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409" r:id="rId2"/>
    <p:sldId id="410" r:id="rId3"/>
    <p:sldId id="412" r:id="rId4"/>
    <p:sldId id="413" r:id="rId5"/>
    <p:sldId id="414" r:id="rId6"/>
    <p:sldId id="415" r:id="rId7"/>
    <p:sldId id="421" r:id="rId8"/>
    <p:sldId id="416" r:id="rId9"/>
    <p:sldId id="417" r:id="rId10"/>
    <p:sldId id="418" r:id="rId11"/>
    <p:sldId id="422" r:id="rId12"/>
    <p:sldId id="419" r:id="rId13"/>
    <p:sldId id="411" r:id="rId14"/>
    <p:sldId id="42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B8F"/>
    <a:srgbClr val="F9F9F9"/>
    <a:srgbClr val="D9D9D9"/>
    <a:srgbClr val="E1E1E1"/>
    <a:srgbClr val="FFFFFF"/>
    <a:srgbClr val="CFADAE"/>
    <a:srgbClr val="F9F88C"/>
    <a:srgbClr val="F6DA6D"/>
    <a:srgbClr val="6FC665"/>
    <a:srgbClr val="CDD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02" y="108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D-4AF7-B05D-9865DC96C6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6D-4AF7-B05D-9865DC96C6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6D-4AF7-B05D-9865DC96C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5940256"/>
        <c:axId val="1085933184"/>
      </c:barChart>
      <c:catAx>
        <c:axId val="1085940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85933184"/>
        <c:crosses val="autoZero"/>
        <c:auto val="1"/>
        <c:lblAlgn val="ctr"/>
        <c:lblOffset val="100"/>
        <c:noMultiLvlLbl val="0"/>
      </c:catAx>
      <c:valAx>
        <c:axId val="108593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8594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80441-3859-43CD-B166-2D1D447527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0C0C-E02D-4BA8-A6F9-9B862CF74D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0C0C-E02D-4BA8-A6F9-9B862CF74D0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8B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3534410" y="2091055"/>
            <a:ext cx="4984115" cy="1260475"/>
          </a:xfrm>
        </p:spPr>
        <p:txBody>
          <a:bodyPr/>
          <a:lstStyle/>
          <a:p>
            <a:r>
              <a:rPr lang="zh-CN" altLang="zh-CN" sz="6600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小清新模板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4577835" y="3510113"/>
            <a:ext cx="2951995" cy="598169"/>
          </a:xfrm>
        </p:spPr>
        <p:txBody>
          <a:bodyPr>
            <a:normAutofit fontScale="62500"/>
          </a:bodyPr>
          <a:lstStyle/>
          <a:p>
            <a:pPr marL="0" indent="0">
              <a:buNone/>
            </a:pPr>
            <a:r>
              <a:rPr lang="zh-CN" altLang="en-US" sz="2800" smtClean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汇报人：</a:t>
            </a:r>
            <a:r>
              <a:rPr lang="en-US" altLang="zh-CN" sz="2800" smtClean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www.PPT818.com</a:t>
            </a:r>
            <a:endParaRPr sz="2800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十字星 7"/>
          <p:cNvSpPr/>
          <p:nvPr/>
        </p:nvSpPr>
        <p:spPr>
          <a:xfrm>
            <a:off x="11222355" y="1059180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十字星 8"/>
          <p:cNvSpPr/>
          <p:nvPr/>
        </p:nvSpPr>
        <p:spPr>
          <a:xfrm>
            <a:off x="11356340" y="791210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十字星 10"/>
          <p:cNvSpPr/>
          <p:nvPr/>
        </p:nvSpPr>
        <p:spPr>
          <a:xfrm>
            <a:off x="8130540" y="2292985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十字星 11"/>
          <p:cNvSpPr/>
          <p:nvPr/>
        </p:nvSpPr>
        <p:spPr>
          <a:xfrm>
            <a:off x="7884795" y="238760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十字星 12"/>
          <p:cNvSpPr/>
          <p:nvPr/>
        </p:nvSpPr>
        <p:spPr>
          <a:xfrm>
            <a:off x="4225925" y="3083560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8018780" y="4436745"/>
            <a:ext cx="4172585" cy="2421255"/>
          </a:xfrm>
          <a:custGeom>
            <a:avLst/>
            <a:gdLst>
              <a:gd name="adj1" fmla="val -20833"/>
              <a:gd name="adj2" fmla="val 62500"/>
              <a:gd name="dxPos" fmla="*/ w adj1 100000"/>
              <a:gd name="dyPos" fmla="*/ h adj2 100000"/>
              <a:gd name="xPos" fmla="+- hc dxPos 0"/>
              <a:gd name="yPos" fmla="+- vc dyPos 0"/>
              <a:gd name="ht" fmla="cat2 hd2 dxPos dyPos"/>
              <a:gd name="wt" fmla="sat2 wd2 dxPos dyPos"/>
              <a:gd name="g2" fmla="cat2 wd2 ht wt"/>
              <a:gd name="g3" fmla="sat2 hd2 ht wt"/>
              <a:gd name="g4" fmla="+- hc g2 0"/>
              <a:gd name="g5" fmla="+- vc g3 0"/>
              <a:gd name="g6" fmla="+- g4 0 xPos"/>
              <a:gd name="g7" fmla="+- g5 0 yPos"/>
              <a:gd name="g8" fmla="mod g6 g7 0"/>
              <a:gd name="g9" fmla="*/ ss 6600 21600"/>
              <a:gd name="g10" fmla="+- g8 0 g9"/>
              <a:gd name="g11" fmla="*/ g10 1 3"/>
              <a:gd name="g12" fmla="*/ ss 1800 21600"/>
              <a:gd name="g13" fmla="+- g11 g12 0"/>
              <a:gd name="g14" fmla="*/ g13 g6 g8"/>
              <a:gd name="g15" fmla="*/ g13 g7 g8"/>
              <a:gd name="g16" fmla="+- g14 xPos 0"/>
              <a:gd name="g17" fmla="+- g15 yPos 0"/>
              <a:gd name="g18" fmla="*/ ss 4800 21600"/>
              <a:gd name="g19" fmla="*/ g11 2 1"/>
              <a:gd name="g20" fmla="+- g18 g19 0"/>
              <a:gd name="g21" fmla="*/ g20 g6 g8"/>
              <a:gd name="g22" fmla="*/ g20 g7 g8"/>
              <a:gd name="g23" fmla="+- g21 xPos 0"/>
              <a:gd name="g24" fmla="+- g22 yPos 0"/>
              <a:gd name="g25" fmla="*/ ss 1200 21600"/>
              <a:gd name="g26" fmla="*/ ss 600 21600"/>
              <a:gd name="x23" fmla="+- xPos g26 0"/>
              <a:gd name="x24" fmla="+- g16 g25 0"/>
              <a:gd name="x25" fmla="+- g23 g12 0"/>
              <a:gd name="il" fmla="*/ w 2977 21600"/>
              <a:gd name="it" fmla="*/ h 3262 21600"/>
              <a:gd name="ir" fmla="*/ w 17087 21600"/>
              <a:gd name="ib" fmla="*/ h 17337 21600"/>
              <a:gd name="g27" fmla="*/ w 67 21600"/>
              <a:gd name="g28" fmla="*/ h 21577 21600"/>
              <a:gd name="g29" fmla="*/ w 21582 21600"/>
              <a:gd name="g30" fmla="*/ h 1235 21600"/>
              <a:gd name="pang" fmla="at2 dxPos dyPos"/>
            </a:gdLst>
            <a:ahLst/>
            <a:cxnLst>
              <a:cxn ang="cd2">
                <a:pos x="g27" y="vc"/>
              </a:cxn>
              <a:cxn ang="cd4">
                <a:pos x="hc" y="g28"/>
              </a:cxn>
              <a:cxn ang="0">
                <a:pos x="g29" y="vc"/>
              </a:cxn>
              <a:cxn ang="3">
                <a:pos x="hc" y="g30"/>
              </a:cxn>
              <a:cxn ang="pang">
                <a:pos x="xPos" y="yPos"/>
              </a:cxn>
            </a:cxnLst>
            <a:rect l="l" t="t" r="r" b="b"/>
            <a:pathLst>
              <a:path w="2726" h="1686">
                <a:moveTo>
                  <a:pt x="299" y="696"/>
                </a:moveTo>
                <a:cubicBezTo>
                  <a:pt x="296" y="676"/>
                  <a:pt x="295" y="654"/>
                  <a:pt x="295" y="635"/>
                </a:cubicBezTo>
                <a:cubicBezTo>
                  <a:pt x="286" y="383"/>
                  <a:pt x="550" y="180"/>
                  <a:pt x="808" y="186"/>
                </a:cubicBezTo>
                <a:cubicBezTo>
                  <a:pt x="902" y="185"/>
                  <a:pt x="999" y="211"/>
                  <a:pt x="1068" y="247"/>
                </a:cubicBezTo>
                <a:cubicBezTo>
                  <a:pt x="1133" y="133"/>
                  <a:pt x="1285" y="56"/>
                  <a:pt x="1426" y="59"/>
                </a:cubicBezTo>
                <a:cubicBezTo>
                  <a:pt x="1537" y="57"/>
                  <a:pt x="1645" y="103"/>
                  <a:pt x="1711" y="161"/>
                </a:cubicBezTo>
                <a:cubicBezTo>
                  <a:pt x="1762" y="64"/>
                  <a:pt x="1890" y="-2"/>
                  <a:pt x="2008" y="0"/>
                </a:cubicBezTo>
                <a:cubicBezTo>
                  <a:pt x="2113" y="-3"/>
                  <a:pt x="2216" y="50"/>
                  <a:pt x="2269" y="110"/>
                </a:cubicBezTo>
                <a:lnTo>
                  <a:pt x="2269" y="110"/>
                </a:lnTo>
                <a:lnTo>
                  <a:pt x="2270" y="109"/>
                </a:lnTo>
                <a:lnTo>
                  <a:pt x="2271" y="108"/>
                </a:lnTo>
                <a:lnTo>
                  <a:pt x="2269" y="111"/>
                </a:lnTo>
                <a:lnTo>
                  <a:pt x="2269" y="111"/>
                </a:lnTo>
                <a:lnTo>
                  <a:pt x="2272" y="114"/>
                </a:lnTo>
                <a:cubicBezTo>
                  <a:pt x="2337" y="44"/>
                  <a:pt x="2451" y="-1"/>
                  <a:pt x="2554" y="0"/>
                </a:cubicBezTo>
                <a:cubicBezTo>
                  <a:pt x="2614" y="-3"/>
                  <a:pt x="2696" y="22"/>
                  <a:pt x="2726" y="37"/>
                </a:cubicBezTo>
                <a:lnTo>
                  <a:pt x="2726" y="1686"/>
                </a:lnTo>
                <a:lnTo>
                  <a:pt x="232" y="1686"/>
                </a:lnTo>
                <a:cubicBezTo>
                  <a:pt x="146" y="1648"/>
                  <a:pt x="67" y="1530"/>
                  <a:pt x="74" y="1440"/>
                </a:cubicBezTo>
                <a:cubicBezTo>
                  <a:pt x="72" y="1364"/>
                  <a:pt x="113" y="1288"/>
                  <a:pt x="163" y="1242"/>
                </a:cubicBezTo>
                <a:cubicBezTo>
                  <a:pt x="64" y="1194"/>
                  <a:pt x="-2" y="1089"/>
                  <a:pt x="0" y="991"/>
                </a:cubicBezTo>
                <a:cubicBezTo>
                  <a:pt x="-5" y="839"/>
                  <a:pt x="145" y="712"/>
                  <a:pt x="296" y="702"/>
                </a:cubicBezTo>
                <a:lnTo>
                  <a:pt x="299" y="6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953770" y="441960"/>
            <a:ext cx="1028065" cy="989330"/>
            <a:chOff x="1502" y="696"/>
            <a:chExt cx="1619" cy="1558"/>
          </a:xfrm>
        </p:grpSpPr>
        <p:grpSp>
          <p:nvGrpSpPr>
            <p:cNvPr id="26" name="组合 25"/>
            <p:cNvGrpSpPr/>
            <p:nvPr/>
          </p:nvGrpSpPr>
          <p:grpSpPr>
            <a:xfrm>
              <a:off x="1503" y="696"/>
              <a:ext cx="1619" cy="1559"/>
              <a:chOff x="2160" y="1668"/>
              <a:chExt cx="4035" cy="3904"/>
            </a:xfrm>
          </p:grpSpPr>
          <p:sp>
            <p:nvSpPr>
              <p:cNvPr id="10" name="十字星 9"/>
              <p:cNvSpPr/>
              <p:nvPr/>
            </p:nvSpPr>
            <p:spPr>
              <a:xfrm>
                <a:off x="5985" y="3189"/>
                <a:ext cx="211" cy="422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160" y="1668"/>
                <a:ext cx="3825" cy="3905"/>
              </a:xfrm>
              <a:prstGeom prst="ellipse">
                <a:avLst/>
              </a:prstGeom>
              <a:gradFill>
                <a:gsLst>
                  <a:gs pos="81000">
                    <a:srgbClr val="CDDFD1"/>
                  </a:gs>
                  <a:gs pos="43000">
                    <a:srgbClr val="CFADAE"/>
                  </a:gs>
                  <a:gs pos="18000">
                    <a:srgbClr val="F6DA6D">
                      <a:alpha val="62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53" y="2183"/>
                <a:ext cx="352" cy="3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108" y="2512"/>
                <a:ext cx="517" cy="5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7" name="曲线连接符 26"/>
            <p:cNvCxnSpPr>
              <a:stCxn id="21" idx="2"/>
              <a:endCxn id="21" idx="6"/>
            </p:cNvCxnSpPr>
            <p:nvPr/>
          </p:nvCxnSpPr>
          <p:spPr>
            <a:xfrm rot="10800000" flipH="1">
              <a:off x="1502" y="1476"/>
              <a:ext cx="1535" cy="5"/>
            </a:xfrm>
            <a:prstGeom prst="curvedConnector5">
              <a:avLst>
                <a:gd name="adj1" fmla="val -24430"/>
                <a:gd name="adj2" fmla="val -8240000"/>
                <a:gd name="adj3" fmla="val 124430"/>
              </a:avLst>
            </a:prstGeom>
            <a:ln w="12700" cmpd="sng">
              <a:solidFill>
                <a:srgbClr val="D9D9D9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任意多边形 35"/>
          <p:cNvSpPr/>
          <p:nvPr/>
        </p:nvSpPr>
        <p:spPr>
          <a:xfrm>
            <a:off x="-159385" y="4935855"/>
            <a:ext cx="5520690" cy="1978025"/>
          </a:xfrm>
          <a:custGeom>
            <a:avLst/>
            <a:gdLst>
              <a:gd name="adj1" fmla="val -20833"/>
              <a:gd name="adj2" fmla="val 62500"/>
              <a:gd name="dxPos" fmla="*/ w adj1 100000"/>
              <a:gd name="dyPos" fmla="*/ h adj2 100000"/>
              <a:gd name="xPos" fmla="+- hc dxPos 0"/>
              <a:gd name="yPos" fmla="+- vc dyPos 0"/>
              <a:gd name="ht" fmla="cat2 hd2 dxPos dyPos"/>
              <a:gd name="wt" fmla="sat2 wd2 dxPos dyPos"/>
              <a:gd name="g2" fmla="cat2 wd2 ht wt"/>
              <a:gd name="g3" fmla="sat2 hd2 ht wt"/>
              <a:gd name="g4" fmla="+- hc g2 0"/>
              <a:gd name="g5" fmla="+- vc g3 0"/>
              <a:gd name="g6" fmla="+- g4 0 xPos"/>
              <a:gd name="g7" fmla="+- g5 0 yPos"/>
              <a:gd name="g8" fmla="mod g6 g7 0"/>
              <a:gd name="g9" fmla="*/ ss 6600 21600"/>
              <a:gd name="g10" fmla="+- g8 0 g9"/>
              <a:gd name="g11" fmla="*/ g10 1 3"/>
              <a:gd name="g12" fmla="*/ ss 1800 21600"/>
              <a:gd name="g13" fmla="+- g11 g12 0"/>
              <a:gd name="g14" fmla="*/ g13 g6 g8"/>
              <a:gd name="g15" fmla="*/ g13 g7 g8"/>
              <a:gd name="g16" fmla="+- g14 xPos 0"/>
              <a:gd name="g17" fmla="+- g15 yPos 0"/>
              <a:gd name="g18" fmla="*/ ss 4800 21600"/>
              <a:gd name="g19" fmla="*/ g11 2 1"/>
              <a:gd name="g20" fmla="+- g18 g19 0"/>
              <a:gd name="g21" fmla="*/ g20 g6 g8"/>
              <a:gd name="g22" fmla="*/ g20 g7 g8"/>
              <a:gd name="g23" fmla="+- g21 xPos 0"/>
              <a:gd name="g24" fmla="+- g22 yPos 0"/>
              <a:gd name="g25" fmla="*/ ss 1200 21600"/>
              <a:gd name="g26" fmla="*/ ss 600 21600"/>
              <a:gd name="x23" fmla="+- xPos g26 0"/>
              <a:gd name="x24" fmla="+- g16 g25 0"/>
              <a:gd name="x25" fmla="+- g23 g12 0"/>
              <a:gd name="il" fmla="*/ w 2977 21600"/>
              <a:gd name="it" fmla="*/ h 3262 21600"/>
              <a:gd name="ir" fmla="*/ w 17087 21600"/>
              <a:gd name="ib" fmla="*/ h 17337 21600"/>
              <a:gd name="g27" fmla="*/ w 67 21600"/>
              <a:gd name="g28" fmla="*/ h 21577 21600"/>
              <a:gd name="g29" fmla="*/ w 21582 21600"/>
              <a:gd name="g30" fmla="*/ h 1235 21600"/>
              <a:gd name="pang" fmla="at2 dxPos dyPos"/>
            </a:gdLst>
            <a:ahLst/>
            <a:cxnLst>
              <a:cxn ang="cd2">
                <a:pos x="g27" y="vc"/>
              </a:cxn>
              <a:cxn ang="cd4">
                <a:pos x="hc" y="g28"/>
              </a:cxn>
              <a:cxn ang="0">
                <a:pos x="g29" y="vc"/>
              </a:cxn>
              <a:cxn ang="3">
                <a:pos x="hc" y="g30"/>
              </a:cxn>
              <a:cxn ang="pang">
                <a:pos x="xPos" y="yPos"/>
              </a:cxn>
            </a:cxnLst>
            <a:rect l="l" t="t" r="r" b="b"/>
            <a:pathLst>
              <a:path w="4667" h="1966">
                <a:moveTo>
                  <a:pt x="425" y="936"/>
                </a:moveTo>
                <a:cubicBezTo>
                  <a:pt x="420" y="910"/>
                  <a:pt x="418" y="879"/>
                  <a:pt x="418" y="854"/>
                </a:cubicBezTo>
                <a:cubicBezTo>
                  <a:pt x="405" y="515"/>
                  <a:pt x="780" y="242"/>
                  <a:pt x="1146" y="250"/>
                </a:cubicBezTo>
                <a:cubicBezTo>
                  <a:pt x="1280" y="248"/>
                  <a:pt x="1417" y="284"/>
                  <a:pt x="1515" y="333"/>
                </a:cubicBezTo>
                <a:cubicBezTo>
                  <a:pt x="1606" y="179"/>
                  <a:pt x="1823" y="76"/>
                  <a:pt x="2023" y="79"/>
                </a:cubicBezTo>
                <a:cubicBezTo>
                  <a:pt x="2179" y="76"/>
                  <a:pt x="2334" y="138"/>
                  <a:pt x="2426" y="216"/>
                </a:cubicBezTo>
                <a:cubicBezTo>
                  <a:pt x="2499" y="86"/>
                  <a:pt x="2680" y="-3"/>
                  <a:pt x="2848" y="0"/>
                </a:cubicBezTo>
                <a:cubicBezTo>
                  <a:pt x="2997" y="-4"/>
                  <a:pt x="3143" y="68"/>
                  <a:pt x="3217" y="148"/>
                </a:cubicBezTo>
                <a:lnTo>
                  <a:pt x="3217" y="148"/>
                </a:lnTo>
                <a:lnTo>
                  <a:pt x="3219" y="146"/>
                </a:lnTo>
                <a:lnTo>
                  <a:pt x="3221" y="145"/>
                </a:lnTo>
                <a:lnTo>
                  <a:pt x="3218" y="149"/>
                </a:lnTo>
                <a:lnTo>
                  <a:pt x="3218" y="149"/>
                </a:lnTo>
                <a:lnTo>
                  <a:pt x="3222" y="154"/>
                </a:lnTo>
                <a:cubicBezTo>
                  <a:pt x="3315" y="59"/>
                  <a:pt x="3476" y="-1"/>
                  <a:pt x="3622" y="1"/>
                </a:cubicBezTo>
                <a:cubicBezTo>
                  <a:pt x="3882" y="-6"/>
                  <a:pt x="4103" y="172"/>
                  <a:pt x="4138" y="357"/>
                </a:cubicBezTo>
                <a:lnTo>
                  <a:pt x="4139" y="358"/>
                </a:lnTo>
                <a:lnTo>
                  <a:pt x="4138" y="348"/>
                </a:lnTo>
                <a:cubicBezTo>
                  <a:pt x="4139" y="351"/>
                  <a:pt x="4140" y="358"/>
                  <a:pt x="4140" y="358"/>
                </a:cubicBezTo>
                <a:cubicBezTo>
                  <a:pt x="4383" y="406"/>
                  <a:pt x="4569" y="618"/>
                  <a:pt x="4562" y="819"/>
                </a:cubicBezTo>
                <a:cubicBezTo>
                  <a:pt x="4562" y="885"/>
                  <a:pt x="4543" y="955"/>
                  <a:pt x="4515" y="1007"/>
                </a:cubicBezTo>
                <a:cubicBezTo>
                  <a:pt x="4611" y="1107"/>
                  <a:pt x="4668" y="1251"/>
                  <a:pt x="4666" y="1377"/>
                </a:cubicBezTo>
                <a:cubicBezTo>
                  <a:pt x="4679" y="1665"/>
                  <a:pt x="4393" y="1916"/>
                  <a:pt x="4109" y="1966"/>
                </a:cubicBezTo>
                <a:lnTo>
                  <a:pt x="106" y="1966"/>
                </a:lnTo>
                <a:lnTo>
                  <a:pt x="105" y="1957"/>
                </a:lnTo>
                <a:lnTo>
                  <a:pt x="105" y="1947"/>
                </a:lnTo>
                <a:lnTo>
                  <a:pt x="105" y="1937"/>
                </a:lnTo>
                <a:cubicBezTo>
                  <a:pt x="102" y="1835"/>
                  <a:pt x="160" y="1733"/>
                  <a:pt x="232" y="1671"/>
                </a:cubicBezTo>
                <a:cubicBezTo>
                  <a:pt x="91" y="1606"/>
                  <a:pt x="-3" y="1464"/>
                  <a:pt x="0" y="1334"/>
                </a:cubicBezTo>
                <a:cubicBezTo>
                  <a:pt x="-7" y="1128"/>
                  <a:pt x="205" y="958"/>
                  <a:pt x="420" y="945"/>
                </a:cubicBezTo>
                <a:lnTo>
                  <a:pt x="425" y="9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 rot="19920000">
            <a:off x="1786255" y="4667885"/>
            <a:ext cx="1028065" cy="989330"/>
            <a:chOff x="1502" y="696"/>
            <a:chExt cx="1619" cy="1558"/>
          </a:xfrm>
        </p:grpSpPr>
        <p:grpSp>
          <p:nvGrpSpPr>
            <p:cNvPr id="38" name="组合 37"/>
            <p:cNvGrpSpPr/>
            <p:nvPr/>
          </p:nvGrpSpPr>
          <p:grpSpPr>
            <a:xfrm>
              <a:off x="1503" y="696"/>
              <a:ext cx="1619" cy="1559"/>
              <a:chOff x="2160" y="1668"/>
              <a:chExt cx="4035" cy="3904"/>
            </a:xfrm>
          </p:grpSpPr>
          <p:sp>
            <p:nvSpPr>
              <p:cNvPr id="39" name="十字星 38"/>
              <p:cNvSpPr/>
              <p:nvPr/>
            </p:nvSpPr>
            <p:spPr>
              <a:xfrm>
                <a:off x="5985" y="3189"/>
                <a:ext cx="211" cy="422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160" y="1668"/>
                <a:ext cx="3825" cy="3905"/>
              </a:xfrm>
              <a:prstGeom prst="ellipse">
                <a:avLst/>
              </a:prstGeom>
              <a:gradFill>
                <a:gsLst>
                  <a:gs pos="81000">
                    <a:srgbClr val="CDDFD1"/>
                  </a:gs>
                  <a:gs pos="43000">
                    <a:srgbClr val="CFADAE"/>
                  </a:gs>
                  <a:gs pos="18000">
                    <a:srgbClr val="F6DA6D">
                      <a:alpha val="62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53" y="2183"/>
                <a:ext cx="352" cy="3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108" y="2512"/>
                <a:ext cx="517" cy="5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3" name="曲线连接符 42"/>
            <p:cNvCxnSpPr>
              <a:stCxn id="40" idx="2"/>
              <a:endCxn id="40" idx="6"/>
            </p:cNvCxnSpPr>
            <p:nvPr/>
          </p:nvCxnSpPr>
          <p:spPr>
            <a:xfrm rot="10800000" flipH="1">
              <a:off x="1502" y="1476"/>
              <a:ext cx="1535" cy="5"/>
            </a:xfrm>
            <a:prstGeom prst="curvedConnector5">
              <a:avLst>
                <a:gd name="adj1" fmla="val -24430"/>
                <a:gd name="adj2" fmla="val -8240000"/>
                <a:gd name="adj3" fmla="val 124430"/>
              </a:avLst>
            </a:prstGeom>
            <a:ln w="12700" cmpd="sng">
              <a:solidFill>
                <a:srgbClr val="D9D9D9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任意多边形 43"/>
          <p:cNvSpPr/>
          <p:nvPr/>
        </p:nvSpPr>
        <p:spPr>
          <a:xfrm>
            <a:off x="0" y="4820285"/>
            <a:ext cx="4359910" cy="2037715"/>
          </a:xfrm>
          <a:custGeom>
            <a:avLst/>
            <a:gdLst>
              <a:gd name="adj1" fmla="val -20833"/>
              <a:gd name="adj2" fmla="val 62500"/>
              <a:gd name="dxPos" fmla="*/ w adj1 100000"/>
              <a:gd name="dyPos" fmla="*/ h adj2 100000"/>
              <a:gd name="xPos" fmla="+- hc dxPos 0"/>
              <a:gd name="yPos" fmla="+- vc dyPos 0"/>
              <a:gd name="ht" fmla="cat2 hd2 dxPos dyPos"/>
              <a:gd name="wt" fmla="sat2 wd2 dxPos dyPos"/>
              <a:gd name="g2" fmla="cat2 wd2 ht wt"/>
              <a:gd name="g3" fmla="sat2 hd2 ht wt"/>
              <a:gd name="g4" fmla="+- hc g2 0"/>
              <a:gd name="g5" fmla="+- vc g3 0"/>
              <a:gd name="g6" fmla="+- g4 0 xPos"/>
              <a:gd name="g7" fmla="+- g5 0 yPos"/>
              <a:gd name="g8" fmla="mod g6 g7 0"/>
              <a:gd name="g9" fmla="*/ ss 6600 21600"/>
              <a:gd name="g10" fmla="+- g8 0 g9"/>
              <a:gd name="g11" fmla="*/ g10 1 3"/>
              <a:gd name="g12" fmla="*/ ss 1800 21600"/>
              <a:gd name="g13" fmla="+- g11 g12 0"/>
              <a:gd name="g14" fmla="*/ g13 g6 g8"/>
              <a:gd name="g15" fmla="*/ g13 g7 g8"/>
              <a:gd name="g16" fmla="+- g14 xPos 0"/>
              <a:gd name="g17" fmla="+- g15 yPos 0"/>
              <a:gd name="g18" fmla="*/ ss 4800 21600"/>
              <a:gd name="g19" fmla="*/ g11 2 1"/>
              <a:gd name="g20" fmla="+- g18 g19 0"/>
              <a:gd name="g21" fmla="*/ g20 g6 g8"/>
              <a:gd name="g22" fmla="*/ g20 g7 g8"/>
              <a:gd name="g23" fmla="+- g21 xPos 0"/>
              <a:gd name="g24" fmla="+- g22 yPos 0"/>
              <a:gd name="g25" fmla="*/ ss 1200 21600"/>
              <a:gd name="g26" fmla="*/ ss 600 21600"/>
              <a:gd name="x23" fmla="+- xPos g26 0"/>
              <a:gd name="x24" fmla="+- g16 g25 0"/>
              <a:gd name="x25" fmla="+- g23 g12 0"/>
              <a:gd name="il" fmla="*/ w 2977 21600"/>
              <a:gd name="it" fmla="*/ h 3262 21600"/>
              <a:gd name="ir" fmla="*/ w 17087 21600"/>
              <a:gd name="ib" fmla="*/ h 17337 21600"/>
              <a:gd name="g27" fmla="*/ w 67 21600"/>
              <a:gd name="g28" fmla="*/ h 21577 21600"/>
              <a:gd name="g29" fmla="*/ w 21582 21600"/>
              <a:gd name="g30" fmla="*/ h 1235 21600"/>
              <a:gd name="pang" fmla="at2 dxPos dyPos"/>
            </a:gdLst>
            <a:ahLst/>
            <a:cxnLst>
              <a:cxn ang="cd2">
                <a:pos x="g27" y="vc"/>
              </a:cxn>
              <a:cxn ang="cd4">
                <a:pos x="hc" y="g28"/>
              </a:cxn>
              <a:cxn ang="0">
                <a:pos x="g29" y="vc"/>
              </a:cxn>
              <a:cxn ang="3">
                <a:pos x="hc" y="g30"/>
              </a:cxn>
              <a:cxn ang="pang">
                <a:pos x="xPos" y="yPos"/>
              </a:cxn>
            </a:cxnLst>
            <a:rect l="l" t="t" r="r" b="b"/>
            <a:pathLst>
              <a:path w="4667" h="1966">
                <a:moveTo>
                  <a:pt x="425" y="936"/>
                </a:moveTo>
                <a:cubicBezTo>
                  <a:pt x="420" y="910"/>
                  <a:pt x="418" y="879"/>
                  <a:pt x="418" y="854"/>
                </a:cubicBezTo>
                <a:cubicBezTo>
                  <a:pt x="405" y="515"/>
                  <a:pt x="780" y="242"/>
                  <a:pt x="1146" y="250"/>
                </a:cubicBezTo>
                <a:cubicBezTo>
                  <a:pt x="1280" y="248"/>
                  <a:pt x="1417" y="284"/>
                  <a:pt x="1515" y="333"/>
                </a:cubicBezTo>
                <a:cubicBezTo>
                  <a:pt x="1606" y="179"/>
                  <a:pt x="1823" y="76"/>
                  <a:pt x="2023" y="79"/>
                </a:cubicBezTo>
                <a:cubicBezTo>
                  <a:pt x="2179" y="76"/>
                  <a:pt x="2334" y="138"/>
                  <a:pt x="2426" y="216"/>
                </a:cubicBezTo>
                <a:cubicBezTo>
                  <a:pt x="2499" y="86"/>
                  <a:pt x="2680" y="-3"/>
                  <a:pt x="2848" y="0"/>
                </a:cubicBezTo>
                <a:cubicBezTo>
                  <a:pt x="2997" y="-4"/>
                  <a:pt x="3143" y="68"/>
                  <a:pt x="3217" y="148"/>
                </a:cubicBezTo>
                <a:lnTo>
                  <a:pt x="3217" y="148"/>
                </a:lnTo>
                <a:lnTo>
                  <a:pt x="3219" y="146"/>
                </a:lnTo>
                <a:lnTo>
                  <a:pt x="3221" y="145"/>
                </a:lnTo>
                <a:lnTo>
                  <a:pt x="3218" y="149"/>
                </a:lnTo>
                <a:lnTo>
                  <a:pt x="3218" y="149"/>
                </a:lnTo>
                <a:lnTo>
                  <a:pt x="3222" y="154"/>
                </a:lnTo>
                <a:cubicBezTo>
                  <a:pt x="3315" y="59"/>
                  <a:pt x="3476" y="-1"/>
                  <a:pt x="3622" y="1"/>
                </a:cubicBezTo>
                <a:cubicBezTo>
                  <a:pt x="3882" y="-6"/>
                  <a:pt x="4103" y="172"/>
                  <a:pt x="4138" y="357"/>
                </a:cubicBezTo>
                <a:lnTo>
                  <a:pt x="4139" y="358"/>
                </a:lnTo>
                <a:lnTo>
                  <a:pt x="4138" y="348"/>
                </a:lnTo>
                <a:cubicBezTo>
                  <a:pt x="4139" y="351"/>
                  <a:pt x="4140" y="358"/>
                  <a:pt x="4140" y="358"/>
                </a:cubicBezTo>
                <a:cubicBezTo>
                  <a:pt x="4383" y="406"/>
                  <a:pt x="4569" y="618"/>
                  <a:pt x="4562" y="819"/>
                </a:cubicBezTo>
                <a:cubicBezTo>
                  <a:pt x="4562" y="885"/>
                  <a:pt x="4543" y="955"/>
                  <a:pt x="4515" y="1007"/>
                </a:cubicBezTo>
                <a:cubicBezTo>
                  <a:pt x="4611" y="1107"/>
                  <a:pt x="4668" y="1251"/>
                  <a:pt x="4666" y="1377"/>
                </a:cubicBezTo>
                <a:cubicBezTo>
                  <a:pt x="4679" y="1665"/>
                  <a:pt x="4393" y="1916"/>
                  <a:pt x="4109" y="1966"/>
                </a:cubicBezTo>
                <a:lnTo>
                  <a:pt x="106" y="1966"/>
                </a:lnTo>
                <a:lnTo>
                  <a:pt x="105" y="1957"/>
                </a:lnTo>
                <a:lnTo>
                  <a:pt x="105" y="1947"/>
                </a:lnTo>
                <a:lnTo>
                  <a:pt x="105" y="1937"/>
                </a:lnTo>
                <a:cubicBezTo>
                  <a:pt x="102" y="1835"/>
                  <a:pt x="160" y="1733"/>
                  <a:pt x="232" y="1671"/>
                </a:cubicBezTo>
                <a:cubicBezTo>
                  <a:pt x="91" y="1606"/>
                  <a:pt x="-3" y="1464"/>
                  <a:pt x="0" y="1334"/>
                </a:cubicBezTo>
                <a:cubicBezTo>
                  <a:pt x="-7" y="1128"/>
                  <a:pt x="205" y="958"/>
                  <a:pt x="420" y="945"/>
                </a:cubicBezTo>
                <a:lnTo>
                  <a:pt x="425" y="9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十字星 44"/>
          <p:cNvSpPr/>
          <p:nvPr/>
        </p:nvSpPr>
        <p:spPr>
          <a:xfrm>
            <a:off x="1410970" y="4667885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十字星 45"/>
          <p:cNvSpPr/>
          <p:nvPr/>
        </p:nvSpPr>
        <p:spPr>
          <a:xfrm>
            <a:off x="6819265" y="3790315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 rot="20700000">
            <a:off x="10268585" y="3874135"/>
            <a:ext cx="1028065" cy="989330"/>
            <a:chOff x="1502" y="696"/>
            <a:chExt cx="1619" cy="1558"/>
          </a:xfrm>
        </p:grpSpPr>
        <p:grpSp>
          <p:nvGrpSpPr>
            <p:cNvPr id="48" name="组合 47"/>
            <p:cNvGrpSpPr/>
            <p:nvPr/>
          </p:nvGrpSpPr>
          <p:grpSpPr>
            <a:xfrm>
              <a:off x="1503" y="696"/>
              <a:ext cx="1619" cy="1559"/>
              <a:chOff x="2160" y="1668"/>
              <a:chExt cx="4035" cy="3904"/>
            </a:xfrm>
          </p:grpSpPr>
          <p:sp>
            <p:nvSpPr>
              <p:cNvPr id="49" name="十字星 48"/>
              <p:cNvSpPr/>
              <p:nvPr/>
            </p:nvSpPr>
            <p:spPr>
              <a:xfrm>
                <a:off x="5985" y="3189"/>
                <a:ext cx="211" cy="422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160" y="1668"/>
                <a:ext cx="3825" cy="3905"/>
              </a:xfrm>
              <a:prstGeom prst="ellipse">
                <a:avLst/>
              </a:prstGeom>
              <a:gradFill>
                <a:gsLst>
                  <a:gs pos="81000">
                    <a:srgbClr val="CDDFD1"/>
                  </a:gs>
                  <a:gs pos="43000">
                    <a:srgbClr val="CFADAE"/>
                  </a:gs>
                  <a:gs pos="18000">
                    <a:srgbClr val="F6DA6D">
                      <a:alpha val="62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53" y="2183"/>
                <a:ext cx="352" cy="3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108" y="2512"/>
                <a:ext cx="517" cy="5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53" name="曲线连接符 52"/>
            <p:cNvCxnSpPr>
              <a:stCxn id="50" idx="2"/>
              <a:endCxn id="50" idx="6"/>
            </p:cNvCxnSpPr>
            <p:nvPr/>
          </p:nvCxnSpPr>
          <p:spPr>
            <a:xfrm rot="10800000" flipH="1">
              <a:off x="1502" y="1476"/>
              <a:ext cx="1535" cy="5"/>
            </a:xfrm>
            <a:prstGeom prst="curvedConnector5">
              <a:avLst>
                <a:gd name="adj1" fmla="val -24430"/>
                <a:gd name="adj2" fmla="val -8240000"/>
                <a:gd name="adj3" fmla="val 124430"/>
              </a:avLst>
            </a:prstGeom>
            <a:ln w="12700" cmpd="sng">
              <a:solidFill>
                <a:srgbClr val="D9D9D9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任意多边形 53"/>
          <p:cNvSpPr/>
          <p:nvPr/>
        </p:nvSpPr>
        <p:spPr>
          <a:xfrm>
            <a:off x="8518525" y="4436745"/>
            <a:ext cx="4173220" cy="2421890"/>
          </a:xfrm>
          <a:custGeom>
            <a:avLst/>
            <a:gdLst>
              <a:gd name="adj1" fmla="val -20833"/>
              <a:gd name="adj2" fmla="val 62500"/>
              <a:gd name="dxPos" fmla="*/ w adj1 100000"/>
              <a:gd name="dyPos" fmla="*/ h adj2 100000"/>
              <a:gd name="xPos" fmla="+- hc dxPos 0"/>
              <a:gd name="yPos" fmla="+- vc dyPos 0"/>
              <a:gd name="ht" fmla="cat2 hd2 dxPos dyPos"/>
              <a:gd name="wt" fmla="sat2 wd2 dxPos dyPos"/>
              <a:gd name="g2" fmla="cat2 wd2 ht wt"/>
              <a:gd name="g3" fmla="sat2 hd2 ht wt"/>
              <a:gd name="g4" fmla="+- hc g2 0"/>
              <a:gd name="g5" fmla="+- vc g3 0"/>
              <a:gd name="g6" fmla="+- g4 0 xPos"/>
              <a:gd name="g7" fmla="+- g5 0 yPos"/>
              <a:gd name="g8" fmla="mod g6 g7 0"/>
              <a:gd name="g9" fmla="*/ ss 6600 21600"/>
              <a:gd name="g10" fmla="+- g8 0 g9"/>
              <a:gd name="g11" fmla="*/ g10 1 3"/>
              <a:gd name="g12" fmla="*/ ss 1800 21600"/>
              <a:gd name="g13" fmla="+- g11 g12 0"/>
              <a:gd name="g14" fmla="*/ g13 g6 g8"/>
              <a:gd name="g15" fmla="*/ g13 g7 g8"/>
              <a:gd name="g16" fmla="+- g14 xPos 0"/>
              <a:gd name="g17" fmla="+- g15 yPos 0"/>
              <a:gd name="g18" fmla="*/ ss 4800 21600"/>
              <a:gd name="g19" fmla="*/ g11 2 1"/>
              <a:gd name="g20" fmla="+- g18 g19 0"/>
              <a:gd name="g21" fmla="*/ g20 g6 g8"/>
              <a:gd name="g22" fmla="*/ g20 g7 g8"/>
              <a:gd name="g23" fmla="+- g21 xPos 0"/>
              <a:gd name="g24" fmla="+- g22 yPos 0"/>
              <a:gd name="g25" fmla="*/ ss 1200 21600"/>
              <a:gd name="g26" fmla="*/ ss 600 21600"/>
              <a:gd name="x23" fmla="+- xPos g26 0"/>
              <a:gd name="x24" fmla="+- g16 g25 0"/>
              <a:gd name="x25" fmla="+- g23 g12 0"/>
              <a:gd name="il" fmla="*/ w 2977 21600"/>
              <a:gd name="it" fmla="*/ h 3262 21600"/>
              <a:gd name="ir" fmla="*/ w 17087 21600"/>
              <a:gd name="ib" fmla="*/ h 17337 21600"/>
              <a:gd name="g27" fmla="*/ w 67 21600"/>
              <a:gd name="g28" fmla="*/ h 21577 21600"/>
              <a:gd name="g29" fmla="*/ w 21582 21600"/>
              <a:gd name="g30" fmla="*/ h 1235 21600"/>
              <a:gd name="pang" fmla="at2 dxPos dyPos"/>
            </a:gdLst>
            <a:ahLst/>
            <a:cxnLst>
              <a:cxn ang="cd2">
                <a:pos x="g27" y="vc"/>
              </a:cxn>
              <a:cxn ang="cd4">
                <a:pos x="hc" y="g28"/>
              </a:cxn>
              <a:cxn ang="0">
                <a:pos x="g29" y="vc"/>
              </a:cxn>
              <a:cxn ang="3">
                <a:pos x="hc" y="g30"/>
              </a:cxn>
              <a:cxn ang="pang">
                <a:pos x="xPos" y="yPos"/>
              </a:cxn>
            </a:cxnLst>
            <a:rect l="l" t="t" r="r" b="b"/>
            <a:pathLst>
              <a:path w="2726" h="1686">
                <a:moveTo>
                  <a:pt x="299" y="696"/>
                </a:moveTo>
                <a:cubicBezTo>
                  <a:pt x="296" y="676"/>
                  <a:pt x="295" y="654"/>
                  <a:pt x="295" y="635"/>
                </a:cubicBezTo>
                <a:cubicBezTo>
                  <a:pt x="286" y="383"/>
                  <a:pt x="550" y="180"/>
                  <a:pt x="808" y="186"/>
                </a:cubicBezTo>
                <a:cubicBezTo>
                  <a:pt x="902" y="185"/>
                  <a:pt x="999" y="211"/>
                  <a:pt x="1068" y="247"/>
                </a:cubicBezTo>
                <a:cubicBezTo>
                  <a:pt x="1133" y="133"/>
                  <a:pt x="1285" y="56"/>
                  <a:pt x="1426" y="59"/>
                </a:cubicBezTo>
                <a:cubicBezTo>
                  <a:pt x="1537" y="57"/>
                  <a:pt x="1645" y="103"/>
                  <a:pt x="1711" y="161"/>
                </a:cubicBezTo>
                <a:cubicBezTo>
                  <a:pt x="1762" y="64"/>
                  <a:pt x="1890" y="-2"/>
                  <a:pt x="2008" y="0"/>
                </a:cubicBezTo>
                <a:cubicBezTo>
                  <a:pt x="2113" y="-3"/>
                  <a:pt x="2216" y="50"/>
                  <a:pt x="2269" y="110"/>
                </a:cubicBezTo>
                <a:lnTo>
                  <a:pt x="2269" y="110"/>
                </a:lnTo>
                <a:lnTo>
                  <a:pt x="2270" y="109"/>
                </a:lnTo>
                <a:lnTo>
                  <a:pt x="2271" y="108"/>
                </a:lnTo>
                <a:lnTo>
                  <a:pt x="2269" y="111"/>
                </a:lnTo>
                <a:lnTo>
                  <a:pt x="2269" y="111"/>
                </a:lnTo>
                <a:lnTo>
                  <a:pt x="2272" y="114"/>
                </a:lnTo>
                <a:cubicBezTo>
                  <a:pt x="2337" y="44"/>
                  <a:pt x="2451" y="-1"/>
                  <a:pt x="2554" y="0"/>
                </a:cubicBezTo>
                <a:cubicBezTo>
                  <a:pt x="2614" y="-3"/>
                  <a:pt x="2696" y="22"/>
                  <a:pt x="2726" y="37"/>
                </a:cubicBezTo>
                <a:lnTo>
                  <a:pt x="2726" y="1686"/>
                </a:lnTo>
                <a:lnTo>
                  <a:pt x="232" y="1686"/>
                </a:lnTo>
                <a:cubicBezTo>
                  <a:pt x="146" y="1648"/>
                  <a:pt x="67" y="1530"/>
                  <a:pt x="74" y="1440"/>
                </a:cubicBezTo>
                <a:cubicBezTo>
                  <a:pt x="72" y="1364"/>
                  <a:pt x="113" y="1288"/>
                  <a:pt x="163" y="1242"/>
                </a:cubicBezTo>
                <a:cubicBezTo>
                  <a:pt x="64" y="1194"/>
                  <a:pt x="-2" y="1089"/>
                  <a:pt x="0" y="991"/>
                </a:cubicBezTo>
                <a:cubicBezTo>
                  <a:pt x="-5" y="839"/>
                  <a:pt x="145" y="712"/>
                  <a:pt x="296" y="702"/>
                </a:cubicBezTo>
                <a:lnTo>
                  <a:pt x="299" y="696"/>
                </a:lnTo>
                <a:close/>
              </a:path>
            </a:pathLst>
          </a:cu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0019665" y="441960"/>
            <a:ext cx="139065" cy="1314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11835130" y="3083560"/>
            <a:ext cx="170815" cy="17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7359015" y="6501765"/>
            <a:ext cx="170815" cy="17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7713980" y="3771900"/>
            <a:ext cx="170815" cy="17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12445" y="418465"/>
            <a:ext cx="11301730" cy="6020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4982210" y="2475865"/>
            <a:ext cx="2362835" cy="2234565"/>
          </a:xfrm>
          <a:prstGeom prst="diamond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燕尾形箭头 3"/>
          <p:cNvSpPr/>
          <p:nvPr/>
        </p:nvSpPr>
        <p:spPr>
          <a:xfrm>
            <a:off x="6840855" y="3345815"/>
            <a:ext cx="934085" cy="494665"/>
          </a:xfrm>
          <a:prstGeom prst="notchedRightArrow">
            <a:avLst/>
          </a:prstGeom>
          <a:solidFill>
            <a:srgbClr val="CD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燕尾形箭头 4"/>
          <p:cNvSpPr/>
          <p:nvPr/>
        </p:nvSpPr>
        <p:spPr>
          <a:xfrm rot="16200000">
            <a:off x="5696585" y="2208530"/>
            <a:ext cx="934085" cy="494665"/>
          </a:xfrm>
          <a:prstGeom prst="notchedRightArrow">
            <a:avLst/>
          </a:prstGeom>
          <a:solidFill>
            <a:srgbClr val="CD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箭头 5"/>
          <p:cNvSpPr/>
          <p:nvPr/>
        </p:nvSpPr>
        <p:spPr>
          <a:xfrm rot="10560000">
            <a:off x="4403725" y="3346450"/>
            <a:ext cx="934085" cy="494665"/>
          </a:xfrm>
          <a:prstGeom prst="notchedRightArrow">
            <a:avLst/>
          </a:prstGeom>
          <a:solidFill>
            <a:srgbClr val="CD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燕尾形箭头 6"/>
          <p:cNvSpPr/>
          <p:nvPr/>
        </p:nvSpPr>
        <p:spPr>
          <a:xfrm rot="5400000">
            <a:off x="5695950" y="4625340"/>
            <a:ext cx="934085" cy="494665"/>
          </a:xfrm>
          <a:prstGeom prst="notchedRightArrow">
            <a:avLst/>
          </a:prstGeom>
          <a:solidFill>
            <a:srgbClr val="CD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805305" y="3133090"/>
            <a:ext cx="2218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26990" y="5339715"/>
            <a:ext cx="2218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54600" y="818515"/>
            <a:ext cx="2218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47990" y="3133090"/>
            <a:ext cx="2218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2710" y="1346200"/>
            <a:ext cx="6925945" cy="3018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3154045" y="1829435"/>
            <a:ext cx="5884545" cy="2051685"/>
          </a:xfrm>
          <a:prstGeom prst="fram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6385" y="2193925"/>
            <a:ext cx="39998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  </a:t>
            </a:r>
            <a:r>
              <a:rPr lang="zh-CN" altLang="en-US" sz="8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标题</a:t>
            </a:r>
          </a:p>
        </p:txBody>
      </p:sp>
      <p:grpSp>
        <p:nvGrpSpPr>
          <p:cNvPr id="28" name="组合 27"/>
          <p:cNvGrpSpPr/>
          <p:nvPr/>
        </p:nvGrpSpPr>
        <p:grpSpPr>
          <a:xfrm rot="1080000">
            <a:off x="2093595" y="962660"/>
            <a:ext cx="989965" cy="924560"/>
            <a:chOff x="1502" y="696"/>
            <a:chExt cx="1619" cy="1558"/>
          </a:xfrm>
        </p:grpSpPr>
        <p:grpSp>
          <p:nvGrpSpPr>
            <p:cNvPr id="26" name="组合 25"/>
            <p:cNvGrpSpPr/>
            <p:nvPr/>
          </p:nvGrpSpPr>
          <p:grpSpPr>
            <a:xfrm>
              <a:off x="1503" y="696"/>
              <a:ext cx="1619" cy="1559"/>
              <a:chOff x="2160" y="1668"/>
              <a:chExt cx="4035" cy="3904"/>
            </a:xfrm>
          </p:grpSpPr>
          <p:sp>
            <p:nvSpPr>
              <p:cNvPr id="10" name="十字星 9"/>
              <p:cNvSpPr/>
              <p:nvPr/>
            </p:nvSpPr>
            <p:spPr>
              <a:xfrm>
                <a:off x="5985" y="3189"/>
                <a:ext cx="211" cy="422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160" y="1668"/>
                <a:ext cx="3825" cy="3905"/>
              </a:xfrm>
              <a:prstGeom prst="ellipse">
                <a:avLst/>
              </a:prstGeom>
              <a:gradFill>
                <a:gsLst>
                  <a:gs pos="81000">
                    <a:srgbClr val="CDDFD1"/>
                  </a:gs>
                  <a:gs pos="43000">
                    <a:srgbClr val="CFADAE"/>
                  </a:gs>
                  <a:gs pos="18000">
                    <a:srgbClr val="F6DA6D">
                      <a:alpha val="62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53" y="2183"/>
                <a:ext cx="352" cy="3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108" y="2512"/>
                <a:ext cx="517" cy="5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7" name="曲线连接符 26"/>
            <p:cNvCxnSpPr>
              <a:stCxn id="21" idx="2"/>
              <a:endCxn id="21" idx="6"/>
            </p:cNvCxnSpPr>
            <p:nvPr/>
          </p:nvCxnSpPr>
          <p:spPr>
            <a:xfrm rot="10800000" flipH="1">
              <a:off x="1502" y="1476"/>
              <a:ext cx="1535" cy="5"/>
            </a:xfrm>
            <a:prstGeom prst="curvedConnector5">
              <a:avLst>
                <a:gd name="adj1" fmla="val -24430"/>
                <a:gd name="adj2" fmla="val -8240000"/>
                <a:gd name="adj3" fmla="val 124430"/>
              </a:avLst>
            </a:prstGeom>
            <a:ln w="12700" cmpd="sng">
              <a:solidFill>
                <a:srgbClr val="D9D9D9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任意多边形 53"/>
          <p:cNvSpPr/>
          <p:nvPr/>
        </p:nvSpPr>
        <p:spPr>
          <a:xfrm>
            <a:off x="7209155" y="3188335"/>
            <a:ext cx="2349500" cy="1176020"/>
          </a:xfrm>
          <a:custGeom>
            <a:avLst/>
            <a:gdLst>
              <a:gd name="adj1" fmla="val -20833"/>
              <a:gd name="adj2" fmla="val 62500"/>
              <a:gd name="dxPos" fmla="*/ w adj1 100000"/>
              <a:gd name="dyPos" fmla="*/ h adj2 100000"/>
              <a:gd name="xPos" fmla="+- hc dxPos 0"/>
              <a:gd name="yPos" fmla="+- vc dyPos 0"/>
              <a:gd name="ht" fmla="cat2 hd2 dxPos dyPos"/>
              <a:gd name="wt" fmla="sat2 wd2 dxPos dyPos"/>
              <a:gd name="g2" fmla="cat2 wd2 ht wt"/>
              <a:gd name="g3" fmla="sat2 hd2 ht wt"/>
              <a:gd name="g4" fmla="+- hc g2 0"/>
              <a:gd name="g5" fmla="+- vc g3 0"/>
              <a:gd name="g6" fmla="+- g4 0 xPos"/>
              <a:gd name="g7" fmla="+- g5 0 yPos"/>
              <a:gd name="g8" fmla="mod g6 g7 0"/>
              <a:gd name="g9" fmla="*/ ss 6600 21600"/>
              <a:gd name="g10" fmla="+- g8 0 g9"/>
              <a:gd name="g11" fmla="*/ g10 1 3"/>
              <a:gd name="g12" fmla="*/ ss 1800 21600"/>
              <a:gd name="g13" fmla="+- g11 g12 0"/>
              <a:gd name="g14" fmla="*/ g13 g6 g8"/>
              <a:gd name="g15" fmla="*/ g13 g7 g8"/>
              <a:gd name="g16" fmla="+- g14 xPos 0"/>
              <a:gd name="g17" fmla="+- g15 yPos 0"/>
              <a:gd name="g18" fmla="*/ ss 4800 21600"/>
              <a:gd name="g19" fmla="*/ g11 2 1"/>
              <a:gd name="g20" fmla="+- g18 g19 0"/>
              <a:gd name="g21" fmla="*/ g20 g6 g8"/>
              <a:gd name="g22" fmla="*/ g20 g7 g8"/>
              <a:gd name="g23" fmla="+- g21 xPos 0"/>
              <a:gd name="g24" fmla="+- g22 yPos 0"/>
              <a:gd name="g25" fmla="*/ ss 1200 21600"/>
              <a:gd name="g26" fmla="*/ ss 600 21600"/>
              <a:gd name="x23" fmla="+- xPos g26 0"/>
              <a:gd name="x24" fmla="+- g16 g25 0"/>
              <a:gd name="x25" fmla="+- g23 g12 0"/>
              <a:gd name="il" fmla="*/ w 2977 21600"/>
              <a:gd name="it" fmla="*/ h 3262 21600"/>
              <a:gd name="ir" fmla="*/ w 17087 21600"/>
              <a:gd name="ib" fmla="*/ h 17337 21600"/>
              <a:gd name="g27" fmla="*/ w 67 21600"/>
              <a:gd name="g28" fmla="*/ h 21577 21600"/>
              <a:gd name="g29" fmla="*/ w 21582 21600"/>
              <a:gd name="g30" fmla="*/ h 1235 21600"/>
              <a:gd name="pang" fmla="at2 dxPos dyPos"/>
            </a:gdLst>
            <a:ahLst/>
            <a:cxnLst>
              <a:cxn ang="cd2">
                <a:pos x="g27" y="vc"/>
              </a:cxn>
              <a:cxn ang="cd4">
                <a:pos x="hc" y="g28"/>
              </a:cxn>
              <a:cxn ang="0">
                <a:pos x="g29" y="vc"/>
              </a:cxn>
              <a:cxn ang="3">
                <a:pos x="hc" y="g30"/>
              </a:cxn>
              <a:cxn ang="pang">
                <a:pos x="xPos" y="yPos"/>
              </a:cxn>
            </a:cxnLst>
            <a:rect l="l" t="t" r="r" b="b"/>
            <a:pathLst>
              <a:path w="2726" h="1686">
                <a:moveTo>
                  <a:pt x="299" y="696"/>
                </a:moveTo>
                <a:cubicBezTo>
                  <a:pt x="296" y="676"/>
                  <a:pt x="295" y="654"/>
                  <a:pt x="295" y="635"/>
                </a:cubicBezTo>
                <a:cubicBezTo>
                  <a:pt x="286" y="383"/>
                  <a:pt x="550" y="180"/>
                  <a:pt x="808" y="186"/>
                </a:cubicBezTo>
                <a:cubicBezTo>
                  <a:pt x="902" y="185"/>
                  <a:pt x="999" y="211"/>
                  <a:pt x="1068" y="247"/>
                </a:cubicBezTo>
                <a:cubicBezTo>
                  <a:pt x="1133" y="133"/>
                  <a:pt x="1285" y="56"/>
                  <a:pt x="1426" y="59"/>
                </a:cubicBezTo>
                <a:cubicBezTo>
                  <a:pt x="1537" y="57"/>
                  <a:pt x="1645" y="103"/>
                  <a:pt x="1711" y="161"/>
                </a:cubicBezTo>
                <a:cubicBezTo>
                  <a:pt x="1762" y="64"/>
                  <a:pt x="1890" y="-2"/>
                  <a:pt x="2008" y="0"/>
                </a:cubicBezTo>
                <a:cubicBezTo>
                  <a:pt x="2113" y="-3"/>
                  <a:pt x="2216" y="50"/>
                  <a:pt x="2269" y="110"/>
                </a:cubicBezTo>
                <a:lnTo>
                  <a:pt x="2269" y="110"/>
                </a:lnTo>
                <a:lnTo>
                  <a:pt x="2270" y="109"/>
                </a:lnTo>
                <a:lnTo>
                  <a:pt x="2271" y="108"/>
                </a:lnTo>
                <a:lnTo>
                  <a:pt x="2269" y="111"/>
                </a:lnTo>
                <a:lnTo>
                  <a:pt x="2269" y="111"/>
                </a:lnTo>
                <a:lnTo>
                  <a:pt x="2272" y="114"/>
                </a:lnTo>
                <a:cubicBezTo>
                  <a:pt x="2337" y="44"/>
                  <a:pt x="2451" y="-1"/>
                  <a:pt x="2554" y="0"/>
                </a:cubicBezTo>
                <a:cubicBezTo>
                  <a:pt x="2614" y="-3"/>
                  <a:pt x="2696" y="22"/>
                  <a:pt x="2726" y="37"/>
                </a:cubicBezTo>
                <a:lnTo>
                  <a:pt x="2726" y="1686"/>
                </a:lnTo>
                <a:lnTo>
                  <a:pt x="232" y="1686"/>
                </a:lnTo>
                <a:cubicBezTo>
                  <a:pt x="146" y="1648"/>
                  <a:pt x="67" y="1530"/>
                  <a:pt x="74" y="1440"/>
                </a:cubicBezTo>
                <a:cubicBezTo>
                  <a:pt x="72" y="1364"/>
                  <a:pt x="113" y="1288"/>
                  <a:pt x="163" y="1242"/>
                </a:cubicBezTo>
                <a:cubicBezTo>
                  <a:pt x="64" y="1194"/>
                  <a:pt x="-2" y="1089"/>
                  <a:pt x="0" y="991"/>
                </a:cubicBezTo>
                <a:cubicBezTo>
                  <a:pt x="-5" y="839"/>
                  <a:pt x="145" y="712"/>
                  <a:pt x="296" y="702"/>
                </a:cubicBezTo>
                <a:lnTo>
                  <a:pt x="299" y="696"/>
                </a:lnTo>
                <a:close/>
              </a:path>
            </a:pathLst>
          </a:custGeom>
          <a:solidFill>
            <a:srgbClr val="CDDFD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 rot="20700000">
            <a:off x="8409940" y="2843530"/>
            <a:ext cx="989965" cy="924560"/>
            <a:chOff x="1502" y="696"/>
            <a:chExt cx="1619" cy="1558"/>
          </a:xfrm>
        </p:grpSpPr>
        <p:grpSp>
          <p:nvGrpSpPr>
            <p:cNvPr id="8" name="组合 7"/>
            <p:cNvGrpSpPr/>
            <p:nvPr/>
          </p:nvGrpSpPr>
          <p:grpSpPr>
            <a:xfrm>
              <a:off x="1503" y="696"/>
              <a:ext cx="1619" cy="1559"/>
              <a:chOff x="2160" y="1668"/>
              <a:chExt cx="4035" cy="3904"/>
            </a:xfrm>
          </p:grpSpPr>
          <p:sp>
            <p:nvSpPr>
              <p:cNvPr id="9" name="十字星 8"/>
              <p:cNvSpPr/>
              <p:nvPr/>
            </p:nvSpPr>
            <p:spPr>
              <a:xfrm>
                <a:off x="5985" y="3189"/>
                <a:ext cx="211" cy="422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160" y="1668"/>
                <a:ext cx="3825" cy="3905"/>
              </a:xfrm>
              <a:prstGeom prst="ellipse">
                <a:avLst/>
              </a:prstGeom>
              <a:gradFill>
                <a:gsLst>
                  <a:gs pos="81000">
                    <a:srgbClr val="CDDFD1"/>
                  </a:gs>
                  <a:gs pos="43000">
                    <a:srgbClr val="CFADAE"/>
                  </a:gs>
                  <a:gs pos="18000">
                    <a:srgbClr val="F6DA6D">
                      <a:alpha val="62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53" y="2183"/>
                <a:ext cx="352" cy="3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108" y="2512"/>
                <a:ext cx="517" cy="5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4" name="曲线连接符 13"/>
            <p:cNvCxnSpPr>
              <a:stCxn id="11" idx="2"/>
              <a:endCxn id="11" idx="6"/>
            </p:cNvCxnSpPr>
            <p:nvPr/>
          </p:nvCxnSpPr>
          <p:spPr>
            <a:xfrm rot="10800000" flipH="1">
              <a:off x="1502" y="1476"/>
              <a:ext cx="1535" cy="5"/>
            </a:xfrm>
            <a:prstGeom prst="curvedConnector5">
              <a:avLst>
                <a:gd name="adj1" fmla="val -24430"/>
                <a:gd name="adj2" fmla="val -8240000"/>
                <a:gd name="adj3" fmla="val 124430"/>
              </a:avLst>
            </a:prstGeom>
            <a:ln w="12700" cmpd="sng">
              <a:solidFill>
                <a:srgbClr val="D9D9D9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任意多边形 14"/>
          <p:cNvSpPr/>
          <p:nvPr/>
        </p:nvSpPr>
        <p:spPr>
          <a:xfrm>
            <a:off x="7405370" y="3188335"/>
            <a:ext cx="2153285" cy="1176020"/>
          </a:xfrm>
          <a:custGeom>
            <a:avLst/>
            <a:gdLst>
              <a:gd name="adj1" fmla="val -20833"/>
              <a:gd name="adj2" fmla="val 62500"/>
              <a:gd name="dxPos" fmla="*/ w adj1 100000"/>
              <a:gd name="dyPos" fmla="*/ h adj2 100000"/>
              <a:gd name="xPos" fmla="+- hc dxPos 0"/>
              <a:gd name="yPos" fmla="+- vc dyPos 0"/>
              <a:gd name="ht" fmla="cat2 hd2 dxPos dyPos"/>
              <a:gd name="wt" fmla="sat2 wd2 dxPos dyPos"/>
              <a:gd name="g2" fmla="cat2 wd2 ht wt"/>
              <a:gd name="g3" fmla="sat2 hd2 ht wt"/>
              <a:gd name="g4" fmla="+- hc g2 0"/>
              <a:gd name="g5" fmla="+- vc g3 0"/>
              <a:gd name="g6" fmla="+- g4 0 xPos"/>
              <a:gd name="g7" fmla="+- g5 0 yPos"/>
              <a:gd name="g8" fmla="mod g6 g7 0"/>
              <a:gd name="g9" fmla="*/ ss 6600 21600"/>
              <a:gd name="g10" fmla="+- g8 0 g9"/>
              <a:gd name="g11" fmla="*/ g10 1 3"/>
              <a:gd name="g12" fmla="*/ ss 1800 21600"/>
              <a:gd name="g13" fmla="+- g11 g12 0"/>
              <a:gd name="g14" fmla="*/ g13 g6 g8"/>
              <a:gd name="g15" fmla="*/ g13 g7 g8"/>
              <a:gd name="g16" fmla="+- g14 xPos 0"/>
              <a:gd name="g17" fmla="+- g15 yPos 0"/>
              <a:gd name="g18" fmla="*/ ss 4800 21600"/>
              <a:gd name="g19" fmla="*/ g11 2 1"/>
              <a:gd name="g20" fmla="+- g18 g19 0"/>
              <a:gd name="g21" fmla="*/ g20 g6 g8"/>
              <a:gd name="g22" fmla="*/ g20 g7 g8"/>
              <a:gd name="g23" fmla="+- g21 xPos 0"/>
              <a:gd name="g24" fmla="+- g22 yPos 0"/>
              <a:gd name="g25" fmla="*/ ss 1200 21600"/>
              <a:gd name="g26" fmla="*/ ss 600 21600"/>
              <a:gd name="x23" fmla="+- xPos g26 0"/>
              <a:gd name="x24" fmla="+- g16 g25 0"/>
              <a:gd name="x25" fmla="+- g23 g12 0"/>
              <a:gd name="il" fmla="*/ w 2977 21600"/>
              <a:gd name="it" fmla="*/ h 3262 21600"/>
              <a:gd name="ir" fmla="*/ w 17087 21600"/>
              <a:gd name="ib" fmla="*/ h 17337 21600"/>
              <a:gd name="g27" fmla="*/ w 67 21600"/>
              <a:gd name="g28" fmla="*/ h 21577 21600"/>
              <a:gd name="g29" fmla="*/ w 21582 21600"/>
              <a:gd name="g30" fmla="*/ h 1235 21600"/>
              <a:gd name="pang" fmla="at2 dxPos dyPos"/>
            </a:gdLst>
            <a:ahLst/>
            <a:cxnLst>
              <a:cxn ang="cd2">
                <a:pos x="g27" y="vc"/>
              </a:cxn>
              <a:cxn ang="cd4">
                <a:pos x="hc" y="g28"/>
              </a:cxn>
              <a:cxn ang="0">
                <a:pos x="g29" y="vc"/>
              </a:cxn>
              <a:cxn ang="3">
                <a:pos x="hc" y="g30"/>
              </a:cxn>
              <a:cxn ang="pang">
                <a:pos x="xPos" y="yPos"/>
              </a:cxn>
            </a:cxnLst>
            <a:rect l="l" t="t" r="r" b="b"/>
            <a:pathLst>
              <a:path w="2726" h="1686">
                <a:moveTo>
                  <a:pt x="299" y="696"/>
                </a:moveTo>
                <a:cubicBezTo>
                  <a:pt x="296" y="676"/>
                  <a:pt x="295" y="654"/>
                  <a:pt x="295" y="635"/>
                </a:cubicBezTo>
                <a:cubicBezTo>
                  <a:pt x="286" y="383"/>
                  <a:pt x="550" y="180"/>
                  <a:pt x="808" y="186"/>
                </a:cubicBezTo>
                <a:cubicBezTo>
                  <a:pt x="902" y="185"/>
                  <a:pt x="999" y="211"/>
                  <a:pt x="1068" y="247"/>
                </a:cubicBezTo>
                <a:cubicBezTo>
                  <a:pt x="1133" y="133"/>
                  <a:pt x="1285" y="56"/>
                  <a:pt x="1426" y="59"/>
                </a:cubicBezTo>
                <a:cubicBezTo>
                  <a:pt x="1537" y="57"/>
                  <a:pt x="1645" y="103"/>
                  <a:pt x="1711" y="161"/>
                </a:cubicBezTo>
                <a:cubicBezTo>
                  <a:pt x="1762" y="64"/>
                  <a:pt x="1890" y="-2"/>
                  <a:pt x="2008" y="0"/>
                </a:cubicBezTo>
                <a:cubicBezTo>
                  <a:pt x="2113" y="-3"/>
                  <a:pt x="2216" y="50"/>
                  <a:pt x="2269" y="110"/>
                </a:cubicBezTo>
                <a:lnTo>
                  <a:pt x="2269" y="110"/>
                </a:lnTo>
                <a:lnTo>
                  <a:pt x="2270" y="109"/>
                </a:lnTo>
                <a:lnTo>
                  <a:pt x="2271" y="108"/>
                </a:lnTo>
                <a:lnTo>
                  <a:pt x="2269" y="111"/>
                </a:lnTo>
                <a:lnTo>
                  <a:pt x="2269" y="111"/>
                </a:lnTo>
                <a:lnTo>
                  <a:pt x="2272" y="114"/>
                </a:lnTo>
                <a:cubicBezTo>
                  <a:pt x="2337" y="44"/>
                  <a:pt x="2451" y="-1"/>
                  <a:pt x="2554" y="0"/>
                </a:cubicBezTo>
                <a:cubicBezTo>
                  <a:pt x="2614" y="-3"/>
                  <a:pt x="2696" y="22"/>
                  <a:pt x="2726" y="37"/>
                </a:cubicBezTo>
                <a:lnTo>
                  <a:pt x="2726" y="1686"/>
                </a:lnTo>
                <a:lnTo>
                  <a:pt x="232" y="1686"/>
                </a:lnTo>
                <a:cubicBezTo>
                  <a:pt x="146" y="1648"/>
                  <a:pt x="67" y="1530"/>
                  <a:pt x="74" y="1440"/>
                </a:cubicBezTo>
                <a:cubicBezTo>
                  <a:pt x="72" y="1364"/>
                  <a:pt x="113" y="1288"/>
                  <a:pt x="163" y="1242"/>
                </a:cubicBezTo>
                <a:cubicBezTo>
                  <a:pt x="64" y="1194"/>
                  <a:pt x="-2" y="1089"/>
                  <a:pt x="0" y="991"/>
                </a:cubicBezTo>
                <a:cubicBezTo>
                  <a:pt x="-5" y="839"/>
                  <a:pt x="145" y="712"/>
                  <a:pt x="296" y="702"/>
                </a:cubicBezTo>
                <a:lnTo>
                  <a:pt x="299" y="696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十字星 39"/>
          <p:cNvSpPr/>
          <p:nvPr/>
        </p:nvSpPr>
        <p:spPr>
          <a:xfrm>
            <a:off x="7075170" y="3613150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十字星 15"/>
          <p:cNvSpPr/>
          <p:nvPr/>
        </p:nvSpPr>
        <p:spPr>
          <a:xfrm>
            <a:off x="8866505" y="2476500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12445" y="418465"/>
            <a:ext cx="11301730" cy="6020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20160426095220_SNR8Z.thumb.70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580" y="3389630"/>
            <a:ext cx="2656840" cy="3049270"/>
          </a:xfrm>
          <a:prstGeom prst="rect">
            <a:avLst/>
          </a:prstGeom>
        </p:spPr>
      </p:pic>
      <p:cxnSp>
        <p:nvCxnSpPr>
          <p:cNvPr id="4" name="直接箭头连接符 3"/>
          <p:cNvCxnSpPr>
            <a:stCxn id="3" idx="0"/>
          </p:cNvCxnSpPr>
          <p:nvPr/>
        </p:nvCxnSpPr>
        <p:spPr>
          <a:xfrm flipV="1">
            <a:off x="6096000" y="1908175"/>
            <a:ext cx="12065" cy="1481455"/>
          </a:xfrm>
          <a:prstGeom prst="straightConnector1">
            <a:avLst/>
          </a:prstGeom>
          <a:ln w="53975">
            <a:solidFill>
              <a:srgbClr val="D9D9D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6071235" y="2475865"/>
            <a:ext cx="2564130" cy="36830"/>
          </a:xfrm>
          <a:prstGeom prst="line">
            <a:avLst/>
          </a:prstGeom>
          <a:ln w="25400">
            <a:solidFill>
              <a:srgbClr val="CDD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865755" y="3024505"/>
            <a:ext cx="3205480" cy="635"/>
          </a:xfrm>
          <a:prstGeom prst="line">
            <a:avLst/>
          </a:prstGeom>
          <a:ln w="254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肘形连接符 6"/>
          <p:cNvCxnSpPr/>
          <p:nvPr/>
        </p:nvCxnSpPr>
        <p:spPr>
          <a:xfrm rot="16200000">
            <a:off x="3577590" y="3027045"/>
            <a:ext cx="1045210" cy="1040765"/>
          </a:xfrm>
          <a:prstGeom prst="bentConnector3">
            <a:avLst>
              <a:gd name="adj1" fmla="val 49970"/>
            </a:avLst>
          </a:prstGeom>
          <a:ln>
            <a:solidFill>
              <a:srgbClr val="CDD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/>
          <p:cNvCxnSpPr/>
          <p:nvPr/>
        </p:nvCxnSpPr>
        <p:spPr>
          <a:xfrm rot="5400000" flipV="1">
            <a:off x="7352030" y="2970530"/>
            <a:ext cx="2124710" cy="1209040"/>
          </a:xfrm>
          <a:prstGeom prst="bentConnector3">
            <a:avLst>
              <a:gd name="adj1" fmla="val 50030"/>
            </a:avLst>
          </a:prstGeom>
          <a:ln w="25400"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497070" y="931545"/>
            <a:ext cx="2927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仿宋" panose="02010609060101010101" charset="-122"/>
                <a:ea typeface="仿宋" panose="02010609060101010101" charset="-122"/>
              </a:rPr>
              <a:t>标题在此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74330" y="4781550"/>
            <a:ext cx="2218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635365" y="1908175"/>
            <a:ext cx="2218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18005" y="4453255"/>
            <a:ext cx="2218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91870" y="2211070"/>
            <a:ext cx="2218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12445" y="418465"/>
            <a:ext cx="11301730" cy="6020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图表 2"/>
          <p:cNvGraphicFramePr/>
          <p:nvPr/>
        </p:nvGraphicFramePr>
        <p:xfrm>
          <a:off x="5888355" y="656590"/>
          <a:ext cx="5470525" cy="417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653540" y="3427095"/>
            <a:ext cx="3536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88440" y="4833620"/>
            <a:ext cx="4269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88440" y="2310130"/>
            <a:ext cx="3573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88440" y="1041400"/>
            <a:ext cx="2927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仿宋" panose="02010609060101010101" charset="-122"/>
                <a:ea typeface="仿宋" panose="02010609060101010101" charset="-122"/>
              </a:rPr>
              <a:t>标题在此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2710" y="1346200"/>
            <a:ext cx="6925945" cy="3018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3154045" y="1829435"/>
            <a:ext cx="5884545" cy="2051685"/>
          </a:xfrm>
          <a:prstGeom prst="fram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62375" y="2194560"/>
            <a:ext cx="46685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谢谢观看</a:t>
            </a:r>
          </a:p>
        </p:txBody>
      </p:sp>
      <p:grpSp>
        <p:nvGrpSpPr>
          <p:cNvPr id="28" name="组合 27"/>
          <p:cNvGrpSpPr/>
          <p:nvPr/>
        </p:nvGrpSpPr>
        <p:grpSpPr>
          <a:xfrm rot="1080000">
            <a:off x="2093595" y="962660"/>
            <a:ext cx="989965" cy="924560"/>
            <a:chOff x="1502" y="696"/>
            <a:chExt cx="1619" cy="1558"/>
          </a:xfrm>
        </p:grpSpPr>
        <p:grpSp>
          <p:nvGrpSpPr>
            <p:cNvPr id="26" name="组合 25"/>
            <p:cNvGrpSpPr/>
            <p:nvPr/>
          </p:nvGrpSpPr>
          <p:grpSpPr>
            <a:xfrm>
              <a:off x="1503" y="696"/>
              <a:ext cx="1619" cy="1559"/>
              <a:chOff x="2160" y="1668"/>
              <a:chExt cx="4035" cy="3904"/>
            </a:xfrm>
          </p:grpSpPr>
          <p:sp>
            <p:nvSpPr>
              <p:cNvPr id="10" name="十字星 9"/>
              <p:cNvSpPr/>
              <p:nvPr/>
            </p:nvSpPr>
            <p:spPr>
              <a:xfrm>
                <a:off x="5985" y="3189"/>
                <a:ext cx="211" cy="422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160" y="1668"/>
                <a:ext cx="3825" cy="3905"/>
              </a:xfrm>
              <a:prstGeom prst="ellipse">
                <a:avLst/>
              </a:prstGeom>
              <a:gradFill>
                <a:gsLst>
                  <a:gs pos="81000">
                    <a:srgbClr val="CDDFD1"/>
                  </a:gs>
                  <a:gs pos="43000">
                    <a:srgbClr val="CFADAE"/>
                  </a:gs>
                  <a:gs pos="18000">
                    <a:srgbClr val="F6DA6D">
                      <a:alpha val="62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53" y="2183"/>
                <a:ext cx="352" cy="3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108" y="2512"/>
                <a:ext cx="517" cy="5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7" name="曲线连接符 26"/>
            <p:cNvCxnSpPr>
              <a:stCxn id="21" idx="2"/>
              <a:endCxn id="21" idx="6"/>
            </p:cNvCxnSpPr>
            <p:nvPr/>
          </p:nvCxnSpPr>
          <p:spPr>
            <a:xfrm rot="10800000" flipH="1">
              <a:off x="1502" y="1476"/>
              <a:ext cx="1535" cy="5"/>
            </a:xfrm>
            <a:prstGeom prst="curvedConnector5">
              <a:avLst>
                <a:gd name="adj1" fmla="val -24430"/>
                <a:gd name="adj2" fmla="val -8240000"/>
                <a:gd name="adj3" fmla="val 124430"/>
              </a:avLst>
            </a:prstGeom>
            <a:ln w="12700" cmpd="sng">
              <a:solidFill>
                <a:srgbClr val="D9D9D9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任意多边形 53"/>
          <p:cNvSpPr/>
          <p:nvPr/>
        </p:nvSpPr>
        <p:spPr>
          <a:xfrm>
            <a:off x="7209155" y="3188335"/>
            <a:ext cx="2349500" cy="1176020"/>
          </a:xfrm>
          <a:custGeom>
            <a:avLst/>
            <a:gdLst>
              <a:gd name="adj1" fmla="val -20833"/>
              <a:gd name="adj2" fmla="val 62500"/>
              <a:gd name="dxPos" fmla="*/ w adj1 100000"/>
              <a:gd name="dyPos" fmla="*/ h adj2 100000"/>
              <a:gd name="xPos" fmla="+- hc dxPos 0"/>
              <a:gd name="yPos" fmla="+- vc dyPos 0"/>
              <a:gd name="ht" fmla="cat2 hd2 dxPos dyPos"/>
              <a:gd name="wt" fmla="sat2 wd2 dxPos dyPos"/>
              <a:gd name="g2" fmla="cat2 wd2 ht wt"/>
              <a:gd name="g3" fmla="sat2 hd2 ht wt"/>
              <a:gd name="g4" fmla="+- hc g2 0"/>
              <a:gd name="g5" fmla="+- vc g3 0"/>
              <a:gd name="g6" fmla="+- g4 0 xPos"/>
              <a:gd name="g7" fmla="+- g5 0 yPos"/>
              <a:gd name="g8" fmla="mod g6 g7 0"/>
              <a:gd name="g9" fmla="*/ ss 6600 21600"/>
              <a:gd name="g10" fmla="+- g8 0 g9"/>
              <a:gd name="g11" fmla="*/ g10 1 3"/>
              <a:gd name="g12" fmla="*/ ss 1800 21600"/>
              <a:gd name="g13" fmla="+- g11 g12 0"/>
              <a:gd name="g14" fmla="*/ g13 g6 g8"/>
              <a:gd name="g15" fmla="*/ g13 g7 g8"/>
              <a:gd name="g16" fmla="+- g14 xPos 0"/>
              <a:gd name="g17" fmla="+- g15 yPos 0"/>
              <a:gd name="g18" fmla="*/ ss 4800 21600"/>
              <a:gd name="g19" fmla="*/ g11 2 1"/>
              <a:gd name="g20" fmla="+- g18 g19 0"/>
              <a:gd name="g21" fmla="*/ g20 g6 g8"/>
              <a:gd name="g22" fmla="*/ g20 g7 g8"/>
              <a:gd name="g23" fmla="+- g21 xPos 0"/>
              <a:gd name="g24" fmla="+- g22 yPos 0"/>
              <a:gd name="g25" fmla="*/ ss 1200 21600"/>
              <a:gd name="g26" fmla="*/ ss 600 21600"/>
              <a:gd name="x23" fmla="+- xPos g26 0"/>
              <a:gd name="x24" fmla="+- g16 g25 0"/>
              <a:gd name="x25" fmla="+- g23 g12 0"/>
              <a:gd name="il" fmla="*/ w 2977 21600"/>
              <a:gd name="it" fmla="*/ h 3262 21600"/>
              <a:gd name="ir" fmla="*/ w 17087 21600"/>
              <a:gd name="ib" fmla="*/ h 17337 21600"/>
              <a:gd name="g27" fmla="*/ w 67 21600"/>
              <a:gd name="g28" fmla="*/ h 21577 21600"/>
              <a:gd name="g29" fmla="*/ w 21582 21600"/>
              <a:gd name="g30" fmla="*/ h 1235 21600"/>
              <a:gd name="pang" fmla="at2 dxPos dyPos"/>
            </a:gdLst>
            <a:ahLst/>
            <a:cxnLst>
              <a:cxn ang="cd2">
                <a:pos x="g27" y="vc"/>
              </a:cxn>
              <a:cxn ang="cd4">
                <a:pos x="hc" y="g28"/>
              </a:cxn>
              <a:cxn ang="0">
                <a:pos x="g29" y="vc"/>
              </a:cxn>
              <a:cxn ang="3">
                <a:pos x="hc" y="g30"/>
              </a:cxn>
              <a:cxn ang="pang">
                <a:pos x="xPos" y="yPos"/>
              </a:cxn>
            </a:cxnLst>
            <a:rect l="l" t="t" r="r" b="b"/>
            <a:pathLst>
              <a:path w="2726" h="1686">
                <a:moveTo>
                  <a:pt x="299" y="696"/>
                </a:moveTo>
                <a:cubicBezTo>
                  <a:pt x="296" y="676"/>
                  <a:pt x="295" y="654"/>
                  <a:pt x="295" y="635"/>
                </a:cubicBezTo>
                <a:cubicBezTo>
                  <a:pt x="286" y="383"/>
                  <a:pt x="550" y="180"/>
                  <a:pt x="808" y="186"/>
                </a:cubicBezTo>
                <a:cubicBezTo>
                  <a:pt x="902" y="185"/>
                  <a:pt x="999" y="211"/>
                  <a:pt x="1068" y="247"/>
                </a:cubicBezTo>
                <a:cubicBezTo>
                  <a:pt x="1133" y="133"/>
                  <a:pt x="1285" y="56"/>
                  <a:pt x="1426" y="59"/>
                </a:cubicBezTo>
                <a:cubicBezTo>
                  <a:pt x="1537" y="57"/>
                  <a:pt x="1645" y="103"/>
                  <a:pt x="1711" y="161"/>
                </a:cubicBezTo>
                <a:cubicBezTo>
                  <a:pt x="1762" y="64"/>
                  <a:pt x="1890" y="-2"/>
                  <a:pt x="2008" y="0"/>
                </a:cubicBezTo>
                <a:cubicBezTo>
                  <a:pt x="2113" y="-3"/>
                  <a:pt x="2216" y="50"/>
                  <a:pt x="2269" y="110"/>
                </a:cubicBezTo>
                <a:lnTo>
                  <a:pt x="2269" y="110"/>
                </a:lnTo>
                <a:lnTo>
                  <a:pt x="2270" y="109"/>
                </a:lnTo>
                <a:lnTo>
                  <a:pt x="2271" y="108"/>
                </a:lnTo>
                <a:lnTo>
                  <a:pt x="2269" y="111"/>
                </a:lnTo>
                <a:lnTo>
                  <a:pt x="2269" y="111"/>
                </a:lnTo>
                <a:lnTo>
                  <a:pt x="2272" y="114"/>
                </a:lnTo>
                <a:cubicBezTo>
                  <a:pt x="2337" y="44"/>
                  <a:pt x="2451" y="-1"/>
                  <a:pt x="2554" y="0"/>
                </a:cubicBezTo>
                <a:cubicBezTo>
                  <a:pt x="2614" y="-3"/>
                  <a:pt x="2696" y="22"/>
                  <a:pt x="2726" y="37"/>
                </a:cubicBezTo>
                <a:lnTo>
                  <a:pt x="2726" y="1686"/>
                </a:lnTo>
                <a:lnTo>
                  <a:pt x="232" y="1686"/>
                </a:lnTo>
                <a:cubicBezTo>
                  <a:pt x="146" y="1648"/>
                  <a:pt x="67" y="1530"/>
                  <a:pt x="74" y="1440"/>
                </a:cubicBezTo>
                <a:cubicBezTo>
                  <a:pt x="72" y="1364"/>
                  <a:pt x="113" y="1288"/>
                  <a:pt x="163" y="1242"/>
                </a:cubicBezTo>
                <a:cubicBezTo>
                  <a:pt x="64" y="1194"/>
                  <a:pt x="-2" y="1089"/>
                  <a:pt x="0" y="991"/>
                </a:cubicBezTo>
                <a:cubicBezTo>
                  <a:pt x="-5" y="839"/>
                  <a:pt x="145" y="712"/>
                  <a:pt x="296" y="702"/>
                </a:cubicBezTo>
                <a:lnTo>
                  <a:pt x="299" y="696"/>
                </a:lnTo>
                <a:close/>
              </a:path>
            </a:pathLst>
          </a:custGeom>
          <a:solidFill>
            <a:srgbClr val="CDDFD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 rot="20700000">
            <a:off x="8409940" y="2843530"/>
            <a:ext cx="989965" cy="924560"/>
            <a:chOff x="1502" y="696"/>
            <a:chExt cx="1619" cy="1558"/>
          </a:xfrm>
        </p:grpSpPr>
        <p:grpSp>
          <p:nvGrpSpPr>
            <p:cNvPr id="8" name="组合 7"/>
            <p:cNvGrpSpPr/>
            <p:nvPr/>
          </p:nvGrpSpPr>
          <p:grpSpPr>
            <a:xfrm>
              <a:off x="1503" y="696"/>
              <a:ext cx="1619" cy="1559"/>
              <a:chOff x="2160" y="1668"/>
              <a:chExt cx="4035" cy="3904"/>
            </a:xfrm>
          </p:grpSpPr>
          <p:sp>
            <p:nvSpPr>
              <p:cNvPr id="9" name="十字星 8"/>
              <p:cNvSpPr/>
              <p:nvPr/>
            </p:nvSpPr>
            <p:spPr>
              <a:xfrm>
                <a:off x="5985" y="3189"/>
                <a:ext cx="211" cy="422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160" y="1668"/>
                <a:ext cx="3825" cy="3905"/>
              </a:xfrm>
              <a:prstGeom prst="ellipse">
                <a:avLst/>
              </a:prstGeom>
              <a:gradFill>
                <a:gsLst>
                  <a:gs pos="81000">
                    <a:srgbClr val="CDDFD1"/>
                  </a:gs>
                  <a:gs pos="43000">
                    <a:srgbClr val="CFADAE"/>
                  </a:gs>
                  <a:gs pos="18000">
                    <a:srgbClr val="F6DA6D">
                      <a:alpha val="62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53" y="2183"/>
                <a:ext cx="352" cy="3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108" y="2512"/>
                <a:ext cx="517" cy="5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4" name="曲线连接符 13"/>
            <p:cNvCxnSpPr>
              <a:stCxn id="11" idx="2"/>
              <a:endCxn id="11" idx="6"/>
            </p:cNvCxnSpPr>
            <p:nvPr/>
          </p:nvCxnSpPr>
          <p:spPr>
            <a:xfrm rot="10800000" flipH="1">
              <a:off x="1502" y="1476"/>
              <a:ext cx="1535" cy="5"/>
            </a:xfrm>
            <a:prstGeom prst="curvedConnector5">
              <a:avLst>
                <a:gd name="adj1" fmla="val -24430"/>
                <a:gd name="adj2" fmla="val -8240000"/>
                <a:gd name="adj3" fmla="val 124430"/>
              </a:avLst>
            </a:prstGeom>
            <a:ln w="12700" cmpd="sng">
              <a:solidFill>
                <a:srgbClr val="D9D9D9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任意多边形 14"/>
          <p:cNvSpPr/>
          <p:nvPr/>
        </p:nvSpPr>
        <p:spPr>
          <a:xfrm>
            <a:off x="7405370" y="3188335"/>
            <a:ext cx="2153285" cy="1176020"/>
          </a:xfrm>
          <a:custGeom>
            <a:avLst/>
            <a:gdLst>
              <a:gd name="adj1" fmla="val -20833"/>
              <a:gd name="adj2" fmla="val 62500"/>
              <a:gd name="dxPos" fmla="*/ w adj1 100000"/>
              <a:gd name="dyPos" fmla="*/ h adj2 100000"/>
              <a:gd name="xPos" fmla="+- hc dxPos 0"/>
              <a:gd name="yPos" fmla="+- vc dyPos 0"/>
              <a:gd name="ht" fmla="cat2 hd2 dxPos dyPos"/>
              <a:gd name="wt" fmla="sat2 wd2 dxPos dyPos"/>
              <a:gd name="g2" fmla="cat2 wd2 ht wt"/>
              <a:gd name="g3" fmla="sat2 hd2 ht wt"/>
              <a:gd name="g4" fmla="+- hc g2 0"/>
              <a:gd name="g5" fmla="+- vc g3 0"/>
              <a:gd name="g6" fmla="+- g4 0 xPos"/>
              <a:gd name="g7" fmla="+- g5 0 yPos"/>
              <a:gd name="g8" fmla="mod g6 g7 0"/>
              <a:gd name="g9" fmla="*/ ss 6600 21600"/>
              <a:gd name="g10" fmla="+- g8 0 g9"/>
              <a:gd name="g11" fmla="*/ g10 1 3"/>
              <a:gd name="g12" fmla="*/ ss 1800 21600"/>
              <a:gd name="g13" fmla="+- g11 g12 0"/>
              <a:gd name="g14" fmla="*/ g13 g6 g8"/>
              <a:gd name="g15" fmla="*/ g13 g7 g8"/>
              <a:gd name="g16" fmla="+- g14 xPos 0"/>
              <a:gd name="g17" fmla="+- g15 yPos 0"/>
              <a:gd name="g18" fmla="*/ ss 4800 21600"/>
              <a:gd name="g19" fmla="*/ g11 2 1"/>
              <a:gd name="g20" fmla="+- g18 g19 0"/>
              <a:gd name="g21" fmla="*/ g20 g6 g8"/>
              <a:gd name="g22" fmla="*/ g20 g7 g8"/>
              <a:gd name="g23" fmla="+- g21 xPos 0"/>
              <a:gd name="g24" fmla="+- g22 yPos 0"/>
              <a:gd name="g25" fmla="*/ ss 1200 21600"/>
              <a:gd name="g26" fmla="*/ ss 600 21600"/>
              <a:gd name="x23" fmla="+- xPos g26 0"/>
              <a:gd name="x24" fmla="+- g16 g25 0"/>
              <a:gd name="x25" fmla="+- g23 g12 0"/>
              <a:gd name="il" fmla="*/ w 2977 21600"/>
              <a:gd name="it" fmla="*/ h 3262 21600"/>
              <a:gd name="ir" fmla="*/ w 17087 21600"/>
              <a:gd name="ib" fmla="*/ h 17337 21600"/>
              <a:gd name="g27" fmla="*/ w 67 21600"/>
              <a:gd name="g28" fmla="*/ h 21577 21600"/>
              <a:gd name="g29" fmla="*/ w 21582 21600"/>
              <a:gd name="g30" fmla="*/ h 1235 21600"/>
              <a:gd name="pang" fmla="at2 dxPos dyPos"/>
            </a:gdLst>
            <a:ahLst/>
            <a:cxnLst>
              <a:cxn ang="cd2">
                <a:pos x="g27" y="vc"/>
              </a:cxn>
              <a:cxn ang="cd4">
                <a:pos x="hc" y="g28"/>
              </a:cxn>
              <a:cxn ang="0">
                <a:pos x="g29" y="vc"/>
              </a:cxn>
              <a:cxn ang="3">
                <a:pos x="hc" y="g30"/>
              </a:cxn>
              <a:cxn ang="pang">
                <a:pos x="xPos" y="yPos"/>
              </a:cxn>
            </a:cxnLst>
            <a:rect l="l" t="t" r="r" b="b"/>
            <a:pathLst>
              <a:path w="2726" h="1686">
                <a:moveTo>
                  <a:pt x="299" y="696"/>
                </a:moveTo>
                <a:cubicBezTo>
                  <a:pt x="296" y="676"/>
                  <a:pt x="295" y="654"/>
                  <a:pt x="295" y="635"/>
                </a:cubicBezTo>
                <a:cubicBezTo>
                  <a:pt x="286" y="383"/>
                  <a:pt x="550" y="180"/>
                  <a:pt x="808" y="186"/>
                </a:cubicBezTo>
                <a:cubicBezTo>
                  <a:pt x="902" y="185"/>
                  <a:pt x="999" y="211"/>
                  <a:pt x="1068" y="247"/>
                </a:cubicBezTo>
                <a:cubicBezTo>
                  <a:pt x="1133" y="133"/>
                  <a:pt x="1285" y="56"/>
                  <a:pt x="1426" y="59"/>
                </a:cubicBezTo>
                <a:cubicBezTo>
                  <a:pt x="1537" y="57"/>
                  <a:pt x="1645" y="103"/>
                  <a:pt x="1711" y="161"/>
                </a:cubicBezTo>
                <a:cubicBezTo>
                  <a:pt x="1762" y="64"/>
                  <a:pt x="1890" y="-2"/>
                  <a:pt x="2008" y="0"/>
                </a:cubicBezTo>
                <a:cubicBezTo>
                  <a:pt x="2113" y="-3"/>
                  <a:pt x="2216" y="50"/>
                  <a:pt x="2269" y="110"/>
                </a:cubicBezTo>
                <a:lnTo>
                  <a:pt x="2269" y="110"/>
                </a:lnTo>
                <a:lnTo>
                  <a:pt x="2270" y="109"/>
                </a:lnTo>
                <a:lnTo>
                  <a:pt x="2271" y="108"/>
                </a:lnTo>
                <a:lnTo>
                  <a:pt x="2269" y="111"/>
                </a:lnTo>
                <a:lnTo>
                  <a:pt x="2269" y="111"/>
                </a:lnTo>
                <a:lnTo>
                  <a:pt x="2272" y="114"/>
                </a:lnTo>
                <a:cubicBezTo>
                  <a:pt x="2337" y="44"/>
                  <a:pt x="2451" y="-1"/>
                  <a:pt x="2554" y="0"/>
                </a:cubicBezTo>
                <a:cubicBezTo>
                  <a:pt x="2614" y="-3"/>
                  <a:pt x="2696" y="22"/>
                  <a:pt x="2726" y="37"/>
                </a:cubicBezTo>
                <a:lnTo>
                  <a:pt x="2726" y="1686"/>
                </a:lnTo>
                <a:lnTo>
                  <a:pt x="232" y="1686"/>
                </a:lnTo>
                <a:cubicBezTo>
                  <a:pt x="146" y="1648"/>
                  <a:pt x="67" y="1530"/>
                  <a:pt x="74" y="1440"/>
                </a:cubicBezTo>
                <a:cubicBezTo>
                  <a:pt x="72" y="1364"/>
                  <a:pt x="113" y="1288"/>
                  <a:pt x="163" y="1242"/>
                </a:cubicBezTo>
                <a:cubicBezTo>
                  <a:pt x="64" y="1194"/>
                  <a:pt x="-2" y="1089"/>
                  <a:pt x="0" y="991"/>
                </a:cubicBezTo>
                <a:cubicBezTo>
                  <a:pt x="-5" y="839"/>
                  <a:pt x="145" y="712"/>
                  <a:pt x="296" y="702"/>
                </a:cubicBezTo>
                <a:lnTo>
                  <a:pt x="299" y="696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十字星 39"/>
          <p:cNvSpPr/>
          <p:nvPr/>
        </p:nvSpPr>
        <p:spPr>
          <a:xfrm>
            <a:off x="7075170" y="3613150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十字星 15"/>
          <p:cNvSpPr/>
          <p:nvPr/>
        </p:nvSpPr>
        <p:spPr>
          <a:xfrm>
            <a:off x="8866505" y="2476500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rot="1080000">
            <a:off x="1643380" y="465455"/>
            <a:ext cx="1334770" cy="1254125"/>
            <a:chOff x="1502" y="696"/>
            <a:chExt cx="1619" cy="1558"/>
          </a:xfrm>
        </p:grpSpPr>
        <p:grpSp>
          <p:nvGrpSpPr>
            <p:cNvPr id="26" name="组合 25"/>
            <p:cNvGrpSpPr/>
            <p:nvPr/>
          </p:nvGrpSpPr>
          <p:grpSpPr>
            <a:xfrm>
              <a:off x="1503" y="696"/>
              <a:ext cx="1619" cy="1559"/>
              <a:chOff x="2160" y="1668"/>
              <a:chExt cx="4035" cy="3904"/>
            </a:xfrm>
          </p:grpSpPr>
          <p:sp>
            <p:nvSpPr>
              <p:cNvPr id="10" name="十字星 9"/>
              <p:cNvSpPr/>
              <p:nvPr/>
            </p:nvSpPr>
            <p:spPr>
              <a:xfrm>
                <a:off x="5985" y="3189"/>
                <a:ext cx="211" cy="422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160" y="1668"/>
                <a:ext cx="3825" cy="3905"/>
              </a:xfrm>
              <a:prstGeom prst="ellipse">
                <a:avLst/>
              </a:prstGeom>
              <a:gradFill>
                <a:gsLst>
                  <a:gs pos="81000">
                    <a:srgbClr val="CDDFD1"/>
                  </a:gs>
                  <a:gs pos="43000">
                    <a:srgbClr val="CFADAE"/>
                  </a:gs>
                  <a:gs pos="18000">
                    <a:srgbClr val="F6DA6D">
                      <a:alpha val="62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53" y="2183"/>
                <a:ext cx="352" cy="3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108" y="2512"/>
                <a:ext cx="517" cy="5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7" name="曲线连接符 26"/>
            <p:cNvCxnSpPr>
              <a:stCxn id="21" idx="2"/>
              <a:endCxn id="21" idx="6"/>
            </p:cNvCxnSpPr>
            <p:nvPr/>
          </p:nvCxnSpPr>
          <p:spPr>
            <a:xfrm rot="10800000" flipH="1">
              <a:off x="1502" y="1476"/>
              <a:ext cx="1535" cy="5"/>
            </a:xfrm>
            <a:prstGeom prst="curvedConnector5">
              <a:avLst>
                <a:gd name="adj1" fmla="val -24430"/>
                <a:gd name="adj2" fmla="val -8240000"/>
                <a:gd name="adj3" fmla="val 124430"/>
              </a:avLst>
            </a:prstGeom>
            <a:ln w="12700" cmpd="sng">
              <a:solidFill>
                <a:srgbClr val="D9D9D9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511175" y="1087120"/>
            <a:ext cx="3467100" cy="4439920"/>
            <a:chOff x="785" y="2433"/>
            <a:chExt cx="5460" cy="6992"/>
          </a:xfrm>
        </p:grpSpPr>
        <p:grpSp>
          <p:nvGrpSpPr>
            <p:cNvPr id="15" name="组合 14"/>
            <p:cNvGrpSpPr/>
            <p:nvPr/>
          </p:nvGrpSpPr>
          <p:grpSpPr>
            <a:xfrm>
              <a:off x="785" y="2953"/>
              <a:ext cx="5461" cy="6472"/>
              <a:chOff x="7996" y="1951"/>
              <a:chExt cx="5269" cy="6211"/>
            </a:xfrm>
            <a:solidFill>
              <a:schemeClr val="bg1"/>
            </a:solidFill>
          </p:grpSpPr>
          <p:sp>
            <p:nvSpPr>
              <p:cNvPr id="3" name="云形标注 2"/>
              <p:cNvSpPr/>
              <p:nvPr/>
            </p:nvSpPr>
            <p:spPr>
              <a:xfrm>
                <a:off x="9836" y="2165"/>
                <a:ext cx="3208" cy="1925"/>
              </a:xfrm>
              <a:prstGeom prst="cloud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云形标注 3"/>
              <p:cNvSpPr/>
              <p:nvPr/>
            </p:nvSpPr>
            <p:spPr>
              <a:xfrm>
                <a:off x="10057" y="3628"/>
                <a:ext cx="3208" cy="1925"/>
              </a:xfrm>
              <a:prstGeom prst="cloud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云形标注 4"/>
              <p:cNvSpPr/>
              <p:nvPr/>
            </p:nvSpPr>
            <p:spPr>
              <a:xfrm>
                <a:off x="7996" y="1951"/>
                <a:ext cx="3208" cy="1925"/>
              </a:xfrm>
              <a:prstGeom prst="cloud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云形标注 5"/>
              <p:cNvSpPr/>
              <p:nvPr/>
            </p:nvSpPr>
            <p:spPr>
              <a:xfrm>
                <a:off x="8241" y="4896"/>
                <a:ext cx="3208" cy="1925"/>
              </a:xfrm>
              <a:prstGeom prst="cloud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云形标注 6"/>
              <p:cNvSpPr/>
              <p:nvPr/>
            </p:nvSpPr>
            <p:spPr>
              <a:xfrm>
                <a:off x="10057" y="4896"/>
                <a:ext cx="3208" cy="1925"/>
              </a:xfrm>
              <a:prstGeom prst="cloud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云形标注 7"/>
              <p:cNvSpPr/>
              <p:nvPr/>
            </p:nvSpPr>
            <p:spPr>
              <a:xfrm>
                <a:off x="7996" y="3337"/>
                <a:ext cx="3208" cy="1925"/>
              </a:xfrm>
              <a:prstGeom prst="cloud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云形标注 8"/>
              <p:cNvSpPr/>
              <p:nvPr/>
            </p:nvSpPr>
            <p:spPr>
              <a:xfrm rot="10620000">
                <a:off x="10057" y="6237"/>
                <a:ext cx="3208" cy="1925"/>
              </a:xfrm>
              <a:prstGeom prst="cloud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云形标注 10"/>
              <p:cNvSpPr/>
              <p:nvPr/>
            </p:nvSpPr>
            <p:spPr>
              <a:xfrm rot="10980000">
                <a:off x="8045" y="6237"/>
                <a:ext cx="3208" cy="1925"/>
              </a:xfrm>
              <a:prstGeom prst="cloud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图文框 15"/>
            <p:cNvSpPr/>
            <p:nvPr/>
          </p:nvSpPr>
          <p:spPr>
            <a:xfrm>
              <a:off x="1990" y="3760"/>
              <a:ext cx="2851" cy="4705"/>
            </a:xfrm>
            <a:prstGeom prst="fram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十字星 16"/>
            <p:cNvSpPr/>
            <p:nvPr/>
          </p:nvSpPr>
          <p:spPr>
            <a:xfrm>
              <a:off x="4497" y="2433"/>
              <a:ext cx="211" cy="422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十字星 17"/>
            <p:cNvSpPr/>
            <p:nvPr/>
          </p:nvSpPr>
          <p:spPr>
            <a:xfrm>
              <a:off x="1568" y="2433"/>
              <a:ext cx="211" cy="422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425" y="4397"/>
              <a:ext cx="1887" cy="33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600">
                  <a:latin typeface="仿宋" panose="02010609060101010101" charset="-122"/>
                  <a:ea typeface="仿宋" panose="02010609060101010101" charset="-122"/>
                </a:rPr>
                <a:t>目录</a:t>
              </a:r>
            </a:p>
          </p:txBody>
        </p:sp>
      </p:grpSp>
      <p:sp>
        <p:nvSpPr>
          <p:cNvPr id="23" name="椭圆 22"/>
          <p:cNvSpPr/>
          <p:nvPr/>
        </p:nvSpPr>
        <p:spPr>
          <a:xfrm>
            <a:off x="4782820" y="1527175"/>
            <a:ext cx="528320" cy="5581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椭圆 28"/>
          <p:cNvSpPr/>
          <p:nvPr/>
        </p:nvSpPr>
        <p:spPr>
          <a:xfrm>
            <a:off x="4782820" y="3265805"/>
            <a:ext cx="528320" cy="5581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椭圆 29"/>
          <p:cNvSpPr/>
          <p:nvPr/>
        </p:nvSpPr>
        <p:spPr>
          <a:xfrm>
            <a:off x="4782820" y="4817110"/>
            <a:ext cx="528320" cy="5581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5702935" y="1406525"/>
            <a:ext cx="5990590" cy="709295"/>
          </a:xfrm>
          <a:prstGeom prst="roundRect">
            <a:avLst/>
          </a:prstGeom>
          <a:solidFill>
            <a:srgbClr val="CFA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5702935" y="4817110"/>
            <a:ext cx="5990590" cy="709295"/>
          </a:xfrm>
          <a:prstGeom prst="roundRect">
            <a:avLst/>
          </a:prstGeom>
          <a:solidFill>
            <a:srgbClr val="CFA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5702935" y="3114675"/>
            <a:ext cx="5990590" cy="709295"/>
          </a:xfrm>
          <a:prstGeom prst="roundRect">
            <a:avLst/>
          </a:prstGeom>
          <a:solidFill>
            <a:srgbClr val="CFA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燕尾形箭头 35"/>
          <p:cNvSpPr/>
          <p:nvPr/>
        </p:nvSpPr>
        <p:spPr>
          <a:xfrm>
            <a:off x="4094480" y="1564005"/>
            <a:ext cx="588010" cy="437515"/>
          </a:xfrm>
          <a:prstGeom prst="notchedRightArrow">
            <a:avLst/>
          </a:prstGeom>
          <a:solidFill>
            <a:srgbClr val="CFA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燕尾形箭头 36"/>
          <p:cNvSpPr/>
          <p:nvPr/>
        </p:nvSpPr>
        <p:spPr>
          <a:xfrm>
            <a:off x="4094480" y="4877435"/>
            <a:ext cx="588010" cy="437515"/>
          </a:xfrm>
          <a:prstGeom prst="notchedRightArrow">
            <a:avLst/>
          </a:prstGeom>
          <a:solidFill>
            <a:srgbClr val="CFA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燕尾形箭头 37"/>
          <p:cNvSpPr/>
          <p:nvPr/>
        </p:nvSpPr>
        <p:spPr>
          <a:xfrm>
            <a:off x="4094480" y="3326130"/>
            <a:ext cx="588010" cy="437515"/>
          </a:xfrm>
          <a:prstGeom prst="notchedRightArrow">
            <a:avLst/>
          </a:prstGeom>
          <a:solidFill>
            <a:srgbClr val="CFA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十字星 38"/>
          <p:cNvSpPr/>
          <p:nvPr/>
        </p:nvSpPr>
        <p:spPr>
          <a:xfrm>
            <a:off x="2953385" y="1219200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十字星 39"/>
          <p:cNvSpPr/>
          <p:nvPr/>
        </p:nvSpPr>
        <p:spPr>
          <a:xfrm>
            <a:off x="11559540" y="887095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6017895" y="1499870"/>
            <a:ext cx="2882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请输入内容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017895" y="4917440"/>
            <a:ext cx="2882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请输入内容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144895" y="3168015"/>
            <a:ext cx="2882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请输入内容</a:t>
            </a:r>
          </a:p>
        </p:txBody>
      </p:sp>
      <p:sp>
        <p:nvSpPr>
          <p:cNvPr id="65" name="椭圆 64"/>
          <p:cNvSpPr/>
          <p:nvPr/>
        </p:nvSpPr>
        <p:spPr>
          <a:xfrm>
            <a:off x="11522710" y="3646170"/>
            <a:ext cx="170815" cy="17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1522710" y="1929765"/>
            <a:ext cx="170815" cy="17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1541125" y="5375275"/>
            <a:ext cx="170815" cy="17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十字星 45"/>
          <p:cNvSpPr/>
          <p:nvPr/>
        </p:nvSpPr>
        <p:spPr>
          <a:xfrm>
            <a:off x="11686540" y="1014095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十字星 46"/>
          <p:cNvSpPr/>
          <p:nvPr/>
        </p:nvSpPr>
        <p:spPr>
          <a:xfrm>
            <a:off x="3960495" y="2423160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十字星 47"/>
          <p:cNvSpPr/>
          <p:nvPr/>
        </p:nvSpPr>
        <p:spPr>
          <a:xfrm>
            <a:off x="5440045" y="4549140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10796905" y="5555615"/>
            <a:ext cx="1028065" cy="989330"/>
            <a:chOff x="1502" y="696"/>
            <a:chExt cx="1619" cy="1558"/>
          </a:xfrm>
          <a:effectLst>
            <a:outerShdw blurRad="50800" dist="50800" dir="5400000" algn="ctr" rotWithShape="0">
              <a:schemeClr val="bg1">
                <a:alpha val="11000"/>
              </a:schemeClr>
            </a:outerShdw>
          </a:effectLst>
        </p:grpSpPr>
        <p:grpSp>
          <p:nvGrpSpPr>
            <p:cNvPr id="50" name="组合 49"/>
            <p:cNvGrpSpPr/>
            <p:nvPr/>
          </p:nvGrpSpPr>
          <p:grpSpPr>
            <a:xfrm>
              <a:off x="1503" y="696"/>
              <a:ext cx="1619" cy="1559"/>
              <a:chOff x="2160" y="1668"/>
              <a:chExt cx="4035" cy="3904"/>
            </a:xfrm>
          </p:grpSpPr>
          <p:sp>
            <p:nvSpPr>
              <p:cNvPr id="51" name="十字星 50"/>
              <p:cNvSpPr/>
              <p:nvPr/>
            </p:nvSpPr>
            <p:spPr>
              <a:xfrm>
                <a:off x="5985" y="3189"/>
                <a:ext cx="211" cy="422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2160" y="1668"/>
                <a:ext cx="3825" cy="3905"/>
              </a:xfrm>
              <a:prstGeom prst="ellipse">
                <a:avLst/>
              </a:prstGeom>
              <a:gradFill>
                <a:gsLst>
                  <a:gs pos="81000">
                    <a:srgbClr val="CDDFD1"/>
                  </a:gs>
                  <a:gs pos="43000">
                    <a:srgbClr val="CFADAE"/>
                  </a:gs>
                  <a:gs pos="18000">
                    <a:srgbClr val="F6DA6D">
                      <a:alpha val="62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953" y="2183"/>
                <a:ext cx="352" cy="3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108" y="2512"/>
                <a:ext cx="517" cy="5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55" name="曲线连接符 54"/>
            <p:cNvCxnSpPr>
              <a:stCxn id="52" idx="2"/>
              <a:endCxn id="52" idx="6"/>
            </p:cNvCxnSpPr>
            <p:nvPr/>
          </p:nvCxnSpPr>
          <p:spPr>
            <a:xfrm rot="10800000" flipH="1">
              <a:off x="1502" y="1476"/>
              <a:ext cx="1535" cy="5"/>
            </a:xfrm>
            <a:prstGeom prst="curvedConnector5">
              <a:avLst>
                <a:gd name="adj1" fmla="val -24430"/>
                <a:gd name="adj2" fmla="val -8240000"/>
                <a:gd name="adj3" fmla="val 124430"/>
              </a:avLst>
            </a:prstGeom>
            <a:ln w="12700" cmpd="sng">
              <a:solidFill>
                <a:srgbClr val="D9D9D9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任意多边形 55"/>
          <p:cNvSpPr/>
          <p:nvPr/>
        </p:nvSpPr>
        <p:spPr>
          <a:xfrm>
            <a:off x="10038715" y="5923280"/>
            <a:ext cx="2153285" cy="934720"/>
          </a:xfrm>
          <a:custGeom>
            <a:avLst/>
            <a:gdLst>
              <a:gd name="adj1" fmla="val -20833"/>
              <a:gd name="adj2" fmla="val 62500"/>
              <a:gd name="dxPos" fmla="*/ w adj1 100000"/>
              <a:gd name="dyPos" fmla="*/ h adj2 100000"/>
              <a:gd name="xPos" fmla="+- hc dxPos 0"/>
              <a:gd name="yPos" fmla="+- vc dyPos 0"/>
              <a:gd name="ht" fmla="cat2 hd2 dxPos dyPos"/>
              <a:gd name="wt" fmla="sat2 wd2 dxPos dyPos"/>
              <a:gd name="g2" fmla="cat2 wd2 ht wt"/>
              <a:gd name="g3" fmla="sat2 hd2 ht wt"/>
              <a:gd name="g4" fmla="+- hc g2 0"/>
              <a:gd name="g5" fmla="+- vc g3 0"/>
              <a:gd name="g6" fmla="+- g4 0 xPos"/>
              <a:gd name="g7" fmla="+- g5 0 yPos"/>
              <a:gd name="g8" fmla="mod g6 g7 0"/>
              <a:gd name="g9" fmla="*/ ss 6600 21600"/>
              <a:gd name="g10" fmla="+- g8 0 g9"/>
              <a:gd name="g11" fmla="*/ g10 1 3"/>
              <a:gd name="g12" fmla="*/ ss 1800 21600"/>
              <a:gd name="g13" fmla="+- g11 g12 0"/>
              <a:gd name="g14" fmla="*/ g13 g6 g8"/>
              <a:gd name="g15" fmla="*/ g13 g7 g8"/>
              <a:gd name="g16" fmla="+- g14 xPos 0"/>
              <a:gd name="g17" fmla="+- g15 yPos 0"/>
              <a:gd name="g18" fmla="*/ ss 4800 21600"/>
              <a:gd name="g19" fmla="*/ g11 2 1"/>
              <a:gd name="g20" fmla="+- g18 g19 0"/>
              <a:gd name="g21" fmla="*/ g20 g6 g8"/>
              <a:gd name="g22" fmla="*/ g20 g7 g8"/>
              <a:gd name="g23" fmla="+- g21 xPos 0"/>
              <a:gd name="g24" fmla="+- g22 yPos 0"/>
              <a:gd name="g25" fmla="*/ ss 1200 21600"/>
              <a:gd name="g26" fmla="*/ ss 600 21600"/>
              <a:gd name="x23" fmla="+- xPos g26 0"/>
              <a:gd name="x24" fmla="+- g16 g25 0"/>
              <a:gd name="x25" fmla="+- g23 g12 0"/>
              <a:gd name="il" fmla="*/ w 2977 21600"/>
              <a:gd name="it" fmla="*/ h 3262 21600"/>
              <a:gd name="ir" fmla="*/ w 17087 21600"/>
              <a:gd name="ib" fmla="*/ h 17337 21600"/>
              <a:gd name="g27" fmla="*/ w 67 21600"/>
              <a:gd name="g28" fmla="*/ h 21577 21600"/>
              <a:gd name="g29" fmla="*/ w 21582 21600"/>
              <a:gd name="g30" fmla="*/ h 1235 21600"/>
              <a:gd name="pang" fmla="at2 dxPos dyPos"/>
            </a:gdLst>
            <a:ahLst/>
            <a:cxnLst>
              <a:cxn ang="cd2">
                <a:pos x="g27" y="vc"/>
              </a:cxn>
              <a:cxn ang="cd4">
                <a:pos x="hc" y="g28"/>
              </a:cxn>
              <a:cxn ang="0">
                <a:pos x="g29" y="vc"/>
              </a:cxn>
              <a:cxn ang="3">
                <a:pos x="hc" y="g30"/>
              </a:cxn>
              <a:cxn ang="pang">
                <a:pos x="xPos" y="yPos"/>
              </a:cxn>
            </a:cxnLst>
            <a:rect l="l" t="t" r="r" b="b"/>
            <a:pathLst>
              <a:path w="2726" h="1686">
                <a:moveTo>
                  <a:pt x="299" y="696"/>
                </a:moveTo>
                <a:cubicBezTo>
                  <a:pt x="296" y="676"/>
                  <a:pt x="295" y="654"/>
                  <a:pt x="295" y="635"/>
                </a:cubicBezTo>
                <a:cubicBezTo>
                  <a:pt x="286" y="383"/>
                  <a:pt x="550" y="180"/>
                  <a:pt x="808" y="186"/>
                </a:cubicBezTo>
                <a:cubicBezTo>
                  <a:pt x="902" y="185"/>
                  <a:pt x="999" y="211"/>
                  <a:pt x="1068" y="247"/>
                </a:cubicBezTo>
                <a:cubicBezTo>
                  <a:pt x="1133" y="133"/>
                  <a:pt x="1285" y="56"/>
                  <a:pt x="1426" y="59"/>
                </a:cubicBezTo>
                <a:cubicBezTo>
                  <a:pt x="1537" y="57"/>
                  <a:pt x="1645" y="103"/>
                  <a:pt x="1711" y="161"/>
                </a:cubicBezTo>
                <a:cubicBezTo>
                  <a:pt x="1762" y="64"/>
                  <a:pt x="1890" y="-2"/>
                  <a:pt x="2008" y="0"/>
                </a:cubicBezTo>
                <a:cubicBezTo>
                  <a:pt x="2113" y="-3"/>
                  <a:pt x="2216" y="50"/>
                  <a:pt x="2269" y="110"/>
                </a:cubicBezTo>
                <a:lnTo>
                  <a:pt x="2269" y="110"/>
                </a:lnTo>
                <a:lnTo>
                  <a:pt x="2270" y="109"/>
                </a:lnTo>
                <a:lnTo>
                  <a:pt x="2271" y="108"/>
                </a:lnTo>
                <a:lnTo>
                  <a:pt x="2269" y="111"/>
                </a:lnTo>
                <a:lnTo>
                  <a:pt x="2269" y="111"/>
                </a:lnTo>
                <a:lnTo>
                  <a:pt x="2272" y="114"/>
                </a:lnTo>
                <a:cubicBezTo>
                  <a:pt x="2337" y="44"/>
                  <a:pt x="2451" y="-1"/>
                  <a:pt x="2554" y="0"/>
                </a:cubicBezTo>
                <a:cubicBezTo>
                  <a:pt x="2614" y="-3"/>
                  <a:pt x="2696" y="22"/>
                  <a:pt x="2726" y="37"/>
                </a:cubicBezTo>
                <a:lnTo>
                  <a:pt x="2726" y="1686"/>
                </a:lnTo>
                <a:lnTo>
                  <a:pt x="232" y="1686"/>
                </a:lnTo>
                <a:cubicBezTo>
                  <a:pt x="146" y="1648"/>
                  <a:pt x="67" y="1530"/>
                  <a:pt x="74" y="1440"/>
                </a:cubicBezTo>
                <a:cubicBezTo>
                  <a:pt x="72" y="1364"/>
                  <a:pt x="113" y="1288"/>
                  <a:pt x="163" y="1242"/>
                </a:cubicBezTo>
                <a:cubicBezTo>
                  <a:pt x="64" y="1194"/>
                  <a:pt x="-2" y="1089"/>
                  <a:pt x="0" y="991"/>
                </a:cubicBezTo>
                <a:cubicBezTo>
                  <a:pt x="-5" y="839"/>
                  <a:pt x="145" y="712"/>
                  <a:pt x="296" y="702"/>
                </a:cubicBezTo>
                <a:lnTo>
                  <a:pt x="299" y="696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2710" y="1346200"/>
            <a:ext cx="6925945" cy="3018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3154045" y="1829435"/>
            <a:ext cx="5884545" cy="2051685"/>
          </a:xfrm>
          <a:prstGeom prst="fram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6385" y="2193925"/>
            <a:ext cx="39998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  </a:t>
            </a:r>
            <a:r>
              <a:rPr lang="zh-CN" altLang="en-US" sz="8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标题</a:t>
            </a:r>
          </a:p>
        </p:txBody>
      </p:sp>
      <p:grpSp>
        <p:nvGrpSpPr>
          <p:cNvPr id="28" name="组合 27"/>
          <p:cNvGrpSpPr/>
          <p:nvPr/>
        </p:nvGrpSpPr>
        <p:grpSpPr>
          <a:xfrm rot="1080000">
            <a:off x="2093595" y="962660"/>
            <a:ext cx="989965" cy="924560"/>
            <a:chOff x="1502" y="696"/>
            <a:chExt cx="1619" cy="1558"/>
          </a:xfrm>
        </p:grpSpPr>
        <p:grpSp>
          <p:nvGrpSpPr>
            <p:cNvPr id="26" name="组合 25"/>
            <p:cNvGrpSpPr/>
            <p:nvPr/>
          </p:nvGrpSpPr>
          <p:grpSpPr>
            <a:xfrm>
              <a:off x="1503" y="696"/>
              <a:ext cx="1619" cy="1559"/>
              <a:chOff x="2160" y="1668"/>
              <a:chExt cx="4035" cy="3904"/>
            </a:xfrm>
          </p:grpSpPr>
          <p:sp>
            <p:nvSpPr>
              <p:cNvPr id="10" name="十字星 9"/>
              <p:cNvSpPr/>
              <p:nvPr/>
            </p:nvSpPr>
            <p:spPr>
              <a:xfrm>
                <a:off x="5985" y="3189"/>
                <a:ext cx="211" cy="422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160" y="1668"/>
                <a:ext cx="3825" cy="3905"/>
              </a:xfrm>
              <a:prstGeom prst="ellipse">
                <a:avLst/>
              </a:prstGeom>
              <a:gradFill>
                <a:gsLst>
                  <a:gs pos="81000">
                    <a:srgbClr val="CDDFD1"/>
                  </a:gs>
                  <a:gs pos="43000">
                    <a:srgbClr val="CFADAE"/>
                  </a:gs>
                  <a:gs pos="18000">
                    <a:srgbClr val="F6DA6D">
                      <a:alpha val="62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53" y="2183"/>
                <a:ext cx="352" cy="3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108" y="2512"/>
                <a:ext cx="517" cy="5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7" name="曲线连接符 26"/>
            <p:cNvCxnSpPr>
              <a:stCxn id="21" idx="2"/>
              <a:endCxn id="21" idx="6"/>
            </p:cNvCxnSpPr>
            <p:nvPr/>
          </p:nvCxnSpPr>
          <p:spPr>
            <a:xfrm rot="10800000" flipH="1">
              <a:off x="1502" y="1476"/>
              <a:ext cx="1535" cy="5"/>
            </a:xfrm>
            <a:prstGeom prst="curvedConnector5">
              <a:avLst>
                <a:gd name="adj1" fmla="val -24430"/>
                <a:gd name="adj2" fmla="val -8240000"/>
                <a:gd name="adj3" fmla="val 124430"/>
              </a:avLst>
            </a:prstGeom>
            <a:ln w="12700" cmpd="sng">
              <a:solidFill>
                <a:srgbClr val="D9D9D9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任意多边形 53"/>
          <p:cNvSpPr/>
          <p:nvPr/>
        </p:nvSpPr>
        <p:spPr>
          <a:xfrm>
            <a:off x="7209155" y="3188335"/>
            <a:ext cx="2349500" cy="1176020"/>
          </a:xfrm>
          <a:custGeom>
            <a:avLst/>
            <a:gdLst>
              <a:gd name="adj1" fmla="val -20833"/>
              <a:gd name="adj2" fmla="val 62500"/>
              <a:gd name="dxPos" fmla="*/ w adj1 100000"/>
              <a:gd name="dyPos" fmla="*/ h adj2 100000"/>
              <a:gd name="xPos" fmla="+- hc dxPos 0"/>
              <a:gd name="yPos" fmla="+- vc dyPos 0"/>
              <a:gd name="ht" fmla="cat2 hd2 dxPos dyPos"/>
              <a:gd name="wt" fmla="sat2 wd2 dxPos dyPos"/>
              <a:gd name="g2" fmla="cat2 wd2 ht wt"/>
              <a:gd name="g3" fmla="sat2 hd2 ht wt"/>
              <a:gd name="g4" fmla="+- hc g2 0"/>
              <a:gd name="g5" fmla="+- vc g3 0"/>
              <a:gd name="g6" fmla="+- g4 0 xPos"/>
              <a:gd name="g7" fmla="+- g5 0 yPos"/>
              <a:gd name="g8" fmla="mod g6 g7 0"/>
              <a:gd name="g9" fmla="*/ ss 6600 21600"/>
              <a:gd name="g10" fmla="+- g8 0 g9"/>
              <a:gd name="g11" fmla="*/ g10 1 3"/>
              <a:gd name="g12" fmla="*/ ss 1800 21600"/>
              <a:gd name="g13" fmla="+- g11 g12 0"/>
              <a:gd name="g14" fmla="*/ g13 g6 g8"/>
              <a:gd name="g15" fmla="*/ g13 g7 g8"/>
              <a:gd name="g16" fmla="+- g14 xPos 0"/>
              <a:gd name="g17" fmla="+- g15 yPos 0"/>
              <a:gd name="g18" fmla="*/ ss 4800 21600"/>
              <a:gd name="g19" fmla="*/ g11 2 1"/>
              <a:gd name="g20" fmla="+- g18 g19 0"/>
              <a:gd name="g21" fmla="*/ g20 g6 g8"/>
              <a:gd name="g22" fmla="*/ g20 g7 g8"/>
              <a:gd name="g23" fmla="+- g21 xPos 0"/>
              <a:gd name="g24" fmla="+- g22 yPos 0"/>
              <a:gd name="g25" fmla="*/ ss 1200 21600"/>
              <a:gd name="g26" fmla="*/ ss 600 21600"/>
              <a:gd name="x23" fmla="+- xPos g26 0"/>
              <a:gd name="x24" fmla="+- g16 g25 0"/>
              <a:gd name="x25" fmla="+- g23 g12 0"/>
              <a:gd name="il" fmla="*/ w 2977 21600"/>
              <a:gd name="it" fmla="*/ h 3262 21600"/>
              <a:gd name="ir" fmla="*/ w 17087 21600"/>
              <a:gd name="ib" fmla="*/ h 17337 21600"/>
              <a:gd name="g27" fmla="*/ w 67 21600"/>
              <a:gd name="g28" fmla="*/ h 21577 21600"/>
              <a:gd name="g29" fmla="*/ w 21582 21600"/>
              <a:gd name="g30" fmla="*/ h 1235 21600"/>
              <a:gd name="pang" fmla="at2 dxPos dyPos"/>
            </a:gdLst>
            <a:ahLst/>
            <a:cxnLst>
              <a:cxn ang="cd2">
                <a:pos x="g27" y="vc"/>
              </a:cxn>
              <a:cxn ang="cd4">
                <a:pos x="hc" y="g28"/>
              </a:cxn>
              <a:cxn ang="0">
                <a:pos x="g29" y="vc"/>
              </a:cxn>
              <a:cxn ang="3">
                <a:pos x="hc" y="g30"/>
              </a:cxn>
              <a:cxn ang="pang">
                <a:pos x="xPos" y="yPos"/>
              </a:cxn>
            </a:cxnLst>
            <a:rect l="l" t="t" r="r" b="b"/>
            <a:pathLst>
              <a:path w="2726" h="1686">
                <a:moveTo>
                  <a:pt x="299" y="696"/>
                </a:moveTo>
                <a:cubicBezTo>
                  <a:pt x="296" y="676"/>
                  <a:pt x="295" y="654"/>
                  <a:pt x="295" y="635"/>
                </a:cubicBezTo>
                <a:cubicBezTo>
                  <a:pt x="286" y="383"/>
                  <a:pt x="550" y="180"/>
                  <a:pt x="808" y="186"/>
                </a:cubicBezTo>
                <a:cubicBezTo>
                  <a:pt x="902" y="185"/>
                  <a:pt x="999" y="211"/>
                  <a:pt x="1068" y="247"/>
                </a:cubicBezTo>
                <a:cubicBezTo>
                  <a:pt x="1133" y="133"/>
                  <a:pt x="1285" y="56"/>
                  <a:pt x="1426" y="59"/>
                </a:cubicBezTo>
                <a:cubicBezTo>
                  <a:pt x="1537" y="57"/>
                  <a:pt x="1645" y="103"/>
                  <a:pt x="1711" y="161"/>
                </a:cubicBezTo>
                <a:cubicBezTo>
                  <a:pt x="1762" y="64"/>
                  <a:pt x="1890" y="-2"/>
                  <a:pt x="2008" y="0"/>
                </a:cubicBezTo>
                <a:cubicBezTo>
                  <a:pt x="2113" y="-3"/>
                  <a:pt x="2216" y="50"/>
                  <a:pt x="2269" y="110"/>
                </a:cubicBezTo>
                <a:lnTo>
                  <a:pt x="2269" y="110"/>
                </a:lnTo>
                <a:lnTo>
                  <a:pt x="2270" y="109"/>
                </a:lnTo>
                <a:lnTo>
                  <a:pt x="2271" y="108"/>
                </a:lnTo>
                <a:lnTo>
                  <a:pt x="2269" y="111"/>
                </a:lnTo>
                <a:lnTo>
                  <a:pt x="2269" y="111"/>
                </a:lnTo>
                <a:lnTo>
                  <a:pt x="2272" y="114"/>
                </a:lnTo>
                <a:cubicBezTo>
                  <a:pt x="2337" y="44"/>
                  <a:pt x="2451" y="-1"/>
                  <a:pt x="2554" y="0"/>
                </a:cubicBezTo>
                <a:cubicBezTo>
                  <a:pt x="2614" y="-3"/>
                  <a:pt x="2696" y="22"/>
                  <a:pt x="2726" y="37"/>
                </a:cubicBezTo>
                <a:lnTo>
                  <a:pt x="2726" y="1686"/>
                </a:lnTo>
                <a:lnTo>
                  <a:pt x="232" y="1686"/>
                </a:lnTo>
                <a:cubicBezTo>
                  <a:pt x="146" y="1648"/>
                  <a:pt x="67" y="1530"/>
                  <a:pt x="74" y="1440"/>
                </a:cubicBezTo>
                <a:cubicBezTo>
                  <a:pt x="72" y="1364"/>
                  <a:pt x="113" y="1288"/>
                  <a:pt x="163" y="1242"/>
                </a:cubicBezTo>
                <a:cubicBezTo>
                  <a:pt x="64" y="1194"/>
                  <a:pt x="-2" y="1089"/>
                  <a:pt x="0" y="991"/>
                </a:cubicBezTo>
                <a:cubicBezTo>
                  <a:pt x="-5" y="839"/>
                  <a:pt x="145" y="712"/>
                  <a:pt x="296" y="702"/>
                </a:cubicBezTo>
                <a:lnTo>
                  <a:pt x="299" y="696"/>
                </a:lnTo>
                <a:close/>
              </a:path>
            </a:pathLst>
          </a:custGeom>
          <a:solidFill>
            <a:srgbClr val="CDDFD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 rot="20700000">
            <a:off x="8409940" y="2843530"/>
            <a:ext cx="989965" cy="924560"/>
            <a:chOff x="1502" y="696"/>
            <a:chExt cx="1619" cy="1558"/>
          </a:xfrm>
        </p:grpSpPr>
        <p:grpSp>
          <p:nvGrpSpPr>
            <p:cNvPr id="8" name="组合 7"/>
            <p:cNvGrpSpPr/>
            <p:nvPr/>
          </p:nvGrpSpPr>
          <p:grpSpPr>
            <a:xfrm>
              <a:off x="1503" y="696"/>
              <a:ext cx="1619" cy="1559"/>
              <a:chOff x="2160" y="1668"/>
              <a:chExt cx="4035" cy="3904"/>
            </a:xfrm>
          </p:grpSpPr>
          <p:sp>
            <p:nvSpPr>
              <p:cNvPr id="9" name="十字星 8"/>
              <p:cNvSpPr/>
              <p:nvPr/>
            </p:nvSpPr>
            <p:spPr>
              <a:xfrm>
                <a:off x="5985" y="3189"/>
                <a:ext cx="211" cy="422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160" y="1668"/>
                <a:ext cx="3825" cy="3905"/>
              </a:xfrm>
              <a:prstGeom prst="ellipse">
                <a:avLst/>
              </a:prstGeom>
              <a:gradFill>
                <a:gsLst>
                  <a:gs pos="81000">
                    <a:srgbClr val="CDDFD1"/>
                  </a:gs>
                  <a:gs pos="43000">
                    <a:srgbClr val="CFADAE"/>
                  </a:gs>
                  <a:gs pos="18000">
                    <a:srgbClr val="F6DA6D">
                      <a:alpha val="62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53" y="2183"/>
                <a:ext cx="352" cy="3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108" y="2512"/>
                <a:ext cx="517" cy="5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4" name="曲线连接符 13"/>
            <p:cNvCxnSpPr>
              <a:stCxn id="11" idx="2"/>
              <a:endCxn id="11" idx="6"/>
            </p:cNvCxnSpPr>
            <p:nvPr/>
          </p:nvCxnSpPr>
          <p:spPr>
            <a:xfrm rot="10800000" flipH="1">
              <a:off x="1502" y="1476"/>
              <a:ext cx="1535" cy="5"/>
            </a:xfrm>
            <a:prstGeom prst="curvedConnector5">
              <a:avLst>
                <a:gd name="adj1" fmla="val -24430"/>
                <a:gd name="adj2" fmla="val -8240000"/>
                <a:gd name="adj3" fmla="val 124430"/>
              </a:avLst>
            </a:prstGeom>
            <a:ln w="12700" cmpd="sng">
              <a:solidFill>
                <a:srgbClr val="D9D9D9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任意多边形 14"/>
          <p:cNvSpPr/>
          <p:nvPr/>
        </p:nvSpPr>
        <p:spPr>
          <a:xfrm>
            <a:off x="7405370" y="3188335"/>
            <a:ext cx="2153285" cy="1176020"/>
          </a:xfrm>
          <a:custGeom>
            <a:avLst/>
            <a:gdLst>
              <a:gd name="adj1" fmla="val -20833"/>
              <a:gd name="adj2" fmla="val 62500"/>
              <a:gd name="dxPos" fmla="*/ w adj1 100000"/>
              <a:gd name="dyPos" fmla="*/ h adj2 100000"/>
              <a:gd name="xPos" fmla="+- hc dxPos 0"/>
              <a:gd name="yPos" fmla="+- vc dyPos 0"/>
              <a:gd name="ht" fmla="cat2 hd2 dxPos dyPos"/>
              <a:gd name="wt" fmla="sat2 wd2 dxPos dyPos"/>
              <a:gd name="g2" fmla="cat2 wd2 ht wt"/>
              <a:gd name="g3" fmla="sat2 hd2 ht wt"/>
              <a:gd name="g4" fmla="+- hc g2 0"/>
              <a:gd name="g5" fmla="+- vc g3 0"/>
              <a:gd name="g6" fmla="+- g4 0 xPos"/>
              <a:gd name="g7" fmla="+- g5 0 yPos"/>
              <a:gd name="g8" fmla="mod g6 g7 0"/>
              <a:gd name="g9" fmla="*/ ss 6600 21600"/>
              <a:gd name="g10" fmla="+- g8 0 g9"/>
              <a:gd name="g11" fmla="*/ g10 1 3"/>
              <a:gd name="g12" fmla="*/ ss 1800 21600"/>
              <a:gd name="g13" fmla="+- g11 g12 0"/>
              <a:gd name="g14" fmla="*/ g13 g6 g8"/>
              <a:gd name="g15" fmla="*/ g13 g7 g8"/>
              <a:gd name="g16" fmla="+- g14 xPos 0"/>
              <a:gd name="g17" fmla="+- g15 yPos 0"/>
              <a:gd name="g18" fmla="*/ ss 4800 21600"/>
              <a:gd name="g19" fmla="*/ g11 2 1"/>
              <a:gd name="g20" fmla="+- g18 g19 0"/>
              <a:gd name="g21" fmla="*/ g20 g6 g8"/>
              <a:gd name="g22" fmla="*/ g20 g7 g8"/>
              <a:gd name="g23" fmla="+- g21 xPos 0"/>
              <a:gd name="g24" fmla="+- g22 yPos 0"/>
              <a:gd name="g25" fmla="*/ ss 1200 21600"/>
              <a:gd name="g26" fmla="*/ ss 600 21600"/>
              <a:gd name="x23" fmla="+- xPos g26 0"/>
              <a:gd name="x24" fmla="+- g16 g25 0"/>
              <a:gd name="x25" fmla="+- g23 g12 0"/>
              <a:gd name="il" fmla="*/ w 2977 21600"/>
              <a:gd name="it" fmla="*/ h 3262 21600"/>
              <a:gd name="ir" fmla="*/ w 17087 21600"/>
              <a:gd name="ib" fmla="*/ h 17337 21600"/>
              <a:gd name="g27" fmla="*/ w 67 21600"/>
              <a:gd name="g28" fmla="*/ h 21577 21600"/>
              <a:gd name="g29" fmla="*/ w 21582 21600"/>
              <a:gd name="g30" fmla="*/ h 1235 21600"/>
              <a:gd name="pang" fmla="at2 dxPos dyPos"/>
            </a:gdLst>
            <a:ahLst/>
            <a:cxnLst>
              <a:cxn ang="cd2">
                <a:pos x="g27" y="vc"/>
              </a:cxn>
              <a:cxn ang="cd4">
                <a:pos x="hc" y="g28"/>
              </a:cxn>
              <a:cxn ang="0">
                <a:pos x="g29" y="vc"/>
              </a:cxn>
              <a:cxn ang="3">
                <a:pos x="hc" y="g30"/>
              </a:cxn>
              <a:cxn ang="pang">
                <a:pos x="xPos" y="yPos"/>
              </a:cxn>
            </a:cxnLst>
            <a:rect l="l" t="t" r="r" b="b"/>
            <a:pathLst>
              <a:path w="2726" h="1686">
                <a:moveTo>
                  <a:pt x="299" y="696"/>
                </a:moveTo>
                <a:cubicBezTo>
                  <a:pt x="296" y="676"/>
                  <a:pt x="295" y="654"/>
                  <a:pt x="295" y="635"/>
                </a:cubicBezTo>
                <a:cubicBezTo>
                  <a:pt x="286" y="383"/>
                  <a:pt x="550" y="180"/>
                  <a:pt x="808" y="186"/>
                </a:cubicBezTo>
                <a:cubicBezTo>
                  <a:pt x="902" y="185"/>
                  <a:pt x="999" y="211"/>
                  <a:pt x="1068" y="247"/>
                </a:cubicBezTo>
                <a:cubicBezTo>
                  <a:pt x="1133" y="133"/>
                  <a:pt x="1285" y="56"/>
                  <a:pt x="1426" y="59"/>
                </a:cubicBezTo>
                <a:cubicBezTo>
                  <a:pt x="1537" y="57"/>
                  <a:pt x="1645" y="103"/>
                  <a:pt x="1711" y="161"/>
                </a:cubicBezTo>
                <a:cubicBezTo>
                  <a:pt x="1762" y="64"/>
                  <a:pt x="1890" y="-2"/>
                  <a:pt x="2008" y="0"/>
                </a:cubicBezTo>
                <a:cubicBezTo>
                  <a:pt x="2113" y="-3"/>
                  <a:pt x="2216" y="50"/>
                  <a:pt x="2269" y="110"/>
                </a:cubicBezTo>
                <a:lnTo>
                  <a:pt x="2269" y="110"/>
                </a:lnTo>
                <a:lnTo>
                  <a:pt x="2270" y="109"/>
                </a:lnTo>
                <a:lnTo>
                  <a:pt x="2271" y="108"/>
                </a:lnTo>
                <a:lnTo>
                  <a:pt x="2269" y="111"/>
                </a:lnTo>
                <a:lnTo>
                  <a:pt x="2269" y="111"/>
                </a:lnTo>
                <a:lnTo>
                  <a:pt x="2272" y="114"/>
                </a:lnTo>
                <a:cubicBezTo>
                  <a:pt x="2337" y="44"/>
                  <a:pt x="2451" y="-1"/>
                  <a:pt x="2554" y="0"/>
                </a:cubicBezTo>
                <a:cubicBezTo>
                  <a:pt x="2614" y="-3"/>
                  <a:pt x="2696" y="22"/>
                  <a:pt x="2726" y="37"/>
                </a:cubicBezTo>
                <a:lnTo>
                  <a:pt x="2726" y="1686"/>
                </a:lnTo>
                <a:lnTo>
                  <a:pt x="232" y="1686"/>
                </a:lnTo>
                <a:cubicBezTo>
                  <a:pt x="146" y="1648"/>
                  <a:pt x="67" y="1530"/>
                  <a:pt x="74" y="1440"/>
                </a:cubicBezTo>
                <a:cubicBezTo>
                  <a:pt x="72" y="1364"/>
                  <a:pt x="113" y="1288"/>
                  <a:pt x="163" y="1242"/>
                </a:cubicBezTo>
                <a:cubicBezTo>
                  <a:pt x="64" y="1194"/>
                  <a:pt x="-2" y="1089"/>
                  <a:pt x="0" y="991"/>
                </a:cubicBezTo>
                <a:cubicBezTo>
                  <a:pt x="-5" y="839"/>
                  <a:pt x="145" y="712"/>
                  <a:pt x="296" y="702"/>
                </a:cubicBezTo>
                <a:lnTo>
                  <a:pt x="299" y="696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十字星 39"/>
          <p:cNvSpPr/>
          <p:nvPr/>
        </p:nvSpPr>
        <p:spPr>
          <a:xfrm>
            <a:off x="7075170" y="3613150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十字星 15"/>
          <p:cNvSpPr/>
          <p:nvPr/>
        </p:nvSpPr>
        <p:spPr>
          <a:xfrm>
            <a:off x="8866505" y="2476500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518734" y="337351"/>
            <a:ext cx="30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C8B8F"/>
                </a:solidFill>
              </a:rPr>
              <a:t>https://www.ypppt.com/</a:t>
            </a:r>
            <a:endParaRPr lang="zh-CN" altLang="en-US" dirty="0">
              <a:solidFill>
                <a:srgbClr val="BC8B8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12445" y="410845"/>
            <a:ext cx="11301730" cy="6020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8005" y="728345"/>
            <a:ext cx="5582920" cy="535559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231255" y="1119505"/>
            <a:ext cx="425513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</a:p>
          <a:p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YANCDFIVNFVINN</a:t>
            </a:r>
          </a:p>
          <a:p>
            <a:r>
              <a:rPr lang="en-US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CDCKNVKNVKVCNDKMLSDLSM</a:t>
            </a:r>
          </a:p>
          <a:p>
            <a:r>
              <a:rPr lang="en-US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DCDMKDMVKDM </a:t>
            </a:r>
          </a:p>
          <a:p>
            <a:r>
              <a:rPr lang="en-US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DSSLDFMDLVMDLVMDDFD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1215390" y="728345"/>
            <a:ext cx="1772920" cy="1654810"/>
            <a:chOff x="1502" y="696"/>
            <a:chExt cx="1619" cy="1558"/>
          </a:xfrm>
          <a:effectLst>
            <a:glow rad="190500">
              <a:srgbClr val="D9D9D9">
                <a:alpha val="40000"/>
              </a:srgbClr>
            </a:glow>
            <a:outerShdw blurRad="50800" dir="5400000" sx="107000" sy="107000" algn="ctr" rotWithShape="0">
              <a:schemeClr val="bg1">
                <a:alpha val="0"/>
              </a:schemeClr>
            </a:outerShdw>
            <a:reflection blurRad="114300" stA="68000" endA="300" endPos="75000" dist="114300" dir="5400000" sy="-100000" algn="bl" rotWithShape="0"/>
          </a:effectLst>
        </p:grpSpPr>
        <p:grpSp>
          <p:nvGrpSpPr>
            <p:cNvPr id="50" name="组合 49"/>
            <p:cNvGrpSpPr/>
            <p:nvPr/>
          </p:nvGrpSpPr>
          <p:grpSpPr>
            <a:xfrm>
              <a:off x="1503" y="696"/>
              <a:ext cx="1619" cy="1559"/>
              <a:chOff x="2160" y="1668"/>
              <a:chExt cx="4035" cy="3904"/>
            </a:xfrm>
          </p:grpSpPr>
          <p:sp>
            <p:nvSpPr>
              <p:cNvPr id="51" name="十字星 50"/>
              <p:cNvSpPr/>
              <p:nvPr/>
            </p:nvSpPr>
            <p:spPr>
              <a:xfrm>
                <a:off x="5985" y="3189"/>
                <a:ext cx="211" cy="422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2160" y="1668"/>
                <a:ext cx="3825" cy="3905"/>
              </a:xfrm>
              <a:prstGeom prst="ellipse">
                <a:avLst/>
              </a:prstGeom>
              <a:gradFill>
                <a:gsLst>
                  <a:gs pos="81000">
                    <a:srgbClr val="CDDFD1"/>
                  </a:gs>
                  <a:gs pos="43000">
                    <a:srgbClr val="CFADAE"/>
                  </a:gs>
                  <a:gs pos="18000">
                    <a:srgbClr val="F6DA6D">
                      <a:alpha val="62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953" y="2183"/>
                <a:ext cx="352" cy="3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108" y="2512"/>
                <a:ext cx="517" cy="5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55" name="曲线连接符 54"/>
            <p:cNvCxnSpPr>
              <a:stCxn id="52" idx="2"/>
              <a:endCxn id="52" idx="6"/>
            </p:cNvCxnSpPr>
            <p:nvPr/>
          </p:nvCxnSpPr>
          <p:spPr>
            <a:xfrm rot="10800000" flipH="1">
              <a:off x="1502" y="1476"/>
              <a:ext cx="1535" cy="5"/>
            </a:xfrm>
            <a:prstGeom prst="curvedConnector5">
              <a:avLst>
                <a:gd name="adj1" fmla="val -24430"/>
                <a:gd name="adj2" fmla="val -8240000"/>
                <a:gd name="adj3" fmla="val 124430"/>
              </a:avLst>
            </a:prstGeom>
            <a:ln w="12700" cmpd="sng">
              <a:solidFill>
                <a:srgbClr val="D9D9D9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708660" y="3836035"/>
            <a:ext cx="4058920" cy="92011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15390" y="3881120"/>
            <a:ext cx="2927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仿宋" panose="02010609060101010101" charset="-122"/>
                <a:ea typeface="仿宋" panose="02010609060101010101" charset="-122"/>
              </a:rPr>
              <a:t>标题在此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4070" y="4921885"/>
            <a:ext cx="3304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无关紧要的小标题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12445" y="418465"/>
            <a:ext cx="11301730" cy="6020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434070" y="893445"/>
            <a:ext cx="2550160" cy="371157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888230" y="893445"/>
            <a:ext cx="2550160" cy="371157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15415" y="893445"/>
            <a:ext cx="2550160" cy="371157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20170429200512_HAJPu.thumb.70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070" y="1282700"/>
            <a:ext cx="2550160" cy="2932430"/>
          </a:xfrm>
          <a:prstGeom prst="rect">
            <a:avLst/>
          </a:prstGeom>
        </p:spPr>
      </p:pic>
      <p:pic>
        <p:nvPicPr>
          <p:cNvPr id="7" name="图片 6" descr="20170429200512_HAJPu.thumb.70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230" y="1282700"/>
            <a:ext cx="2550160" cy="2932430"/>
          </a:xfrm>
          <a:prstGeom prst="rect">
            <a:avLst/>
          </a:prstGeom>
        </p:spPr>
      </p:pic>
      <p:pic>
        <p:nvPicPr>
          <p:cNvPr id="8" name="图片 7" descr="20170429200512_HAJPu.thumb.70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15" y="1283335"/>
            <a:ext cx="2550160" cy="2932430"/>
          </a:xfrm>
          <a:prstGeom prst="rect">
            <a:avLst/>
          </a:prstGeom>
        </p:spPr>
      </p:pic>
      <p:sp>
        <p:nvSpPr>
          <p:cNvPr id="36" name="燕尾形箭头 35"/>
          <p:cNvSpPr/>
          <p:nvPr/>
        </p:nvSpPr>
        <p:spPr>
          <a:xfrm>
            <a:off x="4133215" y="2324735"/>
            <a:ext cx="588010" cy="437515"/>
          </a:xfrm>
          <a:prstGeom prst="notchedRightArrow">
            <a:avLst/>
          </a:prstGeom>
          <a:solidFill>
            <a:srgbClr val="CFA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燕尾形箭头 8"/>
          <p:cNvSpPr/>
          <p:nvPr/>
        </p:nvSpPr>
        <p:spPr>
          <a:xfrm>
            <a:off x="7642225" y="2324735"/>
            <a:ext cx="588010" cy="437515"/>
          </a:xfrm>
          <a:prstGeom prst="notchedRightArrow">
            <a:avLst/>
          </a:prstGeom>
          <a:solidFill>
            <a:srgbClr val="CFA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93520" y="4907280"/>
            <a:ext cx="2218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88230" y="4907280"/>
            <a:ext cx="2218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34070" y="4907280"/>
            <a:ext cx="2218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12445" y="418465"/>
            <a:ext cx="11301730" cy="6020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12445" y="1180465"/>
            <a:ext cx="3924300" cy="7556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972820" y="1219200"/>
            <a:ext cx="0" cy="2228850"/>
          </a:xfrm>
          <a:prstGeom prst="line">
            <a:avLst/>
          </a:prstGeom>
          <a:ln>
            <a:solidFill>
              <a:srgbClr val="BF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1739900" y="1256030"/>
            <a:ext cx="7620" cy="2845435"/>
          </a:xfrm>
          <a:prstGeom prst="line">
            <a:avLst/>
          </a:prstGeom>
          <a:ln>
            <a:solidFill>
              <a:srgbClr val="BF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3416935" y="1256030"/>
            <a:ext cx="635" cy="2452370"/>
          </a:xfrm>
          <a:prstGeom prst="line">
            <a:avLst/>
          </a:prstGeom>
          <a:ln>
            <a:solidFill>
              <a:srgbClr val="BF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2409190" y="1256030"/>
            <a:ext cx="3810" cy="1838325"/>
          </a:xfrm>
          <a:prstGeom prst="line">
            <a:avLst/>
          </a:prstGeom>
          <a:ln>
            <a:solidFill>
              <a:srgbClr val="BF8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>
            <a:off x="605790" y="3448050"/>
            <a:ext cx="734060" cy="65341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674" h="1789">
                <a:moveTo>
                  <a:pt x="0" y="1038"/>
                </a:moveTo>
                <a:cubicBezTo>
                  <a:pt x="-8" y="877"/>
                  <a:pt x="81" y="689"/>
                  <a:pt x="157" y="600"/>
                </a:cubicBezTo>
                <a:cubicBezTo>
                  <a:pt x="151" y="586"/>
                  <a:pt x="143" y="513"/>
                  <a:pt x="145" y="505"/>
                </a:cubicBezTo>
                <a:cubicBezTo>
                  <a:pt x="133" y="221"/>
                  <a:pt x="489" y="-7"/>
                  <a:pt x="837" y="0"/>
                </a:cubicBezTo>
                <a:cubicBezTo>
                  <a:pt x="1225" y="-9"/>
                  <a:pt x="1539" y="251"/>
                  <a:pt x="1529" y="505"/>
                </a:cubicBezTo>
                <a:cubicBezTo>
                  <a:pt x="1531" y="537"/>
                  <a:pt x="1518" y="601"/>
                  <a:pt x="1516" y="601"/>
                </a:cubicBezTo>
                <a:cubicBezTo>
                  <a:pt x="1615" y="711"/>
                  <a:pt x="1679" y="912"/>
                  <a:pt x="1673" y="1038"/>
                </a:cubicBezTo>
                <a:cubicBezTo>
                  <a:pt x="1687" y="1459"/>
                  <a:pt x="1257" y="1798"/>
                  <a:pt x="837" y="1788"/>
                </a:cubicBezTo>
                <a:cubicBezTo>
                  <a:pt x="367" y="1801"/>
                  <a:pt x="-11" y="1415"/>
                  <a:pt x="0" y="1038"/>
                </a:cubicBezTo>
                <a:close/>
              </a:path>
            </a:pathLst>
          </a:custGeom>
          <a:solidFill>
            <a:srgbClr val="CD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376680" y="3923030"/>
            <a:ext cx="734060" cy="65341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674" h="1789">
                <a:moveTo>
                  <a:pt x="0" y="1038"/>
                </a:moveTo>
                <a:cubicBezTo>
                  <a:pt x="-8" y="877"/>
                  <a:pt x="81" y="689"/>
                  <a:pt x="157" y="600"/>
                </a:cubicBezTo>
                <a:cubicBezTo>
                  <a:pt x="151" y="586"/>
                  <a:pt x="143" y="513"/>
                  <a:pt x="145" y="505"/>
                </a:cubicBezTo>
                <a:cubicBezTo>
                  <a:pt x="133" y="221"/>
                  <a:pt x="489" y="-7"/>
                  <a:pt x="837" y="0"/>
                </a:cubicBezTo>
                <a:cubicBezTo>
                  <a:pt x="1225" y="-9"/>
                  <a:pt x="1539" y="251"/>
                  <a:pt x="1529" y="505"/>
                </a:cubicBezTo>
                <a:cubicBezTo>
                  <a:pt x="1531" y="537"/>
                  <a:pt x="1518" y="601"/>
                  <a:pt x="1516" y="601"/>
                </a:cubicBezTo>
                <a:cubicBezTo>
                  <a:pt x="1615" y="711"/>
                  <a:pt x="1679" y="912"/>
                  <a:pt x="1673" y="1038"/>
                </a:cubicBezTo>
                <a:cubicBezTo>
                  <a:pt x="1687" y="1459"/>
                  <a:pt x="1257" y="1798"/>
                  <a:pt x="837" y="1788"/>
                </a:cubicBezTo>
                <a:cubicBezTo>
                  <a:pt x="367" y="1801"/>
                  <a:pt x="-11" y="1415"/>
                  <a:pt x="0" y="1038"/>
                </a:cubicBezTo>
                <a:close/>
              </a:path>
            </a:pathLst>
          </a:custGeom>
          <a:solidFill>
            <a:srgbClr val="CFA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2044065" y="2921635"/>
            <a:ext cx="734060" cy="65341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674" h="1789">
                <a:moveTo>
                  <a:pt x="0" y="1038"/>
                </a:moveTo>
                <a:cubicBezTo>
                  <a:pt x="-8" y="877"/>
                  <a:pt x="81" y="689"/>
                  <a:pt x="157" y="600"/>
                </a:cubicBezTo>
                <a:cubicBezTo>
                  <a:pt x="151" y="586"/>
                  <a:pt x="143" y="513"/>
                  <a:pt x="145" y="505"/>
                </a:cubicBezTo>
                <a:cubicBezTo>
                  <a:pt x="133" y="221"/>
                  <a:pt x="489" y="-7"/>
                  <a:pt x="837" y="0"/>
                </a:cubicBezTo>
                <a:cubicBezTo>
                  <a:pt x="1225" y="-9"/>
                  <a:pt x="1539" y="251"/>
                  <a:pt x="1529" y="505"/>
                </a:cubicBezTo>
                <a:cubicBezTo>
                  <a:pt x="1531" y="537"/>
                  <a:pt x="1518" y="601"/>
                  <a:pt x="1516" y="601"/>
                </a:cubicBezTo>
                <a:cubicBezTo>
                  <a:pt x="1615" y="711"/>
                  <a:pt x="1679" y="912"/>
                  <a:pt x="1673" y="1038"/>
                </a:cubicBezTo>
                <a:cubicBezTo>
                  <a:pt x="1687" y="1459"/>
                  <a:pt x="1257" y="1798"/>
                  <a:pt x="837" y="1788"/>
                </a:cubicBezTo>
                <a:cubicBezTo>
                  <a:pt x="367" y="1801"/>
                  <a:pt x="-11" y="1415"/>
                  <a:pt x="0" y="1038"/>
                </a:cubicBezTo>
                <a:close/>
              </a:path>
            </a:pathLst>
          </a:custGeom>
          <a:solidFill>
            <a:srgbClr val="CD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3050540" y="3448050"/>
            <a:ext cx="734060" cy="65341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674" h="1789">
                <a:moveTo>
                  <a:pt x="0" y="1038"/>
                </a:moveTo>
                <a:cubicBezTo>
                  <a:pt x="-8" y="877"/>
                  <a:pt x="81" y="689"/>
                  <a:pt x="157" y="600"/>
                </a:cubicBezTo>
                <a:cubicBezTo>
                  <a:pt x="151" y="586"/>
                  <a:pt x="143" y="513"/>
                  <a:pt x="145" y="505"/>
                </a:cubicBezTo>
                <a:cubicBezTo>
                  <a:pt x="133" y="221"/>
                  <a:pt x="489" y="-7"/>
                  <a:pt x="837" y="0"/>
                </a:cubicBezTo>
                <a:cubicBezTo>
                  <a:pt x="1225" y="-9"/>
                  <a:pt x="1539" y="251"/>
                  <a:pt x="1529" y="505"/>
                </a:cubicBezTo>
                <a:cubicBezTo>
                  <a:pt x="1531" y="537"/>
                  <a:pt x="1518" y="601"/>
                  <a:pt x="1516" y="601"/>
                </a:cubicBezTo>
                <a:cubicBezTo>
                  <a:pt x="1615" y="711"/>
                  <a:pt x="1679" y="912"/>
                  <a:pt x="1673" y="1038"/>
                </a:cubicBezTo>
                <a:cubicBezTo>
                  <a:pt x="1687" y="1459"/>
                  <a:pt x="1257" y="1798"/>
                  <a:pt x="837" y="1788"/>
                </a:cubicBezTo>
                <a:cubicBezTo>
                  <a:pt x="367" y="1801"/>
                  <a:pt x="-11" y="1415"/>
                  <a:pt x="0" y="1038"/>
                </a:cubicBezTo>
                <a:close/>
              </a:path>
            </a:pathLst>
          </a:custGeom>
          <a:solidFill>
            <a:srgbClr val="CFA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21580" y="1340485"/>
            <a:ext cx="921385" cy="3479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>
                <a:latin typeface="仿宋" panose="02010609060101010101" charset="-122"/>
                <a:ea typeface="仿宋" panose="02010609060101010101" charset="-122"/>
              </a:rPr>
              <a:t>标题在此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877685" y="3898265"/>
            <a:ext cx="338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877685" y="1713865"/>
            <a:ext cx="4140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2710" y="1346200"/>
            <a:ext cx="6925945" cy="3018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3154045" y="1829435"/>
            <a:ext cx="5884545" cy="2051685"/>
          </a:xfrm>
          <a:prstGeom prst="fram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6385" y="2193925"/>
            <a:ext cx="39998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  </a:t>
            </a:r>
            <a:r>
              <a:rPr lang="zh-CN" altLang="en-US" sz="8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标题</a:t>
            </a:r>
          </a:p>
        </p:txBody>
      </p:sp>
      <p:grpSp>
        <p:nvGrpSpPr>
          <p:cNvPr id="28" name="组合 27"/>
          <p:cNvGrpSpPr/>
          <p:nvPr/>
        </p:nvGrpSpPr>
        <p:grpSpPr>
          <a:xfrm rot="1080000">
            <a:off x="2093595" y="962660"/>
            <a:ext cx="989965" cy="924560"/>
            <a:chOff x="1502" y="696"/>
            <a:chExt cx="1619" cy="1558"/>
          </a:xfrm>
        </p:grpSpPr>
        <p:grpSp>
          <p:nvGrpSpPr>
            <p:cNvPr id="26" name="组合 25"/>
            <p:cNvGrpSpPr/>
            <p:nvPr/>
          </p:nvGrpSpPr>
          <p:grpSpPr>
            <a:xfrm>
              <a:off x="1503" y="696"/>
              <a:ext cx="1619" cy="1559"/>
              <a:chOff x="2160" y="1668"/>
              <a:chExt cx="4035" cy="3904"/>
            </a:xfrm>
          </p:grpSpPr>
          <p:sp>
            <p:nvSpPr>
              <p:cNvPr id="10" name="十字星 9"/>
              <p:cNvSpPr/>
              <p:nvPr/>
            </p:nvSpPr>
            <p:spPr>
              <a:xfrm>
                <a:off x="5985" y="3189"/>
                <a:ext cx="211" cy="422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160" y="1668"/>
                <a:ext cx="3825" cy="3905"/>
              </a:xfrm>
              <a:prstGeom prst="ellipse">
                <a:avLst/>
              </a:prstGeom>
              <a:gradFill>
                <a:gsLst>
                  <a:gs pos="81000">
                    <a:srgbClr val="CDDFD1"/>
                  </a:gs>
                  <a:gs pos="43000">
                    <a:srgbClr val="CFADAE"/>
                  </a:gs>
                  <a:gs pos="18000">
                    <a:srgbClr val="F6DA6D">
                      <a:alpha val="62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53" y="2183"/>
                <a:ext cx="352" cy="3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108" y="2512"/>
                <a:ext cx="517" cy="5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7" name="曲线连接符 26"/>
            <p:cNvCxnSpPr>
              <a:stCxn id="21" idx="2"/>
              <a:endCxn id="21" idx="6"/>
            </p:cNvCxnSpPr>
            <p:nvPr/>
          </p:nvCxnSpPr>
          <p:spPr>
            <a:xfrm rot="10800000" flipH="1">
              <a:off x="1502" y="1476"/>
              <a:ext cx="1535" cy="5"/>
            </a:xfrm>
            <a:prstGeom prst="curvedConnector5">
              <a:avLst>
                <a:gd name="adj1" fmla="val -24430"/>
                <a:gd name="adj2" fmla="val -8240000"/>
                <a:gd name="adj3" fmla="val 124430"/>
              </a:avLst>
            </a:prstGeom>
            <a:ln w="12700" cmpd="sng">
              <a:solidFill>
                <a:srgbClr val="D9D9D9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任意多边形 53"/>
          <p:cNvSpPr/>
          <p:nvPr/>
        </p:nvSpPr>
        <p:spPr>
          <a:xfrm>
            <a:off x="7209155" y="3188335"/>
            <a:ext cx="2349500" cy="1176020"/>
          </a:xfrm>
          <a:custGeom>
            <a:avLst/>
            <a:gdLst>
              <a:gd name="adj1" fmla="val -20833"/>
              <a:gd name="adj2" fmla="val 62500"/>
              <a:gd name="dxPos" fmla="*/ w adj1 100000"/>
              <a:gd name="dyPos" fmla="*/ h adj2 100000"/>
              <a:gd name="xPos" fmla="+- hc dxPos 0"/>
              <a:gd name="yPos" fmla="+- vc dyPos 0"/>
              <a:gd name="ht" fmla="cat2 hd2 dxPos dyPos"/>
              <a:gd name="wt" fmla="sat2 wd2 dxPos dyPos"/>
              <a:gd name="g2" fmla="cat2 wd2 ht wt"/>
              <a:gd name="g3" fmla="sat2 hd2 ht wt"/>
              <a:gd name="g4" fmla="+- hc g2 0"/>
              <a:gd name="g5" fmla="+- vc g3 0"/>
              <a:gd name="g6" fmla="+- g4 0 xPos"/>
              <a:gd name="g7" fmla="+- g5 0 yPos"/>
              <a:gd name="g8" fmla="mod g6 g7 0"/>
              <a:gd name="g9" fmla="*/ ss 6600 21600"/>
              <a:gd name="g10" fmla="+- g8 0 g9"/>
              <a:gd name="g11" fmla="*/ g10 1 3"/>
              <a:gd name="g12" fmla="*/ ss 1800 21600"/>
              <a:gd name="g13" fmla="+- g11 g12 0"/>
              <a:gd name="g14" fmla="*/ g13 g6 g8"/>
              <a:gd name="g15" fmla="*/ g13 g7 g8"/>
              <a:gd name="g16" fmla="+- g14 xPos 0"/>
              <a:gd name="g17" fmla="+- g15 yPos 0"/>
              <a:gd name="g18" fmla="*/ ss 4800 21600"/>
              <a:gd name="g19" fmla="*/ g11 2 1"/>
              <a:gd name="g20" fmla="+- g18 g19 0"/>
              <a:gd name="g21" fmla="*/ g20 g6 g8"/>
              <a:gd name="g22" fmla="*/ g20 g7 g8"/>
              <a:gd name="g23" fmla="+- g21 xPos 0"/>
              <a:gd name="g24" fmla="+- g22 yPos 0"/>
              <a:gd name="g25" fmla="*/ ss 1200 21600"/>
              <a:gd name="g26" fmla="*/ ss 600 21600"/>
              <a:gd name="x23" fmla="+- xPos g26 0"/>
              <a:gd name="x24" fmla="+- g16 g25 0"/>
              <a:gd name="x25" fmla="+- g23 g12 0"/>
              <a:gd name="il" fmla="*/ w 2977 21600"/>
              <a:gd name="it" fmla="*/ h 3262 21600"/>
              <a:gd name="ir" fmla="*/ w 17087 21600"/>
              <a:gd name="ib" fmla="*/ h 17337 21600"/>
              <a:gd name="g27" fmla="*/ w 67 21600"/>
              <a:gd name="g28" fmla="*/ h 21577 21600"/>
              <a:gd name="g29" fmla="*/ w 21582 21600"/>
              <a:gd name="g30" fmla="*/ h 1235 21600"/>
              <a:gd name="pang" fmla="at2 dxPos dyPos"/>
            </a:gdLst>
            <a:ahLst/>
            <a:cxnLst>
              <a:cxn ang="cd2">
                <a:pos x="g27" y="vc"/>
              </a:cxn>
              <a:cxn ang="cd4">
                <a:pos x="hc" y="g28"/>
              </a:cxn>
              <a:cxn ang="0">
                <a:pos x="g29" y="vc"/>
              </a:cxn>
              <a:cxn ang="3">
                <a:pos x="hc" y="g30"/>
              </a:cxn>
              <a:cxn ang="pang">
                <a:pos x="xPos" y="yPos"/>
              </a:cxn>
            </a:cxnLst>
            <a:rect l="l" t="t" r="r" b="b"/>
            <a:pathLst>
              <a:path w="2726" h="1686">
                <a:moveTo>
                  <a:pt x="299" y="696"/>
                </a:moveTo>
                <a:cubicBezTo>
                  <a:pt x="296" y="676"/>
                  <a:pt x="295" y="654"/>
                  <a:pt x="295" y="635"/>
                </a:cubicBezTo>
                <a:cubicBezTo>
                  <a:pt x="286" y="383"/>
                  <a:pt x="550" y="180"/>
                  <a:pt x="808" y="186"/>
                </a:cubicBezTo>
                <a:cubicBezTo>
                  <a:pt x="902" y="185"/>
                  <a:pt x="999" y="211"/>
                  <a:pt x="1068" y="247"/>
                </a:cubicBezTo>
                <a:cubicBezTo>
                  <a:pt x="1133" y="133"/>
                  <a:pt x="1285" y="56"/>
                  <a:pt x="1426" y="59"/>
                </a:cubicBezTo>
                <a:cubicBezTo>
                  <a:pt x="1537" y="57"/>
                  <a:pt x="1645" y="103"/>
                  <a:pt x="1711" y="161"/>
                </a:cubicBezTo>
                <a:cubicBezTo>
                  <a:pt x="1762" y="64"/>
                  <a:pt x="1890" y="-2"/>
                  <a:pt x="2008" y="0"/>
                </a:cubicBezTo>
                <a:cubicBezTo>
                  <a:pt x="2113" y="-3"/>
                  <a:pt x="2216" y="50"/>
                  <a:pt x="2269" y="110"/>
                </a:cubicBezTo>
                <a:lnTo>
                  <a:pt x="2269" y="110"/>
                </a:lnTo>
                <a:lnTo>
                  <a:pt x="2270" y="109"/>
                </a:lnTo>
                <a:lnTo>
                  <a:pt x="2271" y="108"/>
                </a:lnTo>
                <a:lnTo>
                  <a:pt x="2269" y="111"/>
                </a:lnTo>
                <a:lnTo>
                  <a:pt x="2269" y="111"/>
                </a:lnTo>
                <a:lnTo>
                  <a:pt x="2272" y="114"/>
                </a:lnTo>
                <a:cubicBezTo>
                  <a:pt x="2337" y="44"/>
                  <a:pt x="2451" y="-1"/>
                  <a:pt x="2554" y="0"/>
                </a:cubicBezTo>
                <a:cubicBezTo>
                  <a:pt x="2614" y="-3"/>
                  <a:pt x="2696" y="22"/>
                  <a:pt x="2726" y="37"/>
                </a:cubicBezTo>
                <a:lnTo>
                  <a:pt x="2726" y="1686"/>
                </a:lnTo>
                <a:lnTo>
                  <a:pt x="232" y="1686"/>
                </a:lnTo>
                <a:cubicBezTo>
                  <a:pt x="146" y="1648"/>
                  <a:pt x="67" y="1530"/>
                  <a:pt x="74" y="1440"/>
                </a:cubicBezTo>
                <a:cubicBezTo>
                  <a:pt x="72" y="1364"/>
                  <a:pt x="113" y="1288"/>
                  <a:pt x="163" y="1242"/>
                </a:cubicBezTo>
                <a:cubicBezTo>
                  <a:pt x="64" y="1194"/>
                  <a:pt x="-2" y="1089"/>
                  <a:pt x="0" y="991"/>
                </a:cubicBezTo>
                <a:cubicBezTo>
                  <a:pt x="-5" y="839"/>
                  <a:pt x="145" y="712"/>
                  <a:pt x="296" y="702"/>
                </a:cubicBezTo>
                <a:lnTo>
                  <a:pt x="299" y="696"/>
                </a:lnTo>
                <a:close/>
              </a:path>
            </a:pathLst>
          </a:custGeom>
          <a:solidFill>
            <a:srgbClr val="CDDFD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 rot="20700000">
            <a:off x="8409940" y="2843530"/>
            <a:ext cx="989965" cy="924560"/>
            <a:chOff x="1502" y="696"/>
            <a:chExt cx="1619" cy="1558"/>
          </a:xfrm>
        </p:grpSpPr>
        <p:grpSp>
          <p:nvGrpSpPr>
            <p:cNvPr id="8" name="组合 7"/>
            <p:cNvGrpSpPr/>
            <p:nvPr/>
          </p:nvGrpSpPr>
          <p:grpSpPr>
            <a:xfrm>
              <a:off x="1503" y="696"/>
              <a:ext cx="1619" cy="1559"/>
              <a:chOff x="2160" y="1668"/>
              <a:chExt cx="4035" cy="3904"/>
            </a:xfrm>
          </p:grpSpPr>
          <p:sp>
            <p:nvSpPr>
              <p:cNvPr id="9" name="十字星 8"/>
              <p:cNvSpPr/>
              <p:nvPr/>
            </p:nvSpPr>
            <p:spPr>
              <a:xfrm>
                <a:off x="5985" y="3189"/>
                <a:ext cx="211" cy="422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160" y="1668"/>
                <a:ext cx="3825" cy="3905"/>
              </a:xfrm>
              <a:prstGeom prst="ellipse">
                <a:avLst/>
              </a:prstGeom>
              <a:gradFill>
                <a:gsLst>
                  <a:gs pos="81000">
                    <a:srgbClr val="CDDFD1"/>
                  </a:gs>
                  <a:gs pos="43000">
                    <a:srgbClr val="CFADAE"/>
                  </a:gs>
                  <a:gs pos="18000">
                    <a:srgbClr val="F6DA6D">
                      <a:alpha val="62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53" y="2183"/>
                <a:ext cx="352" cy="3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108" y="2512"/>
                <a:ext cx="517" cy="5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4" name="曲线连接符 13"/>
            <p:cNvCxnSpPr>
              <a:stCxn id="11" idx="2"/>
              <a:endCxn id="11" idx="6"/>
            </p:cNvCxnSpPr>
            <p:nvPr/>
          </p:nvCxnSpPr>
          <p:spPr>
            <a:xfrm rot="10800000" flipH="1">
              <a:off x="1502" y="1476"/>
              <a:ext cx="1535" cy="5"/>
            </a:xfrm>
            <a:prstGeom prst="curvedConnector5">
              <a:avLst>
                <a:gd name="adj1" fmla="val -24430"/>
                <a:gd name="adj2" fmla="val -8240000"/>
                <a:gd name="adj3" fmla="val 124430"/>
              </a:avLst>
            </a:prstGeom>
            <a:ln w="12700" cmpd="sng">
              <a:solidFill>
                <a:srgbClr val="D9D9D9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任意多边形 14"/>
          <p:cNvSpPr/>
          <p:nvPr/>
        </p:nvSpPr>
        <p:spPr>
          <a:xfrm>
            <a:off x="7405370" y="3188335"/>
            <a:ext cx="2153285" cy="1176020"/>
          </a:xfrm>
          <a:custGeom>
            <a:avLst/>
            <a:gdLst>
              <a:gd name="adj1" fmla="val -20833"/>
              <a:gd name="adj2" fmla="val 62500"/>
              <a:gd name="dxPos" fmla="*/ w adj1 100000"/>
              <a:gd name="dyPos" fmla="*/ h adj2 100000"/>
              <a:gd name="xPos" fmla="+- hc dxPos 0"/>
              <a:gd name="yPos" fmla="+- vc dyPos 0"/>
              <a:gd name="ht" fmla="cat2 hd2 dxPos dyPos"/>
              <a:gd name="wt" fmla="sat2 wd2 dxPos dyPos"/>
              <a:gd name="g2" fmla="cat2 wd2 ht wt"/>
              <a:gd name="g3" fmla="sat2 hd2 ht wt"/>
              <a:gd name="g4" fmla="+- hc g2 0"/>
              <a:gd name="g5" fmla="+- vc g3 0"/>
              <a:gd name="g6" fmla="+- g4 0 xPos"/>
              <a:gd name="g7" fmla="+- g5 0 yPos"/>
              <a:gd name="g8" fmla="mod g6 g7 0"/>
              <a:gd name="g9" fmla="*/ ss 6600 21600"/>
              <a:gd name="g10" fmla="+- g8 0 g9"/>
              <a:gd name="g11" fmla="*/ g10 1 3"/>
              <a:gd name="g12" fmla="*/ ss 1800 21600"/>
              <a:gd name="g13" fmla="+- g11 g12 0"/>
              <a:gd name="g14" fmla="*/ g13 g6 g8"/>
              <a:gd name="g15" fmla="*/ g13 g7 g8"/>
              <a:gd name="g16" fmla="+- g14 xPos 0"/>
              <a:gd name="g17" fmla="+- g15 yPos 0"/>
              <a:gd name="g18" fmla="*/ ss 4800 21600"/>
              <a:gd name="g19" fmla="*/ g11 2 1"/>
              <a:gd name="g20" fmla="+- g18 g19 0"/>
              <a:gd name="g21" fmla="*/ g20 g6 g8"/>
              <a:gd name="g22" fmla="*/ g20 g7 g8"/>
              <a:gd name="g23" fmla="+- g21 xPos 0"/>
              <a:gd name="g24" fmla="+- g22 yPos 0"/>
              <a:gd name="g25" fmla="*/ ss 1200 21600"/>
              <a:gd name="g26" fmla="*/ ss 600 21600"/>
              <a:gd name="x23" fmla="+- xPos g26 0"/>
              <a:gd name="x24" fmla="+- g16 g25 0"/>
              <a:gd name="x25" fmla="+- g23 g12 0"/>
              <a:gd name="il" fmla="*/ w 2977 21600"/>
              <a:gd name="it" fmla="*/ h 3262 21600"/>
              <a:gd name="ir" fmla="*/ w 17087 21600"/>
              <a:gd name="ib" fmla="*/ h 17337 21600"/>
              <a:gd name="g27" fmla="*/ w 67 21600"/>
              <a:gd name="g28" fmla="*/ h 21577 21600"/>
              <a:gd name="g29" fmla="*/ w 21582 21600"/>
              <a:gd name="g30" fmla="*/ h 1235 21600"/>
              <a:gd name="pang" fmla="at2 dxPos dyPos"/>
            </a:gdLst>
            <a:ahLst/>
            <a:cxnLst>
              <a:cxn ang="cd2">
                <a:pos x="g27" y="vc"/>
              </a:cxn>
              <a:cxn ang="cd4">
                <a:pos x="hc" y="g28"/>
              </a:cxn>
              <a:cxn ang="0">
                <a:pos x="g29" y="vc"/>
              </a:cxn>
              <a:cxn ang="3">
                <a:pos x="hc" y="g30"/>
              </a:cxn>
              <a:cxn ang="pang">
                <a:pos x="xPos" y="yPos"/>
              </a:cxn>
            </a:cxnLst>
            <a:rect l="l" t="t" r="r" b="b"/>
            <a:pathLst>
              <a:path w="2726" h="1686">
                <a:moveTo>
                  <a:pt x="299" y="696"/>
                </a:moveTo>
                <a:cubicBezTo>
                  <a:pt x="296" y="676"/>
                  <a:pt x="295" y="654"/>
                  <a:pt x="295" y="635"/>
                </a:cubicBezTo>
                <a:cubicBezTo>
                  <a:pt x="286" y="383"/>
                  <a:pt x="550" y="180"/>
                  <a:pt x="808" y="186"/>
                </a:cubicBezTo>
                <a:cubicBezTo>
                  <a:pt x="902" y="185"/>
                  <a:pt x="999" y="211"/>
                  <a:pt x="1068" y="247"/>
                </a:cubicBezTo>
                <a:cubicBezTo>
                  <a:pt x="1133" y="133"/>
                  <a:pt x="1285" y="56"/>
                  <a:pt x="1426" y="59"/>
                </a:cubicBezTo>
                <a:cubicBezTo>
                  <a:pt x="1537" y="57"/>
                  <a:pt x="1645" y="103"/>
                  <a:pt x="1711" y="161"/>
                </a:cubicBezTo>
                <a:cubicBezTo>
                  <a:pt x="1762" y="64"/>
                  <a:pt x="1890" y="-2"/>
                  <a:pt x="2008" y="0"/>
                </a:cubicBezTo>
                <a:cubicBezTo>
                  <a:pt x="2113" y="-3"/>
                  <a:pt x="2216" y="50"/>
                  <a:pt x="2269" y="110"/>
                </a:cubicBezTo>
                <a:lnTo>
                  <a:pt x="2269" y="110"/>
                </a:lnTo>
                <a:lnTo>
                  <a:pt x="2270" y="109"/>
                </a:lnTo>
                <a:lnTo>
                  <a:pt x="2271" y="108"/>
                </a:lnTo>
                <a:lnTo>
                  <a:pt x="2269" y="111"/>
                </a:lnTo>
                <a:lnTo>
                  <a:pt x="2269" y="111"/>
                </a:lnTo>
                <a:lnTo>
                  <a:pt x="2272" y="114"/>
                </a:lnTo>
                <a:cubicBezTo>
                  <a:pt x="2337" y="44"/>
                  <a:pt x="2451" y="-1"/>
                  <a:pt x="2554" y="0"/>
                </a:cubicBezTo>
                <a:cubicBezTo>
                  <a:pt x="2614" y="-3"/>
                  <a:pt x="2696" y="22"/>
                  <a:pt x="2726" y="37"/>
                </a:cubicBezTo>
                <a:lnTo>
                  <a:pt x="2726" y="1686"/>
                </a:lnTo>
                <a:lnTo>
                  <a:pt x="232" y="1686"/>
                </a:lnTo>
                <a:cubicBezTo>
                  <a:pt x="146" y="1648"/>
                  <a:pt x="67" y="1530"/>
                  <a:pt x="74" y="1440"/>
                </a:cubicBezTo>
                <a:cubicBezTo>
                  <a:pt x="72" y="1364"/>
                  <a:pt x="113" y="1288"/>
                  <a:pt x="163" y="1242"/>
                </a:cubicBezTo>
                <a:cubicBezTo>
                  <a:pt x="64" y="1194"/>
                  <a:pt x="-2" y="1089"/>
                  <a:pt x="0" y="991"/>
                </a:cubicBezTo>
                <a:cubicBezTo>
                  <a:pt x="-5" y="839"/>
                  <a:pt x="145" y="712"/>
                  <a:pt x="296" y="702"/>
                </a:cubicBezTo>
                <a:lnTo>
                  <a:pt x="299" y="696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十字星 39"/>
          <p:cNvSpPr/>
          <p:nvPr/>
        </p:nvSpPr>
        <p:spPr>
          <a:xfrm>
            <a:off x="7075170" y="3613150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十字星 15"/>
          <p:cNvSpPr/>
          <p:nvPr/>
        </p:nvSpPr>
        <p:spPr>
          <a:xfrm>
            <a:off x="8866505" y="2476500"/>
            <a:ext cx="133985" cy="26797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45135" y="433705"/>
            <a:ext cx="11301730" cy="6020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20170429200542_Y5AHC.thumb.70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445" y="433705"/>
            <a:ext cx="2865755" cy="32169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17440" y="433705"/>
            <a:ext cx="1685290" cy="60502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20170429200542_Y5AHC.thumb.70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" y="433705"/>
            <a:ext cx="2865755" cy="32175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30350" y="4466590"/>
            <a:ext cx="2218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56295" y="4466590"/>
            <a:ext cx="2218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99075" y="1340485"/>
            <a:ext cx="921385" cy="3479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>
                <a:latin typeface="仿宋" panose="02010609060101010101" charset="-122"/>
                <a:ea typeface="仿宋" panose="02010609060101010101" charset="-122"/>
              </a:rPr>
              <a:t>标题在此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12445" y="418465"/>
            <a:ext cx="11301730" cy="6020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28005" y="728345"/>
            <a:ext cx="5582920" cy="535559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20170429200542_Y5AHC.thumb.70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605" y="728345"/>
            <a:ext cx="2571750" cy="25571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30350" y="4466590"/>
            <a:ext cx="2218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请输入相关内容</a:t>
            </a: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</a:t>
            </a:r>
          </a:p>
          <a:p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YUCANYUIINDKKNCVNCVNJVNJCN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76020" y="1316355"/>
            <a:ext cx="2927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仿宋" panose="02010609060101010101" charset="-122"/>
                <a:ea typeface="仿宋" panose="02010609060101010101" charset="-122"/>
              </a:rPr>
              <a:t>标题在此</a:t>
            </a:r>
          </a:p>
        </p:txBody>
      </p:sp>
      <p:pic>
        <p:nvPicPr>
          <p:cNvPr id="4" name="图片 3" descr="20170429200542_Y5AHC.thumb.70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855" y="3503295"/>
            <a:ext cx="2571750" cy="25571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宽屏</PresentationFormat>
  <Paragraphs>76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仿宋</vt:lpstr>
      <vt:lpstr>宋体</vt:lpstr>
      <vt:lpstr>微软雅黑</vt:lpstr>
      <vt:lpstr>Arial</vt:lpstr>
      <vt:lpstr>Calibri</vt:lpstr>
      <vt:lpstr>Wingdings</vt:lpstr>
      <vt:lpstr>www.2ppt.com</vt:lpstr>
      <vt:lpstr>小清新模板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2021-06-17T23:22:31Z</dcterms:created>
  <dcterms:modified xsi:type="dcterms:W3CDTF">2023-01-10T11:24:58Z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6AE8AE65550E4F8AA2E674C4E0D15766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