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64" r:id="rId2"/>
    <p:sldId id="266" r:id="rId3"/>
    <p:sldId id="267" r:id="rId4"/>
    <p:sldId id="259" r:id="rId5"/>
    <p:sldId id="271" r:id="rId6"/>
    <p:sldId id="272" r:id="rId7"/>
    <p:sldId id="268" r:id="rId8"/>
    <p:sldId id="273" r:id="rId9"/>
    <p:sldId id="274" r:id="rId10"/>
    <p:sldId id="275" r:id="rId11"/>
    <p:sldId id="269" r:id="rId12"/>
    <p:sldId id="276" r:id="rId13"/>
    <p:sldId id="277" r:id="rId14"/>
    <p:sldId id="270" r:id="rId15"/>
    <p:sldId id="278" r:id="rId16"/>
    <p:sldId id="279" r:id="rId17"/>
    <p:sldId id="265"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4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6" autoAdjust="0"/>
    <p:restoredTop sz="94660"/>
  </p:normalViewPr>
  <p:slideViewPr>
    <p:cSldViewPr snapToGrid="0">
      <p:cViewPr>
        <p:scale>
          <a:sx n="50" d="100"/>
          <a:sy n="50" d="100"/>
        </p:scale>
        <p:origin x="1194" y="12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__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68846758807401"/>
          <c:y val="3.8722841415024099E-2"/>
          <c:w val="0.55307955275838705"/>
          <c:h val="0.82961949777389399"/>
        </c:manualLayout>
      </c:layout>
      <c:doughnutChart>
        <c:varyColors val="1"/>
        <c:ser>
          <c:idx val="0"/>
          <c:order val="0"/>
          <c:tx>
            <c:strRef>
              <c:f>Sheet1!$B$1</c:f>
              <c:strCache>
                <c:ptCount val="1"/>
                <c:pt idx="0">
                  <c:v>销售额</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1-459B-46CA-81D5-BE80BFED1FE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59B-46CA-81D5-BE80BFED1FE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59B-46CA-81D5-BE80BFED1FE3}"/>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459B-46CA-81D5-BE80BFED1FE3}"/>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12</c:v>
                </c:pt>
                <c:pt idx="1">
                  <c:v>0</c:v>
                </c:pt>
                <c:pt idx="2">
                  <c:v>0</c:v>
                </c:pt>
                <c:pt idx="3">
                  <c:v>8</c:v>
                </c:pt>
              </c:numCache>
            </c:numRef>
          </c:val>
          <c:extLst>
            <c:ext xmlns:c16="http://schemas.microsoft.com/office/drawing/2014/chart" uri="{C3380CC4-5D6E-409C-BE32-E72D297353CC}">
              <c16:uniqueId val="{00000008-459B-46CA-81D5-BE80BFED1FE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68846758807401"/>
          <c:y val="3.8722841415024099E-2"/>
          <c:w val="0.55307955275838705"/>
          <c:h val="0.82961949777389399"/>
        </c:manualLayout>
      </c:layout>
      <c:doughnutChart>
        <c:varyColors val="1"/>
        <c:ser>
          <c:idx val="0"/>
          <c:order val="0"/>
          <c:tx>
            <c:strRef>
              <c:f>Sheet1!$B$1</c:f>
              <c:strCache>
                <c:ptCount val="1"/>
                <c:pt idx="0">
                  <c:v>销售额</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1-F1F3-4CF3-A50A-5F73249D5EB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F3-4CF3-A50A-5F73249D5EB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F3-4CF3-A50A-5F73249D5EBA}"/>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F1F3-4CF3-A50A-5F73249D5EBA}"/>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c:v>
                </c:pt>
                <c:pt idx="1">
                  <c:v>0</c:v>
                </c:pt>
                <c:pt idx="2">
                  <c:v>0</c:v>
                </c:pt>
                <c:pt idx="3">
                  <c:v>12</c:v>
                </c:pt>
              </c:numCache>
            </c:numRef>
          </c:val>
          <c:extLst>
            <c:ext xmlns:c16="http://schemas.microsoft.com/office/drawing/2014/chart" uri="{C3380CC4-5D6E-409C-BE32-E72D297353CC}">
              <c16:uniqueId val="{00000008-F1F3-4CF3-A50A-5F73249D5EB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ofPieChart>
        <c:ofPieType val="pie"/>
        <c:varyColors val="1"/>
        <c:ser>
          <c:idx val="0"/>
          <c:order val="0"/>
          <c:tx>
            <c:strRef>
              <c:f>Sheet1!$B$1</c:f>
              <c:strCache>
                <c:ptCount val="1"/>
                <c:pt idx="0">
                  <c:v>销售额</c:v>
                </c:pt>
              </c:strCache>
            </c:strRef>
          </c:tx>
          <c:dPt>
            <c:idx val="0"/>
            <c:bubble3D val="0"/>
            <c:spPr>
              <a:solidFill>
                <a:srgbClr val="169048"/>
              </a:solidFill>
              <a:ln w="19050">
                <a:noFill/>
              </a:ln>
              <a:effectLst/>
            </c:spPr>
            <c:extLst>
              <c:ext xmlns:c16="http://schemas.microsoft.com/office/drawing/2014/chart" uri="{C3380CC4-5D6E-409C-BE32-E72D297353CC}">
                <c16:uniqueId val="{00000001-DB68-4ABF-8A47-9D8FD5C78B18}"/>
              </c:ext>
            </c:extLst>
          </c:dPt>
          <c:dPt>
            <c:idx val="1"/>
            <c:bubble3D val="0"/>
            <c:spPr>
              <a:solidFill>
                <a:srgbClr val="0AA44B"/>
              </a:solidFill>
              <a:ln w="19050">
                <a:noFill/>
              </a:ln>
              <a:effectLst/>
            </c:spPr>
            <c:extLst>
              <c:ext xmlns:c16="http://schemas.microsoft.com/office/drawing/2014/chart" uri="{C3380CC4-5D6E-409C-BE32-E72D297353CC}">
                <c16:uniqueId val="{00000003-DB68-4ABF-8A47-9D8FD5C78B18}"/>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5-DB68-4ABF-8A47-9D8FD5C78B18}"/>
              </c:ext>
            </c:extLst>
          </c:dPt>
          <c:dPt>
            <c:idx val="3"/>
            <c:bubble3D val="0"/>
            <c:spPr>
              <a:solidFill>
                <a:schemeClr val="bg1">
                  <a:lumMod val="95000"/>
                </a:schemeClr>
              </a:solidFill>
              <a:ln w="19050">
                <a:noFill/>
              </a:ln>
              <a:effectLst/>
            </c:spPr>
            <c:extLst>
              <c:ext xmlns:c16="http://schemas.microsoft.com/office/drawing/2014/chart" uri="{C3380CC4-5D6E-409C-BE32-E72D297353CC}">
                <c16:uniqueId val="{00000007-DB68-4ABF-8A47-9D8FD5C78B18}"/>
              </c:ext>
            </c:extLst>
          </c:dPt>
          <c:dPt>
            <c:idx val="4"/>
            <c:bubble3D val="0"/>
            <c:explosion val="10"/>
            <c:spPr>
              <a:solidFill>
                <a:schemeClr val="bg1">
                  <a:lumMod val="85000"/>
                </a:schemeClr>
              </a:solidFill>
              <a:ln w="19050">
                <a:noFill/>
              </a:ln>
              <a:effectLst/>
            </c:spPr>
            <c:extLst>
              <c:ext xmlns:c16="http://schemas.microsoft.com/office/drawing/2014/chart" uri="{C3380CC4-5D6E-409C-BE32-E72D297353CC}">
                <c16:uniqueId val="{00000009-DB68-4ABF-8A47-9D8FD5C78B18}"/>
              </c:ext>
            </c:extLst>
          </c:dPt>
          <c:dLbls>
            <c:dLbl>
              <c:idx val="0"/>
              <c:layout>
                <c:manualLayout>
                  <c:x val="0.102593868953855"/>
                  <c:y val="-0.13167646835097499"/>
                </c:manualLayout>
              </c:layout>
              <c:tx>
                <c:rich>
                  <a:bodyPr/>
                  <a:lstStyle/>
                  <a:p>
                    <a:fld id="{6BA20004-C7FC-4C0D-899E-7FAA4039BE22}" type="VALUE">
                      <a:rPr lang="zh-CN" altLang="en-US"/>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B68-4ABF-8A47-9D8FD5C78B18}"/>
                </c:ext>
              </c:extLst>
            </c:dLbl>
            <c:dLbl>
              <c:idx val="1"/>
              <c:layout>
                <c:manualLayout>
                  <c:x val="-3.8127678124154199E-2"/>
                  <c:y val="0.142171902103472"/>
                </c:manualLayout>
              </c:layout>
              <c:tx>
                <c:rich>
                  <a:bodyPr/>
                  <a:lstStyle/>
                  <a:p>
                    <a:fld id="{1BAE9058-44D2-4AF8-A3D8-A838D854282F}" type="VALUE">
                      <a:rPr lang="zh-CN" altLang="en-US"/>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B68-4ABF-8A47-9D8FD5C78B18}"/>
                </c:ext>
              </c:extLst>
            </c:dLbl>
            <c:dLbl>
              <c:idx val="2"/>
              <c:layout>
                <c:manualLayout>
                  <c:x val="8.07127730426314E-2"/>
                  <c:y val="-0.108375257098453"/>
                </c:manualLayout>
              </c:layout>
              <c:tx>
                <c:rich>
                  <a:bodyPr/>
                  <a:lstStyle/>
                  <a:p>
                    <a:fld id="{95CC59B5-A5AF-4A80-B9D1-D381D8B4980D}" type="VALUE">
                      <a:rPr lang="zh-CN" altLang="en-US"/>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B68-4ABF-8A47-9D8FD5C78B18}"/>
                </c:ext>
              </c:extLst>
            </c:dLbl>
            <c:dLbl>
              <c:idx val="3"/>
              <c:layout>
                <c:manualLayout>
                  <c:x val="-8.20944052001472E-2"/>
                  <c:y val="0.120677800266383"/>
                </c:manualLayout>
              </c:layout>
              <c:tx>
                <c:rich>
                  <a:bodyPr/>
                  <a:lstStyle/>
                  <a:p>
                    <a:fld id="{2D6501D8-771E-4C41-8E6D-4C050549E3AC}" type="VALUE">
                      <a:rPr lang="zh-CN" altLang="en-US"/>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B68-4ABF-8A47-9D8FD5C78B18}"/>
                </c:ext>
              </c:extLst>
            </c:dLbl>
            <c:dLbl>
              <c:idx val="4"/>
              <c:layout>
                <c:manualLayout>
                  <c:x val="-0.105594282797183"/>
                  <c:y val="-7.5819247296271403E-3"/>
                </c:manualLayout>
              </c:layout>
              <c:tx>
                <c:rich>
                  <a:bodyPr/>
                  <a:lstStyle/>
                  <a:p>
                    <a:fld id="{776C5108-B36E-4167-8CF0-E6344746259D}" type="VALUE">
                      <a:rPr lang="zh-CN" altLang="en-US"/>
                      <a:pPr/>
                      <a:t>[值]</a:t>
                    </a:fld>
                    <a:endParaRPr lang="zh-CN"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B68-4ABF-8A47-9D8FD5C78B18}"/>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思源宋体 CN ExtraLight" panose="02020200000000000000" charset="-122"/>
                    <a:ea typeface="思源宋体 CN ExtraLight" panose="02020200000000000000" charset="-122"/>
                    <a:cs typeface="+mn-cs"/>
                  </a:defRPr>
                </a:pPr>
                <a:endParaRPr lang="zh-C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option 1</c:v>
                </c:pt>
                <c:pt idx="1">
                  <c:v>option 2</c:v>
                </c:pt>
                <c:pt idx="2">
                  <c:v>option 3</c:v>
                </c:pt>
                <c:pt idx="3">
                  <c:v>option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DB68-4ABF-8A47-9D8FD5C78B18}"/>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layout>
        <c:manualLayout>
          <c:xMode val="edge"/>
          <c:yMode val="edge"/>
          <c:x val="0.19594437714516499"/>
          <c:y val="0.78376943266707"/>
          <c:w val="0.68555279505295996"/>
          <c:h val="7.5676840865983405E-2"/>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65000"/>
                  <a:lumOff val="35000"/>
                </a:schemeClr>
              </a:solidFill>
              <a:latin typeface="思源黑体 CN Light" panose="020B0300000000000000" pitchFamily="34" charset="-122"/>
              <a:ea typeface="思源黑体 CN Light" panose="020B0300000000000000" pitchFamily="34" charset="-122"/>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tx>
            <c:strRef>
              <c:f>Sheet1!$B$1</c:f>
              <c:strCache>
                <c:ptCount val="1"/>
                <c:pt idx="0">
                  <c:v>系列 2</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General</c:formatCode>
                <c:ptCount val="6"/>
                <c:pt idx="0">
                  <c:v>2.4</c:v>
                </c:pt>
                <c:pt idx="1">
                  <c:v>4.4000000000000004</c:v>
                </c:pt>
                <c:pt idx="2">
                  <c:v>1.8</c:v>
                </c:pt>
                <c:pt idx="3">
                  <c:v>2.8</c:v>
                </c:pt>
                <c:pt idx="4">
                  <c:v>3.5</c:v>
                </c:pt>
                <c:pt idx="5">
                  <c:v>4.5999999999999996</c:v>
                </c:pt>
              </c:numCache>
            </c:numRef>
          </c:val>
          <c:extLst>
            <c:ext xmlns:c16="http://schemas.microsoft.com/office/drawing/2014/chart" uri="{C3380CC4-5D6E-409C-BE32-E72D297353CC}">
              <c16:uniqueId val="{00000000-44C2-4672-8878-24508D326072}"/>
            </c:ext>
          </c:extLst>
        </c:ser>
        <c:dLbls>
          <c:showLegendKey val="0"/>
          <c:showVal val="0"/>
          <c:showCatName val="0"/>
          <c:showSerName val="0"/>
          <c:showPercent val="0"/>
          <c:showBubbleSize val="0"/>
        </c:dLbls>
        <c:gapWidth val="219"/>
        <c:overlap val="-27"/>
        <c:axId val="684719208"/>
        <c:axId val="684719600"/>
      </c:barChart>
      <c:catAx>
        <c:axId val="684719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思源黑体 CN Light" panose="020B0300000000000000" pitchFamily="34" charset="-122"/>
                <a:ea typeface="思源黑体 CN Light" panose="020B0300000000000000" pitchFamily="34" charset="-122"/>
                <a:cs typeface="+mn-cs"/>
              </a:defRPr>
            </a:pPr>
            <a:endParaRPr lang="zh-CN"/>
          </a:p>
        </c:txPr>
        <c:crossAx val="684719600"/>
        <c:crosses val="autoZero"/>
        <c:auto val="1"/>
        <c:lblAlgn val="ctr"/>
        <c:lblOffset val="100"/>
        <c:noMultiLvlLbl val="0"/>
      </c:catAx>
      <c:valAx>
        <c:axId val="684719600"/>
        <c:scaling>
          <c:orientation val="minMax"/>
        </c:scaling>
        <c:delete val="1"/>
        <c:axPos val="l"/>
        <c:numFmt formatCode="General" sourceLinked="1"/>
        <c:majorTickMark val="none"/>
        <c:minorTickMark val="none"/>
        <c:tickLblPos val="nextTo"/>
        <c:crossAx val="684719208"/>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latin typeface="思源黑体 CN Light" panose="020B0300000000000000" pitchFamily="34" charset="-122"/>
          <a:ea typeface="思源黑体 CN Light" panose="020B0300000000000000"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strRef>
              <c:f>Sheet1!$C$1</c:f>
              <c:strCache>
                <c:ptCount val="1"/>
                <c:pt idx="0">
                  <c:v>系列 2</c:v>
                </c:pt>
              </c:strCache>
            </c:strRef>
          </c:tx>
          <c:spPr>
            <a:ln w="28575" cap="rnd">
              <a:solidFill>
                <a:schemeClr val="bg1">
                  <a:lumMod val="85000"/>
                </a:schemeClr>
              </a:solidFill>
              <a:round/>
            </a:ln>
            <a:effectLst/>
          </c:spPr>
          <c:marker>
            <c:symbol val="none"/>
          </c:marker>
          <c:cat>
            <c:numRef>
              <c:f>Sheet1!$A$2:$A$7</c:f>
              <c:numCache>
                <c:formatCode>General</c:formatCode>
                <c:ptCount val="6"/>
                <c:pt idx="0">
                  <c:v>2013</c:v>
                </c:pt>
                <c:pt idx="1">
                  <c:v>2014</c:v>
                </c:pt>
                <c:pt idx="2">
                  <c:v>2015</c:v>
                </c:pt>
                <c:pt idx="3">
                  <c:v>2016</c:v>
                </c:pt>
                <c:pt idx="4">
                  <c:v>2017</c:v>
                </c:pt>
                <c:pt idx="5">
                  <c:v>2018</c:v>
                </c:pt>
              </c:numCache>
            </c:numRef>
          </c:cat>
          <c:val>
            <c:numRef>
              <c:f>Sheet1!$C$2:$C$7</c:f>
              <c:numCache>
                <c:formatCode>General</c:formatCode>
                <c:ptCount val="6"/>
                <c:pt idx="0">
                  <c:v>2.4</c:v>
                </c:pt>
                <c:pt idx="1">
                  <c:v>4.4000000000000004</c:v>
                </c:pt>
                <c:pt idx="2">
                  <c:v>1.8</c:v>
                </c:pt>
                <c:pt idx="3">
                  <c:v>2.8</c:v>
                </c:pt>
                <c:pt idx="4">
                  <c:v>3.4</c:v>
                </c:pt>
                <c:pt idx="5">
                  <c:v>2.2999999999999998</c:v>
                </c:pt>
              </c:numCache>
            </c:numRef>
          </c:val>
          <c:smooth val="1"/>
          <c:extLst>
            <c:ext xmlns:c16="http://schemas.microsoft.com/office/drawing/2014/chart" uri="{C3380CC4-5D6E-409C-BE32-E72D297353CC}">
              <c16:uniqueId val="{00000000-2F2E-4380-A089-FC0EB5FE848C}"/>
            </c:ext>
          </c:extLst>
        </c:ser>
        <c:ser>
          <c:idx val="2"/>
          <c:order val="1"/>
          <c:tx>
            <c:strRef>
              <c:f>Sheet1!$D$1</c:f>
              <c:strCache>
                <c:ptCount val="1"/>
                <c:pt idx="0">
                  <c:v>系列 3</c:v>
                </c:pt>
              </c:strCache>
            </c:strRef>
          </c:tx>
          <c:spPr>
            <a:ln w="28575" cap="rnd">
              <a:solidFill>
                <a:srgbClr val="0AA44B"/>
              </a:solidFill>
              <a:round/>
            </a:ln>
            <a:effectLst/>
          </c:spPr>
          <c:marker>
            <c:symbol val="none"/>
          </c:marker>
          <c:cat>
            <c:numRef>
              <c:f>Sheet1!$A$2:$A$7</c:f>
              <c:numCache>
                <c:formatCode>General</c:formatCode>
                <c:ptCount val="6"/>
                <c:pt idx="0">
                  <c:v>2013</c:v>
                </c:pt>
                <c:pt idx="1">
                  <c:v>2014</c:v>
                </c:pt>
                <c:pt idx="2">
                  <c:v>2015</c:v>
                </c:pt>
                <c:pt idx="3">
                  <c:v>2016</c:v>
                </c:pt>
                <c:pt idx="4">
                  <c:v>2017</c:v>
                </c:pt>
                <c:pt idx="5">
                  <c:v>2018</c:v>
                </c:pt>
              </c:numCache>
            </c:numRef>
          </c:cat>
          <c:val>
            <c:numRef>
              <c:f>Sheet1!$D$2:$D$7</c:f>
              <c:numCache>
                <c:formatCode>General</c:formatCode>
                <c:ptCount val="6"/>
                <c:pt idx="0">
                  <c:v>2</c:v>
                </c:pt>
                <c:pt idx="1">
                  <c:v>2</c:v>
                </c:pt>
                <c:pt idx="2">
                  <c:v>3</c:v>
                </c:pt>
                <c:pt idx="3">
                  <c:v>5</c:v>
                </c:pt>
                <c:pt idx="4">
                  <c:v>2</c:v>
                </c:pt>
                <c:pt idx="5">
                  <c:v>4</c:v>
                </c:pt>
              </c:numCache>
            </c:numRef>
          </c:val>
          <c:smooth val="1"/>
          <c:extLst>
            <c:ext xmlns:c16="http://schemas.microsoft.com/office/drawing/2014/chart" uri="{C3380CC4-5D6E-409C-BE32-E72D297353CC}">
              <c16:uniqueId val="{00000001-2F2E-4380-A089-FC0EB5FE848C}"/>
            </c:ext>
          </c:extLst>
        </c:ser>
        <c:dLbls>
          <c:showLegendKey val="0"/>
          <c:showVal val="0"/>
          <c:showCatName val="0"/>
          <c:showSerName val="0"/>
          <c:showPercent val="0"/>
          <c:showBubbleSize val="0"/>
        </c:dLbls>
        <c:smooth val="0"/>
        <c:axId val="684720384"/>
        <c:axId val="684720776"/>
      </c:lineChart>
      <c:catAx>
        <c:axId val="68472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思源宋体 CN Heavy" panose="02020900000000000000" charset="-122"/>
                <a:cs typeface="+mn-cs"/>
              </a:defRPr>
            </a:pPr>
            <a:endParaRPr lang="zh-CN"/>
          </a:p>
        </c:txPr>
        <c:crossAx val="684720776"/>
        <c:crosses val="autoZero"/>
        <c:auto val="1"/>
        <c:lblAlgn val="ctr"/>
        <c:lblOffset val="100"/>
        <c:noMultiLvlLbl val="0"/>
      </c:catAx>
      <c:valAx>
        <c:axId val="684720776"/>
        <c:scaling>
          <c:orientation val="minMax"/>
        </c:scaling>
        <c:delete val="1"/>
        <c:axPos val="l"/>
        <c:numFmt formatCode="General" sourceLinked="1"/>
        <c:majorTickMark val="none"/>
        <c:minorTickMark val="none"/>
        <c:tickLblPos val="nextTo"/>
        <c:crossAx val="684720384"/>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5"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65000"/>
        <a:lumOff val="3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30C33D6F-2F16-41B6-BD4A-531188BE782E}"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9F22200A-27F7-4235-9ED6-D98D437F31E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思源宋体 CN Heavy" panose="02020900000000000000" charset="-122"/>
              </a:defRPr>
            </a:lvl1p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思源宋体 CN Heavy" panose="02020900000000000000"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思源宋体 CN Heavy" panose="02020900000000000000" charset="-122"/>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思源宋体 CN Heavy" panose="0202090000000000000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思源宋体 CN Heavy" panose="0202090000000000000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思源宋体 CN Heavy" panose="0202090000000000000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思源宋体 CN Heavy" panose="0202090000000000000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思源宋体 CN Heavy" panose="0202090000000000000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思源宋体 CN Heavy" panose="0202090000000000000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jpeg"/><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2.jpeg"/><Relationship Id="rId5" Type="http://schemas.openxmlformats.org/officeDocument/2006/relationships/slideLayout" Target="../slideLayouts/slideLayout1.xml"/><Relationship Id="rId4"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等腰三角形 6"/>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8" name="矩形 7"/>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26" name="图片 2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38" name="矩形 37"/>
          <p:cNvSpPr/>
          <p:nvPr/>
        </p:nvSpPr>
        <p:spPr>
          <a:xfrm>
            <a:off x="721345" y="419738"/>
            <a:ext cx="1121978" cy="369332"/>
          </a:xfrm>
          <a:prstGeom prst="rect">
            <a:avLst/>
          </a:prstGeom>
          <a:solidFill>
            <a:srgbClr val="00B050"/>
          </a:solidFill>
          <a:ln>
            <a:noFill/>
          </a:ln>
          <a:effectLst>
            <a:outerShdw blurRad="393700" dist="50800" dir="5400000" algn="ctr" rotWithShape="0">
              <a:srgbClr val="000000">
                <a:alpha val="25000"/>
              </a:srgbClr>
            </a:outerShdw>
          </a:effectLst>
        </p:spPr>
        <p:txBody>
          <a:bodyPr vert="horz" wrap="square" lIns="91440" tIns="45720" rIns="91440" bIns="45720" numCol="1" anchor="t" anchorCtr="0" compatLnSpc="1"/>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思源宋体 CN Heavy" panose="02020900000000000000" charset="-122"/>
                <a:sym typeface="Arial" panose="020B0604020202020204" pitchFamily="34" charset="0"/>
              </a:rPr>
              <a:t>LOGO</a:t>
            </a:r>
            <a:endParaRPr kumimoji="0" lang="zh-CN" altLang="en-US" sz="16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思源宋体 CN Heavy" panose="02020900000000000000" charset="-122"/>
              <a:sym typeface="Arial" panose="020B0604020202020204" pitchFamily="34" charset="0"/>
            </a:endParaRPr>
          </a:p>
        </p:txBody>
      </p:sp>
      <p:sp>
        <p:nvSpPr>
          <p:cNvPr id="36" name="任意多边形: 形状 35"/>
          <p:cNvSpPr/>
          <p:nvPr/>
        </p:nvSpPr>
        <p:spPr>
          <a:xfrm>
            <a:off x="0" y="1889317"/>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grpSp>
        <p:nvGrpSpPr>
          <p:cNvPr id="37" name="组合 36"/>
          <p:cNvGrpSpPr/>
          <p:nvPr/>
        </p:nvGrpSpPr>
        <p:grpSpPr>
          <a:xfrm>
            <a:off x="447023" y="2460121"/>
            <a:ext cx="7405206" cy="2419874"/>
            <a:chOff x="1942038" y="2127983"/>
            <a:chExt cx="7405206" cy="2419874"/>
          </a:xfrm>
        </p:grpSpPr>
        <p:sp>
          <p:nvSpPr>
            <p:cNvPr id="41" name="PA-文本框 11"/>
            <p:cNvSpPr txBox="1"/>
            <p:nvPr>
              <p:custDataLst>
                <p:tags r:id="rId1"/>
              </p:custDataLst>
            </p:nvPr>
          </p:nvSpPr>
          <p:spPr>
            <a:xfrm>
              <a:off x="1942038" y="2483861"/>
              <a:ext cx="7405206" cy="923330"/>
            </a:xfrm>
            <a:prstGeom prst="rect">
              <a:avLst/>
            </a:prstGeom>
            <a:noFill/>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5400" b="0" i="0" u="none" strike="noStrike" kern="0" cap="none" spc="0" normalizeH="0" baseline="0" noProof="0" dirty="0">
                  <a:ln>
                    <a:noFill/>
                  </a:ln>
                  <a:solidFill>
                    <a:srgbClr val="00B050"/>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食品专业</a:t>
              </a:r>
              <a:r>
                <a:rPr kumimoji="0" lang="zh-CN" altLang="en-US" sz="5400" b="0" i="0" u="none" strike="noStrike" kern="0" cap="none" spc="0" normalizeH="0" baseline="0" noProof="0" dirty="0">
                  <a:ln>
                    <a:noFill/>
                  </a:ln>
                  <a:solidFill>
                    <a:schemeClr val="tx1">
                      <a:lumMod val="75000"/>
                      <a:lumOff val="25000"/>
                    </a:schemeClr>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开题报告</a:t>
              </a:r>
              <a:r>
                <a:rPr kumimoji="0" lang="en-US" altLang="zh-CN" sz="5400" b="0" i="0" u="none" strike="noStrike" kern="0" cap="none" spc="0" normalizeH="0" baseline="0" noProof="0" dirty="0">
                  <a:ln>
                    <a:noFill/>
                  </a:ln>
                  <a:solidFill>
                    <a:schemeClr val="tx1">
                      <a:lumMod val="75000"/>
                      <a:lumOff val="25000"/>
                    </a:schemeClr>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PPT </a:t>
              </a:r>
              <a:endParaRPr kumimoji="0" lang="zh-CN" altLang="en-US" sz="5400" b="0" i="0" u="none" strike="noStrike" kern="0" cap="none" spc="0" normalizeH="0" baseline="0" noProof="0" dirty="0">
                <a:ln>
                  <a:noFill/>
                </a:ln>
                <a:solidFill>
                  <a:schemeClr val="tx1">
                    <a:lumMod val="75000"/>
                    <a:lumOff val="25000"/>
                  </a:schemeClr>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endParaRPr>
            </a:p>
          </p:txBody>
        </p:sp>
        <p:sp>
          <p:nvSpPr>
            <p:cNvPr id="42" name="PA-文本框 14"/>
            <p:cNvSpPr txBox="1"/>
            <p:nvPr>
              <p:custDataLst>
                <p:tags r:id="rId2"/>
              </p:custDataLst>
            </p:nvPr>
          </p:nvSpPr>
          <p:spPr>
            <a:xfrm>
              <a:off x="2025340" y="3515961"/>
              <a:ext cx="6361794" cy="338554"/>
            </a:xfrm>
            <a:prstGeom prst="rect">
              <a:avLst/>
            </a:prstGeom>
            <a:noFill/>
          </p:spPr>
          <p:txBody>
            <a:bodyPr wrap="square" rtlCol="0">
              <a:spAutoFit/>
            </a:bodyPr>
            <a:lstStyle>
              <a:defPPr>
                <a:defRPr lang="zh-CN"/>
              </a:defPPr>
              <a:lvl1pPr algn="dist">
                <a:defRPr sz="2400">
                  <a:solidFill>
                    <a:schemeClr val="tx1">
                      <a:lumMod val="65000"/>
                      <a:lumOff val="35000"/>
                    </a:schemeClr>
                  </a:solidFill>
                  <a:latin typeface="OPPOSans L" panose="00020600040101010101" charset="-122"/>
                  <a:ea typeface="OPPOSans L" panose="00020600040101010101" charset="-122"/>
                </a:defRPr>
              </a:lvl1pPr>
            </a:lstStyle>
            <a:p>
              <a:pPr marL="0" marR="0" lvl="0" indent="0" algn="dist" defTabSz="91440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rgbClr val="000000">
                      <a:lumMod val="65000"/>
                      <a:lumOff val="35000"/>
                    </a:srgbClr>
                  </a:solidFill>
                  <a:effectLst/>
                  <a:uLnTx/>
                  <a:uFillTx/>
                  <a:latin typeface="OPPOSans L" panose="00020600040101010101" charset="-122"/>
                  <a:ea typeface="OPPOSans L" panose="00020600040101010101" charset="-122"/>
                  <a:sym typeface="优设标题黑" panose="00000500000000000000" pitchFamily="2" charset="-122"/>
                </a:rPr>
                <a:t>REAL ESTATE MANAGEMENT APPLICATION</a:t>
              </a:r>
            </a:p>
          </p:txBody>
        </p:sp>
        <p:sp>
          <p:nvSpPr>
            <p:cNvPr id="43" name="PA-文本框 13"/>
            <p:cNvSpPr txBox="1"/>
            <p:nvPr>
              <p:custDataLst>
                <p:tags r:id="rId3"/>
              </p:custDataLst>
            </p:nvPr>
          </p:nvSpPr>
          <p:spPr>
            <a:xfrm>
              <a:off x="1942038" y="2127983"/>
              <a:ext cx="5217542" cy="461665"/>
            </a:xfrm>
            <a:prstGeom prst="rect">
              <a:avLst/>
            </a:prstGeom>
            <a:noFill/>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00">
                      <a:lumMod val="65000"/>
                      <a:lumOff val="35000"/>
                    </a:srgbClr>
                  </a:solidFill>
                  <a:effectLst/>
                  <a:uLnTx/>
                  <a:uFillTx/>
                  <a:latin typeface="OPPOSans L" panose="00020600040101010101" charset="-122"/>
                  <a:ea typeface="OPPOSans L" panose="00020600040101010101" charset="-122"/>
                  <a:sym typeface="OPPOSans L" panose="00020600040101010101" charset="-122"/>
                </a:rPr>
                <a:t>食品专业答辩办公文档系列</a:t>
              </a:r>
            </a:p>
          </p:txBody>
        </p:sp>
        <p:sp>
          <p:nvSpPr>
            <p:cNvPr id="44" name="PA-文本框 14"/>
            <p:cNvSpPr txBox="1"/>
            <p:nvPr>
              <p:custDataLst>
                <p:tags r:id="rId4"/>
              </p:custDataLst>
            </p:nvPr>
          </p:nvSpPr>
          <p:spPr>
            <a:xfrm>
              <a:off x="2135204" y="4067059"/>
              <a:ext cx="3036661" cy="480798"/>
            </a:xfrm>
            <a:prstGeom prst="parallelogram">
              <a:avLst>
                <a:gd name="adj" fmla="val 51371"/>
              </a:avLst>
            </a:prstGeom>
            <a:solidFill>
              <a:srgbClr val="00B050"/>
            </a:solidFill>
            <a:ln>
              <a:solidFill>
                <a:srgbClr val="FFFFFF"/>
              </a:solidFill>
            </a:ln>
          </p:spPr>
          <p:txBody>
            <a:bodyPr wrap="square" rtlCol="0">
              <a:spAutoFit/>
            </a:bodyPr>
            <a:lstStyle>
              <a:defPPr>
                <a:defRPr lang="zh-CN"/>
              </a:defPPr>
              <a:lvl1pPr algn="dist">
                <a:defRPr sz="2400">
                  <a:solidFill>
                    <a:schemeClr val="tx1">
                      <a:lumMod val="65000"/>
                      <a:lumOff val="35000"/>
                    </a:schemeClr>
                  </a:solidFill>
                  <a:latin typeface="OPPOSans L" panose="00020600040101010101" charset="-122"/>
                  <a:ea typeface="OPPOSans L" panose="00020600040101010101" charset="-122"/>
                </a:defRPr>
              </a:lvl1p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smtClean="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rPr>
                <a:t>汇报人：</a:t>
              </a:r>
              <a:r>
                <a:rPr kumimoji="0" lang="en-US" altLang="zh-CN" sz="1800" b="0" i="0" u="none" strike="noStrike" kern="0" cap="none" spc="0" normalizeH="0" baseline="0" noProof="0" smtClean="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rPr>
                <a:t>PPT818</a:t>
              </a:r>
              <a:endParaRPr kumimoji="0" lang="en-US" altLang="zh-CN" sz="1800" b="0" i="0" u="none" strike="noStrike" kern="0" cap="none" spc="0" normalizeH="0" baseline="0" noProof="0" dirty="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endParaRPr>
            </a:p>
          </p:txBody>
        </p:sp>
      </p:grpSp>
      <p:sp>
        <p:nvSpPr>
          <p:cNvPr id="45" name="任意多边形: 形状 44"/>
          <p:cNvSpPr/>
          <p:nvPr/>
        </p:nvSpPr>
        <p:spPr>
          <a:xfrm>
            <a:off x="1" y="1889317"/>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46" name="任意多边形: 形状 45"/>
          <p:cNvSpPr/>
          <p:nvPr/>
        </p:nvSpPr>
        <p:spPr>
          <a:xfrm>
            <a:off x="1" y="1889317"/>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cxnSp>
        <p:nvCxnSpPr>
          <p:cNvPr id="47" name="直接连接符 46"/>
          <p:cNvCxnSpPr/>
          <p:nvPr/>
        </p:nvCxnSpPr>
        <p:spPr>
          <a:xfrm>
            <a:off x="640190" y="5433060"/>
            <a:ext cx="940554" cy="0"/>
          </a:xfrm>
          <a:prstGeom prst="line">
            <a:avLst/>
          </a:prstGeom>
          <a:noFill/>
          <a:ln w="6350" cap="flat" cmpd="sng" algn="ctr">
            <a:solidFill>
              <a:srgbClr val="00B050"/>
            </a:solidFill>
            <a:prstDash val="solid"/>
            <a:miter lim="800000"/>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par>
                                <p:cTn id="22" presetID="53" presetClass="entr" presetSubtype="16"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par>
                                <p:cTn id="37" presetID="53" presetClass="entr" presetSubtype="16"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8" grpId="0" animBg="1"/>
      <p:bldP spid="36" grpId="0" animBg="1"/>
      <p:bldP spid="45" grpId="0" animBg="1"/>
      <p:bldP spid="4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538686" cy="821441"/>
            <a:chOff x="939337" y="1925465"/>
            <a:chExt cx="2503110" cy="1006585"/>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02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68810"/>
              <a:ext cx="2503110"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PSYCHOLOGICAL COUNSELLING</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6" name="组合 5"/>
          <p:cNvGrpSpPr/>
          <p:nvPr/>
        </p:nvGrpSpPr>
        <p:grpSpPr>
          <a:xfrm>
            <a:off x="1224362" y="1791907"/>
            <a:ext cx="4880034" cy="3680586"/>
            <a:chOff x="5368498" y="1115103"/>
            <a:chExt cx="5964336" cy="4498381"/>
          </a:xfrm>
        </p:grpSpPr>
        <p:sp>
          <p:nvSpPr>
            <p:cNvPr id="10" name="椭圆 9"/>
            <p:cNvSpPr/>
            <p:nvPr/>
          </p:nvSpPr>
          <p:spPr>
            <a:xfrm>
              <a:off x="5368498" y="3474227"/>
              <a:ext cx="1219200" cy="1219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1" name="椭圆 10"/>
            <p:cNvSpPr/>
            <p:nvPr/>
          </p:nvSpPr>
          <p:spPr>
            <a:xfrm>
              <a:off x="6005482" y="1897542"/>
              <a:ext cx="1219200" cy="12192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2" name="椭圆 11"/>
            <p:cNvSpPr/>
            <p:nvPr/>
          </p:nvSpPr>
          <p:spPr>
            <a:xfrm>
              <a:off x="7730573" y="1115103"/>
              <a:ext cx="1219200" cy="1219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3" name="椭圆 12"/>
            <p:cNvSpPr/>
            <p:nvPr/>
          </p:nvSpPr>
          <p:spPr>
            <a:xfrm>
              <a:off x="9456839" y="1897410"/>
              <a:ext cx="1219200" cy="12192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4" name="椭圆 13"/>
            <p:cNvSpPr/>
            <p:nvPr/>
          </p:nvSpPr>
          <p:spPr>
            <a:xfrm>
              <a:off x="10113634" y="3474103"/>
              <a:ext cx="1219200" cy="1219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5" name="圆角矩形 6"/>
            <p:cNvSpPr/>
            <p:nvPr/>
          </p:nvSpPr>
          <p:spPr>
            <a:xfrm>
              <a:off x="7850058" y="4801675"/>
              <a:ext cx="960107"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6" name="圆角矩形 12"/>
            <p:cNvSpPr/>
            <p:nvPr/>
          </p:nvSpPr>
          <p:spPr>
            <a:xfrm>
              <a:off x="7853893" y="5013021"/>
              <a:ext cx="960107"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7" name="圆角矩形 13"/>
            <p:cNvSpPr/>
            <p:nvPr/>
          </p:nvSpPr>
          <p:spPr>
            <a:xfrm>
              <a:off x="7846406" y="5218162"/>
              <a:ext cx="960107"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8" name="同侧圆角矩形 11"/>
            <p:cNvSpPr/>
            <p:nvPr/>
          </p:nvSpPr>
          <p:spPr>
            <a:xfrm rot="10800000">
              <a:off x="8052139" y="5410307"/>
              <a:ext cx="547695" cy="203177"/>
            </a:xfrm>
            <a:prstGeom prst="round2SameRect">
              <a:avLst>
                <a:gd name="adj1" fmla="val 50000"/>
                <a:gd name="adj2" fmla="val 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19" name="椭圆 18"/>
            <p:cNvSpPr/>
            <p:nvPr/>
          </p:nvSpPr>
          <p:spPr>
            <a:xfrm>
              <a:off x="7375067" y="3055126"/>
              <a:ext cx="1917729" cy="1671948"/>
            </a:xfrm>
            <a:custGeom>
              <a:avLst/>
              <a:gdLst/>
              <a:ahLst/>
              <a:cxnLst/>
              <a:rect l="l" t="t" r="r" b="b"/>
              <a:pathLst>
                <a:path w="1438297" h="1253961">
                  <a:moveTo>
                    <a:pt x="709345" y="67"/>
                  </a:moveTo>
                  <a:cubicBezTo>
                    <a:pt x="1001692" y="-3923"/>
                    <a:pt x="1267354" y="169479"/>
                    <a:pt x="1381366" y="438707"/>
                  </a:cubicBezTo>
                  <a:cubicBezTo>
                    <a:pt x="1493979" y="704629"/>
                    <a:pt x="1436500" y="1011747"/>
                    <a:pt x="1235753" y="1218380"/>
                  </a:cubicBezTo>
                  <a:cubicBezTo>
                    <a:pt x="1228463" y="1236727"/>
                    <a:pt x="1210520" y="1249627"/>
                    <a:pt x="1189563" y="1249627"/>
                  </a:cubicBezTo>
                  <a:cubicBezTo>
                    <a:pt x="1161965" y="1249627"/>
                    <a:pt x="1139593" y="1227255"/>
                    <a:pt x="1139593" y="1199657"/>
                  </a:cubicBezTo>
                  <a:cubicBezTo>
                    <a:pt x="1139593" y="1182741"/>
                    <a:pt x="1147999" y="1167788"/>
                    <a:pt x="1161387" y="1159497"/>
                  </a:cubicBezTo>
                  <a:lnTo>
                    <a:pt x="1160988" y="1159099"/>
                  </a:lnTo>
                  <a:cubicBezTo>
                    <a:pt x="1339859" y="979468"/>
                    <a:pt x="1392172" y="709424"/>
                    <a:pt x="1293318" y="475993"/>
                  </a:cubicBezTo>
                  <a:cubicBezTo>
                    <a:pt x="1194465" y="242562"/>
                    <a:pt x="964125" y="92215"/>
                    <a:pt x="710649" y="95675"/>
                  </a:cubicBezTo>
                  <a:cubicBezTo>
                    <a:pt x="457173" y="99135"/>
                    <a:pt x="231023" y="255712"/>
                    <a:pt x="138577" y="491754"/>
                  </a:cubicBezTo>
                  <a:cubicBezTo>
                    <a:pt x="48191" y="722536"/>
                    <a:pt x="103211" y="984362"/>
                    <a:pt x="278147" y="1158443"/>
                  </a:cubicBezTo>
                  <a:cubicBezTo>
                    <a:pt x="295721" y="1166064"/>
                    <a:pt x="307932" y="1183602"/>
                    <a:pt x="307932" y="1203991"/>
                  </a:cubicBezTo>
                  <a:cubicBezTo>
                    <a:pt x="307932" y="1231589"/>
                    <a:pt x="285560" y="1253961"/>
                    <a:pt x="257962" y="1253961"/>
                  </a:cubicBezTo>
                  <a:cubicBezTo>
                    <a:pt x="244659" y="1253961"/>
                    <a:pt x="232570" y="1248763"/>
                    <a:pt x="223786" y="1240106"/>
                  </a:cubicBezTo>
                  <a:lnTo>
                    <a:pt x="223615" y="1240286"/>
                  </a:lnTo>
                  <a:lnTo>
                    <a:pt x="222931" y="1239529"/>
                  </a:lnTo>
                  <a:cubicBezTo>
                    <a:pt x="222653" y="1239352"/>
                    <a:pt x="222426" y="1239124"/>
                    <a:pt x="222283" y="1238813"/>
                  </a:cubicBezTo>
                  <a:cubicBezTo>
                    <a:pt x="11426" y="1037418"/>
                    <a:pt x="-56835" y="728509"/>
                    <a:pt x="49546" y="456885"/>
                  </a:cubicBezTo>
                  <a:cubicBezTo>
                    <a:pt x="156168" y="184646"/>
                    <a:pt x="416999" y="4058"/>
                    <a:pt x="709345" y="67"/>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0" name="圆角矩形 19"/>
            <p:cNvSpPr/>
            <p:nvPr/>
          </p:nvSpPr>
          <p:spPr>
            <a:xfrm>
              <a:off x="6728787" y="3994423"/>
              <a:ext cx="469404"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1" name="圆角矩形 20"/>
            <p:cNvSpPr/>
            <p:nvPr/>
          </p:nvSpPr>
          <p:spPr>
            <a:xfrm rot="2700000">
              <a:off x="7079325" y="3118285"/>
              <a:ext cx="469404"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2" name="圆角矩形 21"/>
            <p:cNvSpPr/>
            <p:nvPr/>
          </p:nvSpPr>
          <p:spPr>
            <a:xfrm rot="18900000" flipH="1">
              <a:off x="9102344" y="3096705"/>
              <a:ext cx="469404"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3" name="圆角矩形 22"/>
            <p:cNvSpPr/>
            <p:nvPr/>
          </p:nvSpPr>
          <p:spPr>
            <a:xfrm>
              <a:off x="9469672" y="4058242"/>
              <a:ext cx="469404"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4" name="圆角矩形 23"/>
            <p:cNvSpPr/>
            <p:nvPr/>
          </p:nvSpPr>
          <p:spPr>
            <a:xfrm rot="5400000">
              <a:off x="8105471" y="2619101"/>
              <a:ext cx="469404" cy="1276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25" name="TextBox 24"/>
            <p:cNvSpPr txBox="1"/>
            <p:nvPr/>
          </p:nvSpPr>
          <p:spPr>
            <a:xfrm>
              <a:off x="7529889" y="3635846"/>
              <a:ext cx="1561856" cy="91540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265" b="1"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Bold" panose="020B0800000000000000" pitchFamily="34" charset="-122"/>
                  <a:cs typeface="+mn-cs"/>
                </a:rPr>
                <a:t>创意</a:t>
              </a:r>
            </a:p>
          </p:txBody>
        </p:sp>
        <p:sp>
          <p:nvSpPr>
            <p:cNvPr id="26" name="TextBox 28"/>
            <p:cNvSpPr txBox="1"/>
            <p:nvPr/>
          </p:nvSpPr>
          <p:spPr>
            <a:xfrm>
              <a:off x="5475624" y="3929091"/>
              <a:ext cx="978021" cy="4137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rPr>
                <a:t>关键词</a:t>
              </a:r>
            </a:p>
          </p:txBody>
        </p:sp>
        <p:sp>
          <p:nvSpPr>
            <p:cNvPr id="27" name="TextBox 29"/>
            <p:cNvSpPr txBox="1"/>
            <p:nvPr/>
          </p:nvSpPr>
          <p:spPr>
            <a:xfrm>
              <a:off x="6126072" y="2306148"/>
              <a:ext cx="978021" cy="4137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rPr>
                <a:t>关键词</a:t>
              </a:r>
            </a:p>
          </p:txBody>
        </p:sp>
        <p:sp>
          <p:nvSpPr>
            <p:cNvPr id="28" name="TextBox 30"/>
            <p:cNvSpPr txBox="1"/>
            <p:nvPr/>
          </p:nvSpPr>
          <p:spPr>
            <a:xfrm>
              <a:off x="7870009" y="1523610"/>
              <a:ext cx="978021" cy="4137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rPr>
                <a:t>关键词</a:t>
              </a:r>
            </a:p>
          </p:txBody>
        </p:sp>
        <p:sp>
          <p:nvSpPr>
            <p:cNvPr id="29" name="TextBox 31"/>
            <p:cNvSpPr txBox="1"/>
            <p:nvPr/>
          </p:nvSpPr>
          <p:spPr>
            <a:xfrm>
              <a:off x="9587430" y="2293446"/>
              <a:ext cx="978021" cy="4137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rPr>
                <a:t>关键词</a:t>
              </a:r>
            </a:p>
          </p:txBody>
        </p:sp>
        <p:sp>
          <p:nvSpPr>
            <p:cNvPr id="30" name="TextBox 32"/>
            <p:cNvSpPr txBox="1"/>
            <p:nvPr/>
          </p:nvSpPr>
          <p:spPr>
            <a:xfrm>
              <a:off x="10246924" y="3888594"/>
              <a:ext cx="978021" cy="41377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rPr>
                <a:t>关键词</a:t>
              </a:r>
            </a:p>
          </p:txBody>
        </p:sp>
      </p:grpSp>
      <p:grpSp>
        <p:nvGrpSpPr>
          <p:cNvPr id="31" name="组合 30"/>
          <p:cNvGrpSpPr/>
          <p:nvPr/>
        </p:nvGrpSpPr>
        <p:grpSpPr>
          <a:xfrm>
            <a:off x="6752573" y="1933203"/>
            <a:ext cx="4629749" cy="3620729"/>
            <a:chOff x="7066747" y="1933203"/>
            <a:chExt cx="4629749" cy="3620729"/>
          </a:xfrm>
        </p:grpSpPr>
        <p:sp>
          <p:nvSpPr>
            <p:cNvPr id="32" name="矩形 31"/>
            <p:cNvSpPr/>
            <p:nvPr/>
          </p:nvSpPr>
          <p:spPr>
            <a:xfrm>
              <a:off x="7066748" y="2757590"/>
              <a:ext cx="4275514" cy="102829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单击此处键入文本单击此处键入文本单击此处</a:t>
              </a:r>
              <a:endParaRPr kumimoji="0" lang="en-US" altLang="zh-CN"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键入文本单击此处单击此处键入文本单击此处键入文本单击此处键入文本单击此处</a:t>
              </a:r>
            </a:p>
          </p:txBody>
        </p:sp>
        <p:sp>
          <p:nvSpPr>
            <p:cNvPr id="33" name="矩形 32"/>
            <p:cNvSpPr/>
            <p:nvPr/>
          </p:nvSpPr>
          <p:spPr>
            <a:xfrm>
              <a:off x="7066747" y="3876478"/>
              <a:ext cx="4629749" cy="102829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单击此处键入文本单击此处键入文本单击此处</a:t>
              </a:r>
              <a:endParaRPr kumimoji="0" lang="en-US" altLang="zh-CN"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键入文本单击此处单击此处键入文本单击此处键入文本单击此处键入文本单击此处</a:t>
              </a:r>
            </a:p>
          </p:txBody>
        </p:sp>
        <p:sp>
          <p:nvSpPr>
            <p:cNvPr id="34" name="文本框 33"/>
            <p:cNvSpPr txBox="1"/>
            <p:nvPr/>
          </p:nvSpPr>
          <p:spPr>
            <a:xfrm>
              <a:off x="7066747" y="1933203"/>
              <a:ext cx="2646878" cy="584775"/>
            </a:xfrm>
            <a:prstGeom prst="rect">
              <a:avLst/>
            </a:prstGeom>
            <a:noFill/>
          </p:spPr>
          <p:txBody>
            <a:bodyPr wrap="none" rtlCol="0">
              <a:spAutoFit/>
            </a:bodyPr>
            <a:lstStyle>
              <a:defPPr>
                <a:defRPr lang="zh-CN"/>
              </a:defPPr>
              <a:lvl1pPr algn="ctr">
                <a:defRPr sz="2400">
                  <a:solidFill>
                    <a:srgbClr val="EA7D7E"/>
                  </a:solidFill>
                  <a:latin typeface="优设标题黑" panose="00000500000000000000" pitchFamily="2" charset="-122"/>
                  <a:ea typeface="优设标题黑" panose="00000500000000000000"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35" name="矩形 34"/>
            <p:cNvSpPr/>
            <p:nvPr/>
          </p:nvSpPr>
          <p:spPr>
            <a:xfrm>
              <a:off x="7187940" y="5246155"/>
              <a:ext cx="1127386" cy="307777"/>
            </a:xfrm>
            <a:prstGeom prst="rect">
              <a:avLst/>
            </a:prstGeom>
            <a:ln>
              <a:solidFill>
                <a:schemeClr val="tx1">
                  <a:lumMod val="75000"/>
                  <a:lumOff val="25000"/>
                </a:schemeClr>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文本标题</a:t>
              </a:r>
              <a:endParaRPr kumimoji="0" lang="zh-CN" altLang="en-US" sz="1400" b="0" i="0" u="none" strike="noStrike" kern="0" cap="none" spc="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endParaRPr>
            </a:p>
          </p:txBody>
        </p:sp>
        <p:cxnSp>
          <p:nvCxnSpPr>
            <p:cNvPr id="36" name="直接连接符 35"/>
            <p:cNvCxnSpPr/>
            <p:nvPr/>
          </p:nvCxnSpPr>
          <p:spPr>
            <a:xfrm flipH="1">
              <a:off x="7168890" y="2630993"/>
              <a:ext cx="3661591" cy="0"/>
            </a:xfrm>
            <a:prstGeom prst="line">
              <a:avLst/>
            </a:prstGeom>
            <a:noFill/>
            <a:ln w="28575" cap="flat" cmpd="sng" algn="ctr">
              <a:solidFill>
                <a:schemeClr val="tx1">
                  <a:lumMod val="75000"/>
                  <a:lumOff val="25000"/>
                </a:schemeClr>
              </a:solidFill>
              <a:prstDash val="solid"/>
              <a:miter lim="800000"/>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anim calcmode="lin" valueType="num">
                                      <p:cBhvr>
                                        <p:cTn id="14" dur="500" fill="hold"/>
                                        <p:tgtEl>
                                          <p:spTgt spid="31"/>
                                        </p:tgtEl>
                                        <p:attrNameLst>
                                          <p:attrName>ppt_x</p:attrName>
                                        </p:attrNameLst>
                                      </p:cBhvr>
                                      <p:tavLst>
                                        <p:tav tm="0">
                                          <p:val>
                                            <p:strVal val="#ppt_x"/>
                                          </p:val>
                                        </p:tav>
                                        <p:tav tm="100000">
                                          <p:val>
                                            <p:strVal val="#ppt_x"/>
                                          </p:val>
                                        </p:tav>
                                      </p:tavLst>
                                    </p:anim>
                                    <p:anim calcmode="lin" valueType="num">
                                      <p:cBhvr>
                                        <p:cTn id="15" dur="500" fill="hold"/>
                                        <p:tgtEl>
                                          <p:spTgt spid="3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anim calcmode="lin" valueType="num">
                                      <p:cBhvr>
                                        <p:cTn id="20" dur="500" fill="hold"/>
                                        <p:tgtEl>
                                          <p:spTgt spid="6"/>
                                        </p:tgtEl>
                                        <p:attrNameLst>
                                          <p:attrName>ppt_x</p:attrName>
                                        </p:attrNameLst>
                                      </p:cBhvr>
                                      <p:tavLst>
                                        <p:tav tm="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5" name="矩形 4"/>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6" name="任意多边形: 形状 5"/>
          <p:cNvSpPr/>
          <p:nvPr/>
        </p:nvSpPr>
        <p:spPr>
          <a:xfrm>
            <a:off x="0" y="684631"/>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7" name="任意多边形: 形状 6"/>
          <p:cNvSpPr/>
          <p:nvPr/>
        </p:nvSpPr>
        <p:spPr>
          <a:xfrm>
            <a:off x="1" y="684631"/>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8" name="任意多边形: 形状 7"/>
          <p:cNvSpPr/>
          <p:nvPr/>
        </p:nvSpPr>
        <p:spPr>
          <a:xfrm>
            <a:off x="1" y="684631"/>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38" name="Title 3"/>
          <p:cNvSpPr txBox="1"/>
          <p:nvPr/>
        </p:nvSpPr>
        <p:spPr>
          <a:xfrm>
            <a:off x="1198618" y="3314538"/>
            <a:ext cx="4852220"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algn="dist" defTabSz="914400" rtl="0" eaLnBrk="1" fontAlgn="auto" latinLnBrk="0" hangingPunct="1">
              <a:lnSpc>
                <a:spcPct val="80000"/>
              </a:lnSpc>
              <a:spcBef>
                <a:spcPct val="0"/>
              </a:spcBef>
              <a:spcAft>
                <a:spcPts val="0"/>
              </a:spcAft>
              <a:buClrTx/>
              <a:buSzTx/>
              <a:buFontTx/>
              <a:buNone/>
              <a:defRPr/>
            </a:pPr>
            <a:r>
              <a:rPr lang="zh-CN" altLang="en-US" sz="4800" dirty="0">
                <a:solidFill>
                  <a:srgbClr val="00B050"/>
                </a:solidFill>
                <a:latin typeface="站酷庆科黄油体" panose="02000803000000020004" pitchFamily="2" charset="-122"/>
                <a:ea typeface="站酷庆科黄油体" panose="02000803000000020004" pitchFamily="2" charset="-122"/>
                <a:cs typeface="+mn-cs"/>
              </a:rPr>
              <a:t>输入目录关键字</a:t>
            </a:r>
            <a:endParaRPr lang="en-US" sz="4800" dirty="0">
              <a:solidFill>
                <a:srgbClr val="00B050"/>
              </a:solidFill>
              <a:latin typeface="站酷庆科黄油体" panose="02000803000000020004" pitchFamily="2" charset="-122"/>
              <a:ea typeface="站酷庆科黄油体" panose="02000803000000020004" pitchFamily="2" charset="-122"/>
              <a:cs typeface="+mn-cs"/>
            </a:endParaRPr>
          </a:p>
        </p:txBody>
      </p:sp>
      <p:sp>
        <p:nvSpPr>
          <p:cNvPr id="39" name="TextBox 14"/>
          <p:cNvSpPr txBox="1"/>
          <p:nvPr/>
        </p:nvSpPr>
        <p:spPr>
          <a:xfrm>
            <a:off x="1198618" y="4371618"/>
            <a:ext cx="6076338" cy="261610"/>
          </a:xfrm>
          <a:prstGeom prst="rect">
            <a:avLst/>
          </a:prstGeom>
          <a:noFill/>
        </p:spPr>
        <p:txBody>
          <a:bodyPr wrap="square" lIns="0" rIns="0"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sz="1100" b="1" i="0" u="none" strike="noStrike" kern="1200" cap="none" spc="0" normalizeH="0" baseline="0" noProof="0" dirty="0">
                <a:ln>
                  <a:noFill/>
                </a:ln>
                <a:solidFill>
                  <a:schemeClr val="tx1">
                    <a:lumMod val="50000"/>
                    <a:lumOff val="50000"/>
                  </a:schemeClr>
                </a:solidFill>
                <a:effectLst/>
                <a:uLnTx/>
                <a:uFillTx/>
                <a:latin typeface="Abadi" panose="020B0604020104020204" pitchFamily="34" charset="0"/>
                <a:ea typeface="+mn-ea"/>
                <a:cs typeface="+mn-cs"/>
              </a:rPr>
              <a:t>CREATIVE PRESENTATION TEMPLATE</a:t>
            </a:r>
          </a:p>
        </p:txBody>
      </p:sp>
      <p:sp>
        <p:nvSpPr>
          <p:cNvPr id="40" name="Title 3"/>
          <p:cNvSpPr txBox="1"/>
          <p:nvPr/>
        </p:nvSpPr>
        <p:spPr>
          <a:xfrm>
            <a:off x="1198618" y="2400920"/>
            <a:ext cx="2916183"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defTabSz="914400" rtl="0" eaLnBrk="1" fontAlgn="auto" latinLnBrk="0" hangingPunct="1">
              <a:lnSpc>
                <a:spcPct val="80000"/>
              </a:lnSpc>
              <a:spcBef>
                <a:spcPct val="0"/>
              </a:spcBef>
              <a:spcAft>
                <a:spcPts val="0"/>
              </a:spcAft>
              <a:buClrTx/>
              <a:buSzTx/>
              <a:buFontTx/>
              <a:buNone/>
              <a:defRPr/>
            </a:pPr>
            <a:r>
              <a:rPr lang="en-US" altLang="zh-CN"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rPr>
              <a:t>PART  THREE</a:t>
            </a:r>
            <a:endParaRPr lang="en-US"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39" grpId="0"/>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372956" cy="831502"/>
            <a:chOff x="939337" y="1925465"/>
            <a:chExt cx="2339703" cy="1018913"/>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03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81138"/>
              <a:ext cx="2339703"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KNOW YOURSELF</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6" name="组合 5"/>
          <p:cNvGrpSpPr/>
          <p:nvPr/>
        </p:nvGrpSpPr>
        <p:grpSpPr>
          <a:xfrm>
            <a:off x="1505635" y="2001700"/>
            <a:ext cx="2453360" cy="3020836"/>
            <a:chOff x="1505635" y="2001700"/>
            <a:chExt cx="2453360" cy="3020836"/>
          </a:xfrm>
        </p:grpSpPr>
        <p:sp>
          <p:nvSpPr>
            <p:cNvPr id="10" name="椭圆 9"/>
            <p:cNvSpPr/>
            <p:nvPr/>
          </p:nvSpPr>
          <p:spPr>
            <a:xfrm>
              <a:off x="2075543" y="2001700"/>
              <a:ext cx="1313544" cy="1313544"/>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pic>
          <p:nvPicPr>
            <p:cNvPr id="11" name="图片 10"/>
            <p:cNvPicPr>
              <a:picLocks noChangeAspect="1"/>
            </p:cNvPicPr>
            <p:nvPr/>
          </p:nvPicPr>
          <p:blipFill>
            <a:blip r:embed="rId2"/>
            <a:stretch>
              <a:fillRect/>
            </a:stretch>
          </p:blipFill>
          <p:spPr>
            <a:xfrm>
              <a:off x="2494694" y="2305319"/>
              <a:ext cx="488925" cy="648574"/>
            </a:xfrm>
            <a:prstGeom prst="rect">
              <a:avLst/>
            </a:prstGeom>
          </p:spPr>
        </p:pic>
        <p:sp>
          <p:nvSpPr>
            <p:cNvPr id="12" name="Shape 806"/>
            <p:cNvSpPr txBox="1"/>
            <p:nvPr/>
          </p:nvSpPr>
          <p:spPr>
            <a:xfrm>
              <a:off x="1672471" y="3722169"/>
              <a:ext cx="2168948" cy="426848"/>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2400" b="0" i="0" u="none" strike="noStrike" kern="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j-cs"/>
                </a:rPr>
                <a:t>标题文字添加</a:t>
              </a:r>
              <a:endParaRPr kumimoji="0" lang="en-GB" altLang="zh-CN" sz="2400" b="0" i="0" u="none" strike="noStrike" kern="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j-cs"/>
              </a:endParaRPr>
            </a:p>
          </p:txBody>
        </p:sp>
        <p:sp>
          <p:nvSpPr>
            <p:cNvPr id="13" name="矩形 12"/>
            <p:cNvSpPr/>
            <p:nvPr/>
          </p:nvSpPr>
          <p:spPr>
            <a:xfrm>
              <a:off x="1505635" y="4194809"/>
              <a:ext cx="2453360" cy="827727"/>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此处输入具体内容此处输入具体内容此处具体内容此处输入具体内容此处输入具体内容此处具体内容</a:t>
              </a:r>
            </a:p>
          </p:txBody>
        </p:sp>
      </p:grpSp>
      <p:grpSp>
        <p:nvGrpSpPr>
          <p:cNvPr id="14" name="组合 13"/>
          <p:cNvGrpSpPr/>
          <p:nvPr/>
        </p:nvGrpSpPr>
        <p:grpSpPr>
          <a:xfrm>
            <a:off x="4919418" y="1562644"/>
            <a:ext cx="2353162" cy="3785782"/>
            <a:chOff x="4919418" y="1562644"/>
            <a:chExt cx="2353162" cy="3785782"/>
          </a:xfrm>
        </p:grpSpPr>
        <p:sp>
          <p:nvSpPr>
            <p:cNvPr id="15" name="椭圆 14"/>
            <p:cNvSpPr/>
            <p:nvPr/>
          </p:nvSpPr>
          <p:spPr>
            <a:xfrm>
              <a:off x="5000171" y="1562644"/>
              <a:ext cx="2191657" cy="2191657"/>
            </a:xfrm>
            <a:prstGeom prst="ellipse">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pic>
          <p:nvPicPr>
            <p:cNvPr id="16" name="图片 15"/>
            <p:cNvPicPr>
              <a:picLocks noChangeAspect="1"/>
            </p:cNvPicPr>
            <p:nvPr/>
          </p:nvPicPr>
          <p:blipFill>
            <a:blip r:embed="rId3"/>
            <a:stretch>
              <a:fillRect/>
            </a:stretch>
          </p:blipFill>
          <p:spPr>
            <a:xfrm>
              <a:off x="5671382" y="2287476"/>
              <a:ext cx="876902" cy="741994"/>
            </a:xfrm>
            <a:prstGeom prst="rect">
              <a:avLst/>
            </a:prstGeom>
          </p:spPr>
        </p:pic>
        <p:sp>
          <p:nvSpPr>
            <p:cNvPr id="17" name="Shape 806"/>
            <p:cNvSpPr txBox="1"/>
            <p:nvPr/>
          </p:nvSpPr>
          <p:spPr>
            <a:xfrm>
              <a:off x="4919418" y="4060063"/>
              <a:ext cx="2353162" cy="461665"/>
            </a:xfrm>
            <a:prstGeom prst="rect">
              <a:avLst/>
            </a:prstGeom>
            <a:noFill/>
          </p:spPr>
          <p:txBody>
            <a:bodyPr vert="horz" wrap="square" lIns="91440" tIns="45720" rIns="91440" bIns="45720" rtlCol="0" anchor="ctr">
              <a:spAutoFit/>
            </a:bodyPr>
            <a:lstStyle>
              <a:defPPr>
                <a:defRPr lang="zh-CN"/>
              </a:defPPr>
              <a:lvl1pPr lvl="0" algn="ctr">
                <a:lnSpc>
                  <a:spcPct val="90000"/>
                </a:lnSpc>
                <a:spcBef>
                  <a:spcPct val="0"/>
                </a:spcBef>
                <a:buNone/>
                <a:defRPr sz="2400" kern="0">
                  <a:solidFill>
                    <a:srgbClr val="059C45"/>
                  </a:solidFill>
                  <a:latin typeface="优设标题黑" panose="00000500000000000000" pitchFamily="2" charset="-122"/>
                  <a:ea typeface="优设标题黑" panose="00000500000000000000" pitchFamily="2"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en-GB" altLang="zh-CN" sz="2400" b="0" i="0" u="none" strike="noStrike" kern="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endParaRPr>
            </a:p>
          </p:txBody>
        </p:sp>
        <p:sp>
          <p:nvSpPr>
            <p:cNvPr id="18" name="矩形 17"/>
            <p:cNvSpPr/>
            <p:nvPr/>
          </p:nvSpPr>
          <p:spPr>
            <a:xfrm>
              <a:off x="4949972" y="4520699"/>
              <a:ext cx="2319722" cy="827727"/>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此处输入具体内容此处输入具体内容此处具体内容此处输入具体内容此处输入具体内容此处具体内容</a:t>
              </a:r>
            </a:p>
          </p:txBody>
        </p:sp>
      </p:grpSp>
      <p:grpSp>
        <p:nvGrpSpPr>
          <p:cNvPr id="19" name="组合 18"/>
          <p:cNvGrpSpPr/>
          <p:nvPr/>
        </p:nvGrpSpPr>
        <p:grpSpPr>
          <a:xfrm>
            <a:off x="8209723" y="2001700"/>
            <a:ext cx="2499923" cy="3037997"/>
            <a:chOff x="8209723" y="2001700"/>
            <a:chExt cx="2499923" cy="3037997"/>
          </a:xfrm>
        </p:grpSpPr>
        <p:sp>
          <p:nvSpPr>
            <p:cNvPr id="20" name="椭圆 19"/>
            <p:cNvSpPr/>
            <p:nvPr/>
          </p:nvSpPr>
          <p:spPr>
            <a:xfrm>
              <a:off x="8802912" y="2001700"/>
              <a:ext cx="1313544" cy="1313544"/>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pic>
          <p:nvPicPr>
            <p:cNvPr id="21" name="图片 20"/>
            <p:cNvPicPr>
              <a:picLocks noChangeAspect="1"/>
            </p:cNvPicPr>
            <p:nvPr/>
          </p:nvPicPr>
          <p:blipFill>
            <a:blip r:embed="rId4"/>
            <a:stretch>
              <a:fillRect/>
            </a:stretch>
          </p:blipFill>
          <p:spPr>
            <a:xfrm>
              <a:off x="9228303" y="2327716"/>
              <a:ext cx="483159" cy="640925"/>
            </a:xfrm>
            <a:prstGeom prst="rect">
              <a:avLst/>
            </a:prstGeom>
          </p:spPr>
        </p:pic>
        <p:sp>
          <p:nvSpPr>
            <p:cNvPr id="22" name="Shape 806"/>
            <p:cNvSpPr txBox="1"/>
            <p:nvPr/>
          </p:nvSpPr>
          <p:spPr>
            <a:xfrm>
              <a:off x="8209723" y="3704761"/>
              <a:ext cx="2499922" cy="461665"/>
            </a:xfrm>
            <a:prstGeom prst="rect">
              <a:avLst/>
            </a:prstGeom>
            <a:noFill/>
          </p:spPr>
          <p:txBody>
            <a:bodyPr vert="horz" wrap="square" lIns="91440" tIns="45720" rIns="91440" bIns="45720" rtlCol="0" anchor="ctr">
              <a:spAutoFit/>
            </a:bodyPr>
            <a:lstStyle>
              <a:defPPr>
                <a:defRPr lang="zh-CN"/>
              </a:defPPr>
              <a:lvl1pPr lvl="0" algn="ctr">
                <a:lnSpc>
                  <a:spcPct val="90000"/>
                </a:lnSpc>
                <a:spcBef>
                  <a:spcPct val="0"/>
                </a:spcBef>
                <a:buNone/>
                <a:defRPr sz="2400" kern="0">
                  <a:solidFill>
                    <a:srgbClr val="059C45"/>
                  </a:solidFill>
                  <a:latin typeface="优设标题黑" panose="00000500000000000000" pitchFamily="2" charset="-122"/>
                  <a:ea typeface="优设标题黑" panose="00000500000000000000" pitchFamily="2"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en-GB" altLang="zh-CN" sz="2400" b="0" i="0" u="none" strike="noStrike" kern="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endParaRPr>
            </a:p>
          </p:txBody>
        </p:sp>
        <p:sp>
          <p:nvSpPr>
            <p:cNvPr id="23" name="矩形 22"/>
            <p:cNvSpPr/>
            <p:nvPr/>
          </p:nvSpPr>
          <p:spPr>
            <a:xfrm>
              <a:off x="8230118" y="4211970"/>
              <a:ext cx="2479528" cy="827727"/>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此处输入具体内容此处输入具体内容此处具体内容此处输入具体内容此处输入具体内容此处具体内容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anim calcmode="lin" valueType="num">
                                      <p:cBhvr>
                                        <p:cTn id="20" dur="500" fill="hold"/>
                                        <p:tgtEl>
                                          <p:spTgt spid="6"/>
                                        </p:tgtEl>
                                        <p:attrNameLst>
                                          <p:attrName>ppt_x</p:attrName>
                                        </p:attrNameLst>
                                      </p:cBhvr>
                                      <p:tavLst>
                                        <p:tav tm="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372956" cy="831502"/>
            <a:chOff x="939337" y="1925465"/>
            <a:chExt cx="2339703" cy="1018913"/>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03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81138"/>
              <a:ext cx="2339703"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KNOW YOURSELF</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sp>
        <p:nvSpPr>
          <p:cNvPr id="6" name="矩形 5"/>
          <p:cNvSpPr/>
          <p:nvPr/>
        </p:nvSpPr>
        <p:spPr>
          <a:xfrm>
            <a:off x="0" y="5118100"/>
            <a:ext cx="12192000" cy="173990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grpSp>
        <p:nvGrpSpPr>
          <p:cNvPr id="10" name="组合 9"/>
          <p:cNvGrpSpPr/>
          <p:nvPr/>
        </p:nvGrpSpPr>
        <p:grpSpPr>
          <a:xfrm>
            <a:off x="1446787" y="1538193"/>
            <a:ext cx="1703991" cy="2961964"/>
            <a:chOff x="1421679" y="1916832"/>
            <a:chExt cx="1703991" cy="2961964"/>
          </a:xfrm>
        </p:grpSpPr>
        <p:grpSp>
          <p:nvGrpSpPr>
            <p:cNvPr id="11" name="组合 10"/>
            <p:cNvGrpSpPr/>
            <p:nvPr/>
          </p:nvGrpSpPr>
          <p:grpSpPr>
            <a:xfrm>
              <a:off x="1517590" y="1916832"/>
              <a:ext cx="1512168" cy="1512168"/>
              <a:chOff x="1467746" y="1916832"/>
              <a:chExt cx="1512168" cy="1512168"/>
            </a:xfrm>
          </p:grpSpPr>
          <p:sp>
            <p:nvSpPr>
              <p:cNvPr id="15" name="椭圆 14"/>
              <p:cNvSpPr/>
              <p:nvPr/>
            </p:nvSpPr>
            <p:spPr>
              <a:xfrm>
                <a:off x="1467746" y="1916832"/>
                <a:ext cx="1512168" cy="1512168"/>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16" name="形状"/>
              <p:cNvSpPr/>
              <p:nvPr/>
            </p:nvSpPr>
            <p:spPr bwMode="auto">
              <a:xfrm>
                <a:off x="1955627" y="2444497"/>
                <a:ext cx="536406" cy="456839"/>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p:spPr>
            <p:txBody>
              <a:bodyPr bIns="396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宋体" panose="02010600030101010101" pitchFamily="2" charset="-122"/>
                  <a:cs typeface="+mn-cs"/>
                </a:endParaRPr>
              </a:p>
            </p:txBody>
          </p:sp>
        </p:grpSp>
        <p:grpSp>
          <p:nvGrpSpPr>
            <p:cNvPr id="12" name="组合 11"/>
            <p:cNvGrpSpPr/>
            <p:nvPr/>
          </p:nvGrpSpPr>
          <p:grpSpPr>
            <a:xfrm>
              <a:off x="1421679" y="3587341"/>
              <a:ext cx="1703991" cy="1291455"/>
              <a:chOff x="1421679" y="3587341"/>
              <a:chExt cx="1703991" cy="1291455"/>
            </a:xfrm>
          </p:grpSpPr>
          <p:sp>
            <p:nvSpPr>
              <p:cNvPr id="13" name="矩形 47"/>
              <p:cNvSpPr>
                <a:spLocks noChangeArrowheads="1"/>
              </p:cNvSpPr>
              <p:nvPr/>
            </p:nvSpPr>
            <p:spPr bwMode="auto">
              <a:xfrm>
                <a:off x="1588803" y="3984200"/>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14" name="矩形 47"/>
              <p:cNvSpPr>
                <a:spLocks noChangeArrowheads="1"/>
              </p:cNvSpPr>
              <p:nvPr/>
            </p:nvSpPr>
            <p:spPr bwMode="auto">
              <a:xfrm>
                <a:off x="1421679" y="3587341"/>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17" name="组合 16"/>
          <p:cNvGrpSpPr/>
          <p:nvPr/>
        </p:nvGrpSpPr>
        <p:grpSpPr>
          <a:xfrm>
            <a:off x="3978265" y="1538193"/>
            <a:ext cx="1703991" cy="2961964"/>
            <a:chOff x="3905955" y="1916832"/>
            <a:chExt cx="1703991" cy="2961964"/>
          </a:xfrm>
        </p:grpSpPr>
        <p:grpSp>
          <p:nvGrpSpPr>
            <p:cNvPr id="18" name="组合 17"/>
            <p:cNvGrpSpPr/>
            <p:nvPr/>
          </p:nvGrpSpPr>
          <p:grpSpPr>
            <a:xfrm>
              <a:off x="4001866" y="1916832"/>
              <a:ext cx="1512168" cy="1512168"/>
              <a:chOff x="3952022" y="1916832"/>
              <a:chExt cx="1512168" cy="1512168"/>
            </a:xfrm>
          </p:grpSpPr>
          <p:sp>
            <p:nvSpPr>
              <p:cNvPr id="22" name="椭圆 21"/>
              <p:cNvSpPr/>
              <p:nvPr/>
            </p:nvSpPr>
            <p:spPr>
              <a:xfrm>
                <a:off x="3952022" y="1916832"/>
                <a:ext cx="1512168" cy="15121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23" name="形状"/>
              <p:cNvSpPr/>
              <p:nvPr/>
            </p:nvSpPr>
            <p:spPr>
              <a:xfrm rot="5400000">
                <a:off x="4454453" y="2369140"/>
                <a:ext cx="507306" cy="607552"/>
              </a:xfrm>
              <a:custGeom>
                <a:avLst/>
                <a:gdLst>
                  <a:gd name="connsiteX0" fmla="*/ 554464 w 1867751"/>
                  <a:gd name="connsiteY0" fmla="*/ 1824949 h 2238118"/>
                  <a:gd name="connsiteX1" fmla="*/ 554514 w 1867751"/>
                  <a:gd name="connsiteY1" fmla="*/ 1824346 h 2238118"/>
                  <a:gd name="connsiteX2" fmla="*/ 1313239 w 1867751"/>
                  <a:gd name="connsiteY2" fmla="*/ 1824346 h 2238118"/>
                  <a:gd name="connsiteX3" fmla="*/ 1313289 w 1867751"/>
                  <a:gd name="connsiteY3" fmla="*/ 1824949 h 2238118"/>
                  <a:gd name="connsiteX4" fmla="*/ 1146010 w 1867751"/>
                  <a:gd name="connsiteY4" fmla="*/ 2206693 h 2238118"/>
                  <a:gd name="connsiteX5" fmla="*/ 1098294 w 1867751"/>
                  <a:gd name="connsiteY5" fmla="*/ 2238118 h 2238118"/>
                  <a:gd name="connsiteX6" fmla="*/ 769458 w 1867751"/>
                  <a:gd name="connsiteY6" fmla="*/ 2238118 h 2238118"/>
                  <a:gd name="connsiteX7" fmla="*/ 721743 w 1867751"/>
                  <a:gd name="connsiteY7" fmla="*/ 2206693 h 2238118"/>
                  <a:gd name="connsiteX8" fmla="*/ 554464 w 1867751"/>
                  <a:gd name="connsiteY8" fmla="*/ 1824949 h 2238118"/>
                  <a:gd name="connsiteX9" fmla="*/ 334004 w 1867751"/>
                  <a:gd name="connsiteY9" fmla="*/ 731923 h 2238118"/>
                  <a:gd name="connsiteX10" fmla="*/ 384642 w 1867751"/>
                  <a:gd name="connsiteY10" fmla="*/ 691647 h 2238118"/>
                  <a:gd name="connsiteX11" fmla="*/ 922547 w 1867751"/>
                  <a:gd name="connsiteY11" fmla="*/ 517213 h 2238118"/>
                  <a:gd name="connsiteX12" fmla="*/ 1526274 w 1867751"/>
                  <a:gd name="connsiteY12" fmla="*/ 710379 h 2238118"/>
                  <a:gd name="connsiteX13" fmla="*/ 1533748 w 1867751"/>
                  <a:gd name="connsiteY13" fmla="*/ 716786 h 2238118"/>
                  <a:gd name="connsiteX14" fmla="*/ 1363934 w 1867751"/>
                  <a:gd name="connsiteY14" fmla="*/ 905799 h 2238118"/>
                  <a:gd name="connsiteX15" fmla="*/ 1354076 w 1867751"/>
                  <a:gd name="connsiteY15" fmla="*/ 897219 h 2238118"/>
                  <a:gd name="connsiteX16" fmla="*/ 929594 w 1867751"/>
                  <a:gd name="connsiteY16" fmla="*/ 771106 h 2238118"/>
                  <a:gd name="connsiteX17" fmla="*/ 595097 w 1867751"/>
                  <a:gd name="connsiteY17" fmla="*/ 857258 h 2238118"/>
                  <a:gd name="connsiteX18" fmla="*/ 526786 w 1867751"/>
                  <a:gd name="connsiteY18" fmla="*/ 903047 h 2238118"/>
                  <a:gd name="connsiteX19" fmla="*/ 1424 w 1867751"/>
                  <a:gd name="connsiteY19" fmla="*/ 412534 h 2238118"/>
                  <a:gd name="connsiteX20" fmla="*/ 16741 w 1867751"/>
                  <a:gd name="connsiteY20" fmla="*/ 389976 h 2238118"/>
                  <a:gd name="connsiteX21" fmla="*/ 926841 w 1867751"/>
                  <a:gd name="connsiteY21" fmla="*/ 141 h 2238118"/>
                  <a:gd name="connsiteX22" fmla="*/ 1842910 w 1867751"/>
                  <a:gd name="connsiteY22" fmla="*/ 347686 h 2238118"/>
                  <a:gd name="connsiteX23" fmla="*/ 1866328 w 1867751"/>
                  <a:gd name="connsiteY23" fmla="*/ 376915 h 2238118"/>
                  <a:gd name="connsiteX24" fmla="*/ 1695977 w 1867751"/>
                  <a:gd name="connsiteY24" fmla="*/ 566526 h 2238118"/>
                  <a:gd name="connsiteX25" fmla="*/ 1691512 w 1867751"/>
                  <a:gd name="connsiteY25" fmla="*/ 558681 h 2238118"/>
                  <a:gd name="connsiteX26" fmla="*/ 933888 w 1867751"/>
                  <a:gd name="connsiteY26" fmla="*/ 254053 h 2238118"/>
                  <a:gd name="connsiteX27" fmla="*/ 208115 w 1867751"/>
                  <a:gd name="connsiteY27" fmla="*/ 551186 h 2238118"/>
                  <a:gd name="connsiteX28" fmla="*/ 190588 w 1867751"/>
                  <a:gd name="connsiteY28" fmla="*/ 580446 h 2238118"/>
                  <a:gd name="connsiteX29" fmla="*/ 0 w 1867751"/>
                  <a:gd name="connsiteY29" fmla="*/ 1119973 h 2238118"/>
                  <a:gd name="connsiteX30" fmla="*/ 124 w 1867751"/>
                  <a:gd name="connsiteY30" fmla="*/ 1119059 h 2238118"/>
                  <a:gd name="connsiteX31" fmla="*/ 1867628 w 1867751"/>
                  <a:gd name="connsiteY31" fmla="*/ 1119059 h 2238118"/>
                  <a:gd name="connsiteX32" fmla="*/ 1867751 w 1867751"/>
                  <a:gd name="connsiteY32" fmla="*/ 1119973 h 2238118"/>
                  <a:gd name="connsiteX33" fmla="*/ 1456015 w 1867751"/>
                  <a:gd name="connsiteY33" fmla="*/ 1697765 h 2238118"/>
                  <a:gd name="connsiteX34" fmla="*/ 1338570 w 1867751"/>
                  <a:gd name="connsiteY34" fmla="*/ 1745328 h 2238118"/>
                  <a:gd name="connsiteX35" fmla="*/ 529182 w 1867751"/>
                  <a:gd name="connsiteY35" fmla="*/ 1745328 h 2238118"/>
                  <a:gd name="connsiteX36" fmla="*/ 411738 w 1867751"/>
                  <a:gd name="connsiteY36" fmla="*/ 1697765 h 2238118"/>
                  <a:gd name="connsiteX37" fmla="*/ 0 w 1867751"/>
                  <a:gd name="connsiteY37" fmla="*/ 1119973 h 223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67751" h="2238118">
                    <a:moveTo>
                      <a:pt x="554464" y="1824949"/>
                    </a:moveTo>
                    <a:lnTo>
                      <a:pt x="554514" y="1824346"/>
                    </a:lnTo>
                    <a:lnTo>
                      <a:pt x="1313239" y="1824346"/>
                    </a:lnTo>
                    <a:lnTo>
                      <a:pt x="1313289" y="1824949"/>
                    </a:lnTo>
                    <a:cubicBezTo>
                      <a:pt x="1313289" y="1983858"/>
                      <a:pt x="1246934" y="2123962"/>
                      <a:pt x="1146010" y="2206693"/>
                    </a:cubicBezTo>
                    <a:lnTo>
                      <a:pt x="1098294" y="2238118"/>
                    </a:lnTo>
                    <a:lnTo>
                      <a:pt x="769458" y="2238118"/>
                    </a:lnTo>
                    <a:lnTo>
                      <a:pt x="721743" y="2206693"/>
                    </a:lnTo>
                    <a:cubicBezTo>
                      <a:pt x="620819" y="2123962"/>
                      <a:pt x="554464" y="1983858"/>
                      <a:pt x="554464" y="1824949"/>
                    </a:cubicBezTo>
                    <a:close/>
                    <a:moveTo>
                      <a:pt x="334004" y="731923"/>
                    </a:moveTo>
                    <a:lnTo>
                      <a:pt x="384642" y="691647"/>
                    </a:lnTo>
                    <a:cubicBezTo>
                      <a:pt x="530212" y="586334"/>
                      <a:pt x="717326" y="521362"/>
                      <a:pt x="922547" y="517213"/>
                    </a:cubicBezTo>
                    <a:cubicBezTo>
                      <a:pt x="1154131" y="512531"/>
                      <a:pt x="1367270" y="586210"/>
                      <a:pt x="1526274" y="710379"/>
                    </a:cubicBezTo>
                    <a:lnTo>
                      <a:pt x="1533748" y="716786"/>
                    </a:lnTo>
                    <a:lnTo>
                      <a:pt x="1363934" y="905799"/>
                    </a:lnTo>
                    <a:lnTo>
                      <a:pt x="1354076" y="897219"/>
                    </a:lnTo>
                    <a:cubicBezTo>
                      <a:pt x="1242116" y="816308"/>
                      <a:pt x="1092320" y="768270"/>
                      <a:pt x="929594" y="771106"/>
                    </a:cubicBezTo>
                    <a:cubicBezTo>
                      <a:pt x="805243" y="773274"/>
                      <a:pt x="690256" y="804816"/>
                      <a:pt x="595097" y="857258"/>
                    </a:cubicBezTo>
                    <a:lnTo>
                      <a:pt x="526786" y="903047"/>
                    </a:lnTo>
                    <a:close/>
                    <a:moveTo>
                      <a:pt x="1424" y="412534"/>
                    </a:moveTo>
                    <a:lnTo>
                      <a:pt x="16741" y="389976"/>
                    </a:lnTo>
                    <a:cubicBezTo>
                      <a:pt x="191151" y="162101"/>
                      <a:pt x="531915" y="5499"/>
                      <a:pt x="926841" y="141"/>
                    </a:cubicBezTo>
                    <a:cubicBezTo>
                      <a:pt x="1310393" y="-5063"/>
                      <a:pt x="1652306" y="133938"/>
                      <a:pt x="1842910" y="347686"/>
                    </a:cubicBezTo>
                    <a:lnTo>
                      <a:pt x="1866328" y="376915"/>
                    </a:lnTo>
                    <a:lnTo>
                      <a:pt x="1695977" y="566526"/>
                    </a:lnTo>
                    <a:lnTo>
                      <a:pt x="1691512" y="558681"/>
                    </a:lnTo>
                    <a:cubicBezTo>
                      <a:pt x="1571438" y="376327"/>
                      <a:pt x="1274252" y="250611"/>
                      <a:pt x="933888" y="254053"/>
                    </a:cubicBezTo>
                    <a:cubicBezTo>
                      <a:pt x="606169" y="257368"/>
                      <a:pt x="327145" y="379187"/>
                      <a:pt x="208115" y="551186"/>
                    </a:cubicBezTo>
                    <a:lnTo>
                      <a:pt x="190588" y="580446"/>
                    </a:lnTo>
                    <a:close/>
                    <a:moveTo>
                      <a:pt x="0" y="1119973"/>
                    </a:moveTo>
                    <a:lnTo>
                      <a:pt x="124" y="1119059"/>
                    </a:lnTo>
                    <a:lnTo>
                      <a:pt x="1867628" y="1119059"/>
                    </a:lnTo>
                    <a:lnTo>
                      <a:pt x="1867751" y="1119973"/>
                    </a:lnTo>
                    <a:cubicBezTo>
                      <a:pt x="1867751" y="1360491"/>
                      <a:pt x="1704427" y="1572546"/>
                      <a:pt x="1456015" y="1697765"/>
                    </a:cubicBezTo>
                    <a:lnTo>
                      <a:pt x="1338570" y="1745328"/>
                    </a:lnTo>
                    <a:lnTo>
                      <a:pt x="529182" y="1745328"/>
                    </a:lnTo>
                    <a:lnTo>
                      <a:pt x="411738" y="1697765"/>
                    </a:lnTo>
                    <a:cubicBezTo>
                      <a:pt x="163325" y="1572546"/>
                      <a:pt x="0" y="1360491"/>
                      <a:pt x="0" y="111997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FandolFang R" panose="00000500000000000000" pitchFamily="50" charset="-122"/>
                  <a:ea typeface="FandolFang R" panose="00000500000000000000" pitchFamily="50" charset="-122"/>
                  <a:cs typeface="+mn-cs"/>
                </a:endParaRPr>
              </a:p>
            </p:txBody>
          </p:sp>
        </p:grpSp>
        <p:grpSp>
          <p:nvGrpSpPr>
            <p:cNvPr id="19" name="组合 18"/>
            <p:cNvGrpSpPr/>
            <p:nvPr/>
          </p:nvGrpSpPr>
          <p:grpSpPr>
            <a:xfrm>
              <a:off x="3905955" y="3587341"/>
              <a:ext cx="1703991" cy="1291455"/>
              <a:chOff x="1421679" y="3587341"/>
              <a:chExt cx="1703991" cy="1291455"/>
            </a:xfrm>
          </p:grpSpPr>
          <p:sp>
            <p:nvSpPr>
              <p:cNvPr id="20" name="矩形 47"/>
              <p:cNvSpPr>
                <a:spLocks noChangeArrowheads="1"/>
              </p:cNvSpPr>
              <p:nvPr/>
            </p:nvSpPr>
            <p:spPr bwMode="auto">
              <a:xfrm>
                <a:off x="1588803" y="3984200"/>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21" name="矩形 47"/>
              <p:cNvSpPr>
                <a:spLocks noChangeArrowheads="1"/>
              </p:cNvSpPr>
              <p:nvPr/>
            </p:nvSpPr>
            <p:spPr bwMode="auto">
              <a:xfrm>
                <a:off x="1421679" y="3587341"/>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24" name="组合 23"/>
          <p:cNvGrpSpPr/>
          <p:nvPr/>
        </p:nvGrpSpPr>
        <p:grpSpPr>
          <a:xfrm>
            <a:off x="6509743" y="1538193"/>
            <a:ext cx="1703991" cy="2961964"/>
            <a:chOff x="6582054" y="1916832"/>
            <a:chExt cx="1703991" cy="2961964"/>
          </a:xfrm>
        </p:grpSpPr>
        <p:grpSp>
          <p:nvGrpSpPr>
            <p:cNvPr id="25" name="组合 24"/>
            <p:cNvGrpSpPr/>
            <p:nvPr/>
          </p:nvGrpSpPr>
          <p:grpSpPr>
            <a:xfrm>
              <a:off x="6677965" y="1916832"/>
              <a:ext cx="1512168" cy="1512168"/>
              <a:chOff x="6436298" y="1916832"/>
              <a:chExt cx="1512168" cy="1512168"/>
            </a:xfrm>
          </p:grpSpPr>
          <p:sp>
            <p:nvSpPr>
              <p:cNvPr id="29" name="椭圆 28"/>
              <p:cNvSpPr/>
              <p:nvPr/>
            </p:nvSpPr>
            <p:spPr>
              <a:xfrm>
                <a:off x="6436298" y="1916832"/>
                <a:ext cx="1512168" cy="1512168"/>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30" name="形状"/>
              <p:cNvSpPr/>
              <p:nvPr/>
            </p:nvSpPr>
            <p:spPr bwMode="auto">
              <a:xfrm>
                <a:off x="7043028" y="2374209"/>
                <a:ext cx="298708" cy="597415"/>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grpSp>
          <p:nvGrpSpPr>
            <p:cNvPr id="26" name="组合 25"/>
            <p:cNvGrpSpPr/>
            <p:nvPr/>
          </p:nvGrpSpPr>
          <p:grpSpPr>
            <a:xfrm>
              <a:off x="6582054" y="3587341"/>
              <a:ext cx="1703991" cy="1291455"/>
              <a:chOff x="1421679" y="3587341"/>
              <a:chExt cx="1703991" cy="1291455"/>
            </a:xfrm>
          </p:grpSpPr>
          <p:sp>
            <p:nvSpPr>
              <p:cNvPr id="27" name="矩形 47"/>
              <p:cNvSpPr>
                <a:spLocks noChangeArrowheads="1"/>
              </p:cNvSpPr>
              <p:nvPr/>
            </p:nvSpPr>
            <p:spPr bwMode="auto">
              <a:xfrm>
                <a:off x="1588803" y="3984200"/>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28" name="矩形 47"/>
              <p:cNvSpPr>
                <a:spLocks noChangeArrowheads="1"/>
              </p:cNvSpPr>
              <p:nvPr/>
            </p:nvSpPr>
            <p:spPr bwMode="auto">
              <a:xfrm>
                <a:off x="1421679" y="3587341"/>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31" name="组合 30"/>
          <p:cNvGrpSpPr/>
          <p:nvPr/>
        </p:nvGrpSpPr>
        <p:grpSpPr>
          <a:xfrm>
            <a:off x="9041222" y="1538193"/>
            <a:ext cx="1703991" cy="2961964"/>
            <a:chOff x="9016114" y="1916832"/>
            <a:chExt cx="1703991" cy="2961964"/>
          </a:xfrm>
        </p:grpSpPr>
        <p:grpSp>
          <p:nvGrpSpPr>
            <p:cNvPr id="32" name="组合 31"/>
            <p:cNvGrpSpPr/>
            <p:nvPr/>
          </p:nvGrpSpPr>
          <p:grpSpPr>
            <a:xfrm>
              <a:off x="9112025" y="1916832"/>
              <a:ext cx="1512168" cy="1512168"/>
              <a:chOff x="8920574" y="1916832"/>
              <a:chExt cx="1512168" cy="1512168"/>
            </a:xfrm>
          </p:grpSpPr>
          <p:sp>
            <p:nvSpPr>
              <p:cNvPr id="36" name="椭圆 35"/>
              <p:cNvSpPr/>
              <p:nvPr/>
            </p:nvSpPr>
            <p:spPr>
              <a:xfrm>
                <a:off x="8920574" y="1916832"/>
                <a:ext cx="1512168" cy="1512168"/>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37" name="形状"/>
              <p:cNvSpPr/>
              <p:nvPr/>
            </p:nvSpPr>
            <p:spPr>
              <a:xfrm>
                <a:off x="9380428" y="2409765"/>
                <a:ext cx="592460" cy="526302"/>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FandolFang R" panose="00000500000000000000" pitchFamily="50" charset="-122"/>
                  <a:ea typeface="FandolFang R" panose="00000500000000000000" pitchFamily="50" charset="-122"/>
                  <a:cs typeface="+mn-cs"/>
                </a:endParaRPr>
              </a:p>
            </p:txBody>
          </p:sp>
        </p:grpSp>
        <p:grpSp>
          <p:nvGrpSpPr>
            <p:cNvPr id="33" name="组合 32"/>
            <p:cNvGrpSpPr/>
            <p:nvPr/>
          </p:nvGrpSpPr>
          <p:grpSpPr>
            <a:xfrm>
              <a:off x="9016114" y="3587341"/>
              <a:ext cx="1703991" cy="1291455"/>
              <a:chOff x="1421679" y="3587341"/>
              <a:chExt cx="1703991" cy="1291455"/>
            </a:xfrm>
          </p:grpSpPr>
          <p:sp>
            <p:nvSpPr>
              <p:cNvPr id="34" name="矩形 47"/>
              <p:cNvSpPr>
                <a:spLocks noChangeArrowheads="1"/>
              </p:cNvSpPr>
              <p:nvPr/>
            </p:nvSpPr>
            <p:spPr bwMode="auto">
              <a:xfrm>
                <a:off x="1588803" y="3984200"/>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35" name="矩形 47"/>
              <p:cNvSpPr>
                <a:spLocks noChangeArrowheads="1"/>
              </p:cNvSpPr>
              <p:nvPr/>
            </p:nvSpPr>
            <p:spPr bwMode="auto">
              <a:xfrm>
                <a:off x="1421679" y="3587341"/>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38" name="组合 37"/>
          <p:cNvGrpSpPr/>
          <p:nvPr/>
        </p:nvGrpSpPr>
        <p:grpSpPr>
          <a:xfrm>
            <a:off x="974949" y="5489925"/>
            <a:ext cx="10242102" cy="905230"/>
            <a:chOff x="1949541" y="1856286"/>
            <a:chExt cx="7834006" cy="692395"/>
          </a:xfrm>
        </p:grpSpPr>
        <p:sp>
          <p:nvSpPr>
            <p:cNvPr id="39" name="矩形 47"/>
            <p:cNvSpPr>
              <a:spLocks noChangeArrowheads="1"/>
            </p:cNvSpPr>
            <p:nvPr/>
          </p:nvSpPr>
          <p:spPr bwMode="auto">
            <a:xfrm>
              <a:off x="1949541" y="2253145"/>
              <a:ext cx="7834006" cy="29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30000"/>
                </a:lnSpc>
                <a:spcBef>
                  <a:spcPts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点击此处添加文本内容，如关键词部分简单介绍等。点击此处添加文本内容，如关键词部分简单介绍等。</a:t>
              </a:r>
              <a:endParaRPr kumimoji="0" lang="zh-CN" altLang="zh-CN"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40" name="矩形 47"/>
            <p:cNvSpPr>
              <a:spLocks noChangeArrowheads="1"/>
            </p:cNvSpPr>
            <p:nvPr/>
          </p:nvSpPr>
          <p:spPr bwMode="auto">
            <a:xfrm>
              <a:off x="5014549" y="1856286"/>
              <a:ext cx="1703991" cy="35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anim calcmode="lin" valueType="num">
                                      <p:cBhvr>
                                        <p:cTn id="20" dur="500" fill="hold"/>
                                        <p:tgtEl>
                                          <p:spTgt spid="17"/>
                                        </p:tgtEl>
                                        <p:attrNameLst>
                                          <p:attrName>ppt_x</p:attrName>
                                        </p:attrNameLst>
                                      </p:cBhvr>
                                      <p:tavLst>
                                        <p:tav tm="0">
                                          <p:val>
                                            <p:strVal val="#ppt_x"/>
                                          </p:val>
                                        </p:tav>
                                        <p:tav tm="100000">
                                          <p:val>
                                            <p:strVal val="#ppt_x"/>
                                          </p:val>
                                        </p:tav>
                                      </p:tavLst>
                                    </p:anim>
                                    <p:anim calcmode="lin" valueType="num">
                                      <p:cBhvr>
                                        <p:cTn id="21" dur="500" fill="hold"/>
                                        <p:tgtEl>
                                          <p:spTgt spid="1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anim calcmode="lin" valueType="num">
                                      <p:cBhvr>
                                        <p:cTn id="38" dur="500" fill="hold"/>
                                        <p:tgtEl>
                                          <p:spTgt spid="38"/>
                                        </p:tgtEl>
                                        <p:attrNameLst>
                                          <p:attrName>ppt_x</p:attrName>
                                        </p:attrNameLst>
                                      </p:cBhvr>
                                      <p:tavLst>
                                        <p:tav tm="0">
                                          <p:val>
                                            <p:strVal val="#ppt_x"/>
                                          </p:val>
                                        </p:tav>
                                        <p:tav tm="100000">
                                          <p:val>
                                            <p:strVal val="#ppt_x"/>
                                          </p:val>
                                        </p:tav>
                                      </p:tavLst>
                                    </p:anim>
                                    <p:anim calcmode="lin" valueType="num">
                                      <p:cBhvr>
                                        <p:cTn id="39"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5" name="矩形 4"/>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6" name="任意多边形: 形状 5"/>
          <p:cNvSpPr/>
          <p:nvPr/>
        </p:nvSpPr>
        <p:spPr>
          <a:xfrm>
            <a:off x="0" y="684631"/>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7" name="任意多边形: 形状 6"/>
          <p:cNvSpPr/>
          <p:nvPr/>
        </p:nvSpPr>
        <p:spPr>
          <a:xfrm>
            <a:off x="1" y="684631"/>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8" name="任意多边形: 形状 7"/>
          <p:cNvSpPr/>
          <p:nvPr/>
        </p:nvSpPr>
        <p:spPr>
          <a:xfrm>
            <a:off x="1" y="684631"/>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38" name="Title 3"/>
          <p:cNvSpPr txBox="1"/>
          <p:nvPr/>
        </p:nvSpPr>
        <p:spPr>
          <a:xfrm>
            <a:off x="1198618" y="3314538"/>
            <a:ext cx="4852220"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algn="dist" defTabSz="914400" rtl="0" eaLnBrk="1" fontAlgn="auto" latinLnBrk="0" hangingPunct="1">
              <a:lnSpc>
                <a:spcPct val="80000"/>
              </a:lnSpc>
              <a:spcBef>
                <a:spcPct val="0"/>
              </a:spcBef>
              <a:spcAft>
                <a:spcPts val="0"/>
              </a:spcAft>
              <a:buClrTx/>
              <a:buSzTx/>
              <a:buFontTx/>
              <a:buNone/>
              <a:defRPr/>
            </a:pPr>
            <a:r>
              <a:rPr lang="zh-CN" altLang="en-US" sz="4800" dirty="0">
                <a:solidFill>
                  <a:srgbClr val="00B050"/>
                </a:solidFill>
                <a:latin typeface="站酷庆科黄油体" panose="02000803000000020004" pitchFamily="2" charset="-122"/>
                <a:ea typeface="站酷庆科黄油体" panose="02000803000000020004" pitchFamily="2" charset="-122"/>
                <a:cs typeface="+mn-cs"/>
              </a:rPr>
              <a:t>输入目录关键字</a:t>
            </a:r>
            <a:endParaRPr lang="en-US" sz="4800" dirty="0">
              <a:solidFill>
                <a:srgbClr val="00B050"/>
              </a:solidFill>
              <a:latin typeface="站酷庆科黄油体" panose="02000803000000020004" pitchFamily="2" charset="-122"/>
              <a:ea typeface="站酷庆科黄油体" panose="02000803000000020004" pitchFamily="2" charset="-122"/>
              <a:cs typeface="+mn-cs"/>
            </a:endParaRPr>
          </a:p>
        </p:txBody>
      </p:sp>
      <p:sp>
        <p:nvSpPr>
          <p:cNvPr id="39" name="TextBox 14"/>
          <p:cNvSpPr txBox="1"/>
          <p:nvPr/>
        </p:nvSpPr>
        <p:spPr>
          <a:xfrm>
            <a:off x="1198618" y="4371618"/>
            <a:ext cx="6076338" cy="261610"/>
          </a:xfrm>
          <a:prstGeom prst="rect">
            <a:avLst/>
          </a:prstGeom>
          <a:noFill/>
        </p:spPr>
        <p:txBody>
          <a:bodyPr wrap="square" lIns="0" rIns="0"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sz="1100" b="1" i="0" u="none" strike="noStrike" kern="1200" cap="none" spc="0" normalizeH="0" baseline="0" noProof="0" dirty="0">
                <a:ln>
                  <a:noFill/>
                </a:ln>
                <a:solidFill>
                  <a:schemeClr val="tx1">
                    <a:lumMod val="50000"/>
                    <a:lumOff val="50000"/>
                  </a:schemeClr>
                </a:solidFill>
                <a:effectLst/>
                <a:uLnTx/>
                <a:uFillTx/>
                <a:latin typeface="Abadi" panose="020B0604020104020204" pitchFamily="34" charset="0"/>
                <a:ea typeface="+mn-ea"/>
                <a:cs typeface="+mn-cs"/>
              </a:rPr>
              <a:t>CREATIVE PRESENTATION TEMPLATE</a:t>
            </a:r>
          </a:p>
        </p:txBody>
      </p:sp>
      <p:sp>
        <p:nvSpPr>
          <p:cNvPr id="40" name="Title 3"/>
          <p:cNvSpPr txBox="1"/>
          <p:nvPr/>
        </p:nvSpPr>
        <p:spPr>
          <a:xfrm>
            <a:off x="1198618" y="2400920"/>
            <a:ext cx="2849507"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defTabSz="914400" rtl="0" eaLnBrk="1" fontAlgn="auto" latinLnBrk="0" hangingPunct="1">
              <a:lnSpc>
                <a:spcPct val="80000"/>
              </a:lnSpc>
              <a:spcBef>
                <a:spcPct val="0"/>
              </a:spcBef>
              <a:spcAft>
                <a:spcPts val="0"/>
              </a:spcAft>
              <a:buClrTx/>
              <a:buSzTx/>
              <a:buFontTx/>
              <a:buNone/>
              <a:defRPr/>
            </a:pPr>
            <a:r>
              <a:rPr lang="en-US" altLang="zh-CN"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rPr>
              <a:t>PART  FOUR</a:t>
            </a:r>
            <a:endParaRPr lang="en-US"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39"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538686" cy="831502"/>
            <a:chOff x="939337" y="1925465"/>
            <a:chExt cx="2503110" cy="1018913"/>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04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81138"/>
              <a:ext cx="2503110"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LIBERATE ONESELF</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6" name="组合 5"/>
          <p:cNvGrpSpPr/>
          <p:nvPr/>
        </p:nvGrpSpPr>
        <p:grpSpPr>
          <a:xfrm>
            <a:off x="1418084" y="1633812"/>
            <a:ext cx="2704828" cy="4151488"/>
            <a:chOff x="1320147" y="1748112"/>
            <a:chExt cx="2704828" cy="4151488"/>
          </a:xfrm>
        </p:grpSpPr>
        <p:sp>
          <p:nvSpPr>
            <p:cNvPr id="10" name="饼形 171"/>
            <p:cNvSpPr/>
            <p:nvPr/>
          </p:nvSpPr>
          <p:spPr>
            <a:xfrm>
              <a:off x="1425223" y="2198853"/>
              <a:ext cx="2086475" cy="2088667"/>
            </a:xfrm>
            <a:prstGeom prst="pie">
              <a:avLst>
                <a:gd name="adj1" fmla="val 0"/>
                <a:gd name="adj2" fmla="val 1781738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sym typeface="+mn-lt"/>
              </a:endParaRPr>
            </a:p>
          </p:txBody>
        </p:sp>
        <p:sp>
          <p:nvSpPr>
            <p:cNvPr id="11" name="饼形 172"/>
            <p:cNvSpPr/>
            <p:nvPr/>
          </p:nvSpPr>
          <p:spPr>
            <a:xfrm rot="17792835">
              <a:off x="1275658" y="1796910"/>
              <a:ext cx="2798115" cy="2700519"/>
            </a:xfrm>
            <a:prstGeom prst="pie">
              <a:avLst>
                <a:gd name="adj1" fmla="val 0"/>
                <a:gd name="adj2" fmla="val 3873493"/>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思源宋体 CN Heavy" panose="02020900000000000000" charset="-122"/>
                <a:sym typeface="+mn-lt"/>
              </a:endParaRPr>
            </a:p>
          </p:txBody>
        </p:sp>
        <p:sp>
          <p:nvSpPr>
            <p:cNvPr id="12" name="文本框 24"/>
            <p:cNvSpPr txBox="1">
              <a:spLocks noChangeArrowheads="1"/>
            </p:cNvSpPr>
            <p:nvPr/>
          </p:nvSpPr>
          <p:spPr bwMode="auto">
            <a:xfrm>
              <a:off x="1711680" y="3266080"/>
              <a:ext cx="1513561" cy="667055"/>
            </a:xfrm>
            <a:prstGeom prst="rect">
              <a:avLst/>
            </a:prstGeom>
            <a:noFill/>
            <a:ln w="9525">
              <a:noFill/>
              <a:miter lim="800000"/>
            </a:ln>
          </p:spPr>
          <p:txBody>
            <a:bodyPr wrap="square" lIns="91388" tIns="45695" rIns="91388" bIns="45695">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rPr>
                <a:t>17%</a:t>
              </a:r>
              <a:endParaRPr kumimoji="0" lang="zh-CN" altLang="en-US"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endParaRPr>
            </a:p>
          </p:txBody>
        </p:sp>
        <p:grpSp>
          <p:nvGrpSpPr>
            <p:cNvPr id="13" name="组合 12"/>
            <p:cNvGrpSpPr/>
            <p:nvPr/>
          </p:nvGrpSpPr>
          <p:grpSpPr>
            <a:xfrm>
              <a:off x="1320147" y="4789528"/>
              <a:ext cx="2296627" cy="1110072"/>
              <a:chOff x="1310532" y="1795651"/>
              <a:chExt cx="2296627" cy="1110072"/>
            </a:xfrm>
          </p:grpSpPr>
          <p:sp>
            <p:nvSpPr>
              <p:cNvPr id="14" name="Rectangle 16"/>
              <p:cNvSpPr/>
              <p:nvPr/>
            </p:nvSpPr>
            <p:spPr>
              <a:xfrm flipH="1">
                <a:off x="1310532" y="2144874"/>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5" name="Title 11"/>
              <p:cNvSpPr txBox="1"/>
              <p:nvPr/>
            </p:nvSpPr>
            <p:spPr>
              <a:xfrm flipH="1">
                <a:off x="1655268" y="1795651"/>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endParaRPr>
              </a:p>
            </p:txBody>
          </p:sp>
        </p:grpSp>
      </p:grpSp>
      <p:grpSp>
        <p:nvGrpSpPr>
          <p:cNvPr id="16" name="组合 15"/>
          <p:cNvGrpSpPr/>
          <p:nvPr/>
        </p:nvGrpSpPr>
        <p:grpSpPr>
          <a:xfrm>
            <a:off x="4879425" y="1614765"/>
            <a:ext cx="2702105" cy="4170535"/>
            <a:chOff x="4759274" y="1729065"/>
            <a:chExt cx="2702105" cy="4170535"/>
          </a:xfrm>
        </p:grpSpPr>
        <p:sp>
          <p:nvSpPr>
            <p:cNvPr id="17" name="饼形 174"/>
            <p:cNvSpPr/>
            <p:nvPr/>
          </p:nvSpPr>
          <p:spPr>
            <a:xfrm rot="17792835">
              <a:off x="4711269" y="1777070"/>
              <a:ext cx="2798115" cy="2702105"/>
            </a:xfrm>
            <a:prstGeom prst="pie">
              <a:avLst>
                <a:gd name="adj1" fmla="val 18826865"/>
                <a:gd name="adj2" fmla="val 3873493"/>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思源宋体 CN Heavy" panose="02020900000000000000" charset="-122"/>
                <a:sym typeface="+mn-lt"/>
              </a:endParaRPr>
            </a:p>
          </p:txBody>
        </p:sp>
        <p:grpSp>
          <p:nvGrpSpPr>
            <p:cNvPr id="18" name="组合 17"/>
            <p:cNvGrpSpPr/>
            <p:nvPr/>
          </p:nvGrpSpPr>
          <p:grpSpPr>
            <a:xfrm>
              <a:off x="4875540" y="2203618"/>
              <a:ext cx="2296627" cy="3695982"/>
              <a:chOff x="4875540" y="2203618"/>
              <a:chExt cx="2296627" cy="3695982"/>
            </a:xfrm>
          </p:grpSpPr>
          <p:sp>
            <p:nvSpPr>
              <p:cNvPr id="19" name="饼形 173"/>
              <p:cNvSpPr/>
              <p:nvPr/>
            </p:nvSpPr>
            <p:spPr>
              <a:xfrm>
                <a:off x="4979822" y="2203618"/>
                <a:ext cx="2088063" cy="2087079"/>
              </a:xfrm>
              <a:prstGeom prst="pie">
                <a:avLst>
                  <a:gd name="adj1" fmla="val 0"/>
                  <a:gd name="adj2" fmla="val 150318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sym typeface="+mn-lt"/>
                </a:endParaRPr>
              </a:p>
            </p:txBody>
          </p:sp>
          <p:sp>
            <p:nvSpPr>
              <p:cNvPr id="20" name="文本框 25"/>
              <p:cNvSpPr txBox="1">
                <a:spLocks noChangeArrowheads="1"/>
              </p:cNvSpPr>
              <p:nvPr/>
            </p:nvSpPr>
            <p:spPr bwMode="auto">
              <a:xfrm>
                <a:off x="5183710" y="3266080"/>
                <a:ext cx="1680287" cy="667055"/>
              </a:xfrm>
              <a:prstGeom prst="rect">
                <a:avLst/>
              </a:prstGeom>
              <a:noFill/>
              <a:ln w="9525">
                <a:noFill/>
                <a:miter lim="800000"/>
              </a:ln>
            </p:spPr>
            <p:txBody>
              <a:bodyPr wrap="square" lIns="91388" tIns="45695" rIns="91388" bIns="45695">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rPr>
                  <a:t>32%</a:t>
                </a:r>
                <a:endParaRPr kumimoji="0" lang="zh-CN" altLang="en-US"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endParaRPr>
              </a:p>
            </p:txBody>
          </p:sp>
          <p:grpSp>
            <p:nvGrpSpPr>
              <p:cNvPr id="21" name="组合 20"/>
              <p:cNvGrpSpPr/>
              <p:nvPr/>
            </p:nvGrpSpPr>
            <p:grpSpPr>
              <a:xfrm>
                <a:off x="4875540" y="4789528"/>
                <a:ext cx="2296627" cy="1110072"/>
                <a:chOff x="1310532" y="1795651"/>
                <a:chExt cx="2296627" cy="1110072"/>
              </a:xfrm>
            </p:grpSpPr>
            <p:sp>
              <p:nvSpPr>
                <p:cNvPr id="22" name="Rectangle 16"/>
                <p:cNvSpPr/>
                <p:nvPr/>
              </p:nvSpPr>
              <p:spPr>
                <a:xfrm flipH="1">
                  <a:off x="1310532" y="2144874"/>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3" name="Title 11"/>
                <p:cNvSpPr txBox="1"/>
                <p:nvPr/>
              </p:nvSpPr>
              <p:spPr>
                <a:xfrm flipH="1">
                  <a:off x="1655268" y="1795651"/>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en-US" sz="18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endParaRPr>
                </a:p>
              </p:txBody>
            </p:sp>
          </p:grpSp>
        </p:grpSp>
      </p:grpSp>
      <p:grpSp>
        <p:nvGrpSpPr>
          <p:cNvPr id="24" name="组合 23"/>
          <p:cNvGrpSpPr/>
          <p:nvPr/>
        </p:nvGrpSpPr>
        <p:grpSpPr>
          <a:xfrm>
            <a:off x="8338042" y="1978217"/>
            <a:ext cx="2435874" cy="3807083"/>
            <a:chOff x="8240105" y="2092517"/>
            <a:chExt cx="2435874" cy="3807083"/>
          </a:xfrm>
        </p:grpSpPr>
        <p:sp>
          <p:nvSpPr>
            <p:cNvPr id="25" name="饼形 177"/>
            <p:cNvSpPr/>
            <p:nvPr/>
          </p:nvSpPr>
          <p:spPr>
            <a:xfrm>
              <a:off x="8344387" y="2243293"/>
              <a:ext cx="2088063" cy="2088667"/>
            </a:xfrm>
            <a:prstGeom prst="pie">
              <a:avLst>
                <a:gd name="adj1" fmla="val 0"/>
                <a:gd name="adj2" fmla="val 1904277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sym typeface="+mn-lt"/>
              </a:endParaRPr>
            </a:p>
          </p:txBody>
        </p:sp>
        <p:sp>
          <p:nvSpPr>
            <p:cNvPr id="26" name="饼形 178"/>
            <p:cNvSpPr/>
            <p:nvPr/>
          </p:nvSpPr>
          <p:spPr>
            <a:xfrm rot="16431819">
              <a:off x="8540789" y="2174551"/>
              <a:ext cx="2217224" cy="2053156"/>
            </a:xfrm>
            <a:prstGeom prst="pie">
              <a:avLst>
                <a:gd name="adj1" fmla="val 2758241"/>
                <a:gd name="adj2" fmla="val 5162176"/>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思源宋体 CN Heavy" panose="02020900000000000000" charset="-122"/>
                <a:sym typeface="+mn-lt"/>
              </a:endParaRPr>
            </a:p>
          </p:txBody>
        </p:sp>
        <p:sp>
          <p:nvSpPr>
            <p:cNvPr id="27" name="文本框 30"/>
            <p:cNvSpPr txBox="1">
              <a:spLocks noChangeArrowheads="1"/>
            </p:cNvSpPr>
            <p:nvPr/>
          </p:nvSpPr>
          <p:spPr bwMode="auto">
            <a:xfrm>
              <a:off x="8616796" y="3266080"/>
              <a:ext cx="1543244" cy="667055"/>
            </a:xfrm>
            <a:prstGeom prst="rect">
              <a:avLst/>
            </a:prstGeom>
            <a:noFill/>
            <a:ln w="9525">
              <a:noFill/>
              <a:miter lim="800000"/>
            </a:ln>
          </p:spPr>
          <p:txBody>
            <a:bodyPr wrap="square" lIns="91388" tIns="45695" rIns="91388" bIns="45695">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rPr>
                <a:t>13%</a:t>
              </a:r>
              <a:endParaRPr kumimoji="0" lang="zh-CN" altLang="en-US" sz="3735" b="0" i="0" u="none" strike="noStrike" kern="1200" cap="none" spc="0" normalizeH="0" baseline="0" noProof="0" dirty="0">
                <a:ln>
                  <a:noFill/>
                </a:ln>
                <a:solidFill>
                  <a:prstClr val="white"/>
                </a:solidFill>
                <a:effectLst/>
                <a:uLnTx/>
                <a:uFillTx/>
                <a:latin typeface="思源黑体 CN Bold" panose="020B0800000000000000" pitchFamily="34" charset="-122"/>
                <a:ea typeface="FandolFang R" panose="00000500000000000000" pitchFamily="50" charset="-122"/>
                <a:cs typeface="思源宋体 CN Heavy" panose="02020900000000000000" charset="-122"/>
                <a:sym typeface="+mn-lt"/>
              </a:endParaRPr>
            </a:p>
          </p:txBody>
        </p:sp>
        <p:grpSp>
          <p:nvGrpSpPr>
            <p:cNvPr id="28" name="组合 27"/>
            <p:cNvGrpSpPr/>
            <p:nvPr/>
          </p:nvGrpSpPr>
          <p:grpSpPr>
            <a:xfrm>
              <a:off x="8240105" y="4789528"/>
              <a:ext cx="2296627" cy="1110072"/>
              <a:chOff x="1310532" y="1795651"/>
              <a:chExt cx="2296627" cy="1110072"/>
            </a:xfrm>
          </p:grpSpPr>
          <p:sp>
            <p:nvSpPr>
              <p:cNvPr id="29" name="Rectangle 16"/>
              <p:cNvSpPr/>
              <p:nvPr/>
            </p:nvSpPr>
            <p:spPr>
              <a:xfrm flipH="1">
                <a:off x="1310532" y="2144874"/>
                <a:ext cx="2296627" cy="76084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
                    <a:srgbClr val="E24848"/>
                  </a:buClr>
                  <a:buSzTx/>
                  <a:buFontTx/>
                  <a:buNone/>
                  <a:defRPr/>
                </a:pPr>
                <a:r>
                  <a:rPr kumimoji="0" lang="zh-CN" altLang="en-US"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kumimoji="0" lang="en-US" altLang="zh-CN" sz="1000" b="0" i="0" u="none" strike="noStrike" kern="1200" cap="none" spc="0" normalizeH="0" baseline="0" noProof="1">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0" name="Title 11"/>
              <p:cNvSpPr txBox="1"/>
              <p:nvPr/>
            </p:nvSpPr>
            <p:spPr>
              <a:xfrm flipH="1">
                <a:off x="1655268" y="1795651"/>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en-US" sz="1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538686" cy="831502"/>
            <a:chOff x="939337" y="1925465"/>
            <a:chExt cx="2503110" cy="1018913"/>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04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81138"/>
              <a:ext cx="2503110"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LIBERATE ONESELF</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6" name="组合 5"/>
          <p:cNvGrpSpPr/>
          <p:nvPr/>
        </p:nvGrpSpPr>
        <p:grpSpPr>
          <a:xfrm>
            <a:off x="963334" y="2135179"/>
            <a:ext cx="2488468" cy="3528392"/>
            <a:chOff x="1087253" y="2439979"/>
            <a:chExt cx="2488468" cy="3528392"/>
          </a:xfrm>
        </p:grpSpPr>
        <p:sp>
          <p:nvSpPr>
            <p:cNvPr id="10" name="圆角矩形 8"/>
            <p:cNvSpPr/>
            <p:nvPr/>
          </p:nvSpPr>
          <p:spPr>
            <a:xfrm>
              <a:off x="1087253" y="2439979"/>
              <a:ext cx="2280143" cy="3528392"/>
            </a:xfrm>
            <a:prstGeom prst="roundRect">
              <a:avLst>
                <a:gd name="adj" fmla="val 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11" name="等腰三角形 10"/>
            <p:cNvSpPr/>
            <p:nvPr/>
          </p:nvSpPr>
          <p:spPr>
            <a:xfrm rot="5400000">
              <a:off x="3298933" y="3005098"/>
              <a:ext cx="309275" cy="2443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12" name="文本框 11"/>
            <p:cNvSpPr txBox="1"/>
            <p:nvPr/>
          </p:nvSpPr>
          <p:spPr>
            <a:xfrm>
              <a:off x="1833627" y="2649444"/>
              <a:ext cx="787396"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rPr>
                <a:t>01</a:t>
              </a:r>
              <a:endParaRPr kumimoji="0" lang="zh-CN" altLang="en-US"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endParaRPr>
            </a:p>
          </p:txBody>
        </p:sp>
        <p:cxnSp>
          <p:nvCxnSpPr>
            <p:cNvPr id="13" name="直接连接符 12"/>
            <p:cNvCxnSpPr/>
            <p:nvPr/>
          </p:nvCxnSpPr>
          <p:spPr>
            <a:xfrm>
              <a:off x="1653209" y="3520099"/>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653209" y="4096163"/>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形状"/>
            <p:cNvSpPr>
              <a:spLocks noChangeAspect="1"/>
            </p:cNvSpPr>
            <p:nvPr/>
          </p:nvSpPr>
          <p:spPr bwMode="auto">
            <a:xfrm>
              <a:off x="2028311" y="3598512"/>
              <a:ext cx="398026" cy="397424"/>
            </a:xfrm>
            <a:custGeom>
              <a:avLst/>
              <a:gdLst>
                <a:gd name="T0" fmla="*/ 6894 w 7804"/>
                <a:gd name="T1" fmla="*/ 3038 h 7804"/>
                <a:gd name="T2" fmla="*/ 6614 w 7804"/>
                <a:gd name="T3" fmla="*/ 2704 h 7804"/>
                <a:gd name="T4" fmla="*/ 6826 w 7804"/>
                <a:gd name="T5" fmla="*/ 2200 h 7804"/>
                <a:gd name="T6" fmla="*/ 6496 w 7804"/>
                <a:gd name="T7" fmla="*/ 978 h 7804"/>
                <a:gd name="T8" fmla="*/ 5604 w 7804"/>
                <a:gd name="T9" fmla="*/ 978 h 7804"/>
                <a:gd name="T10" fmla="*/ 5254 w 7804"/>
                <a:gd name="T11" fmla="*/ 1222 h 7804"/>
                <a:gd name="T12" fmla="*/ 4973 w 7804"/>
                <a:gd name="T13" fmla="*/ 1137 h 7804"/>
                <a:gd name="T14" fmla="*/ 4766 w 7804"/>
                <a:gd name="T15" fmla="*/ 631 h 7804"/>
                <a:gd name="T16" fmla="*/ 3668 w 7804"/>
                <a:gd name="T17" fmla="*/ 0 h 7804"/>
                <a:gd name="T18" fmla="*/ 3038 w 7804"/>
                <a:gd name="T19" fmla="*/ 910 h 7804"/>
                <a:gd name="T20" fmla="*/ 2704 w 7804"/>
                <a:gd name="T21" fmla="*/ 1190 h 7804"/>
                <a:gd name="T22" fmla="*/ 2398 w 7804"/>
                <a:gd name="T23" fmla="*/ 1175 h 7804"/>
                <a:gd name="T24" fmla="*/ 1754 w 7804"/>
                <a:gd name="T25" fmla="*/ 793 h 7804"/>
                <a:gd name="T26" fmla="*/ 978 w 7804"/>
                <a:gd name="T27" fmla="*/ 1308 h 7804"/>
                <a:gd name="T28" fmla="*/ 1175 w 7804"/>
                <a:gd name="T29" fmla="*/ 2398 h 7804"/>
                <a:gd name="T30" fmla="*/ 1137 w 7804"/>
                <a:gd name="T31" fmla="*/ 2831 h 7804"/>
                <a:gd name="T32" fmla="*/ 631 w 7804"/>
                <a:gd name="T33" fmla="*/ 3038 h 7804"/>
                <a:gd name="T34" fmla="*/ 0 w 7804"/>
                <a:gd name="T35" fmla="*/ 4136 h 7804"/>
                <a:gd name="T36" fmla="*/ 910 w 7804"/>
                <a:gd name="T37" fmla="*/ 4766 h 7804"/>
                <a:gd name="T38" fmla="*/ 1190 w 7804"/>
                <a:gd name="T39" fmla="*/ 5100 h 7804"/>
                <a:gd name="T40" fmla="*/ 978 w 7804"/>
                <a:gd name="T41" fmla="*/ 5604 h 7804"/>
                <a:gd name="T42" fmla="*/ 1308 w 7804"/>
                <a:gd name="T43" fmla="*/ 6826 h 7804"/>
                <a:gd name="T44" fmla="*/ 2200 w 7804"/>
                <a:gd name="T45" fmla="*/ 6826 h 7804"/>
                <a:gd name="T46" fmla="*/ 2550 w 7804"/>
                <a:gd name="T47" fmla="*/ 6582 h 7804"/>
                <a:gd name="T48" fmla="*/ 2831 w 7804"/>
                <a:gd name="T49" fmla="*/ 6667 h 7804"/>
                <a:gd name="T50" fmla="*/ 3038 w 7804"/>
                <a:gd name="T51" fmla="*/ 7173 h 7804"/>
                <a:gd name="T52" fmla="*/ 4136 w 7804"/>
                <a:gd name="T53" fmla="*/ 7804 h 7804"/>
                <a:gd name="T54" fmla="*/ 4766 w 7804"/>
                <a:gd name="T55" fmla="*/ 6894 h 7804"/>
                <a:gd name="T56" fmla="*/ 5100 w 7804"/>
                <a:gd name="T57" fmla="*/ 6614 h 7804"/>
                <a:gd name="T58" fmla="*/ 5406 w 7804"/>
                <a:gd name="T59" fmla="*/ 6629 h 7804"/>
                <a:gd name="T60" fmla="*/ 6050 w 7804"/>
                <a:gd name="T61" fmla="*/ 7011 h 7804"/>
                <a:gd name="T62" fmla="*/ 6647 w 7804"/>
                <a:gd name="T63" fmla="*/ 6675 h 7804"/>
                <a:gd name="T64" fmla="*/ 6826 w 7804"/>
                <a:gd name="T65" fmla="*/ 6496 h 7804"/>
                <a:gd name="T66" fmla="*/ 6629 w 7804"/>
                <a:gd name="T67" fmla="*/ 5406 h 7804"/>
                <a:gd name="T68" fmla="*/ 6667 w 7804"/>
                <a:gd name="T69" fmla="*/ 4972 h 7804"/>
                <a:gd name="T70" fmla="*/ 7173 w 7804"/>
                <a:gd name="T71" fmla="*/ 4766 h 7804"/>
                <a:gd name="T72" fmla="*/ 7804 w 7804"/>
                <a:gd name="T73" fmla="*/ 3668 h 7804"/>
                <a:gd name="T74" fmla="*/ 5608 w 7804"/>
                <a:gd name="T75" fmla="*/ 3902 h 7804"/>
                <a:gd name="T76" fmla="*/ 2196 w 7804"/>
                <a:gd name="T77" fmla="*/ 3902 h 7804"/>
                <a:gd name="T78" fmla="*/ 5608 w 7804"/>
                <a:gd name="T79" fmla="*/ 3902 h 7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804" h="7804">
                  <a:moveTo>
                    <a:pt x="7173" y="3038"/>
                  </a:moveTo>
                  <a:lnTo>
                    <a:pt x="6894" y="3038"/>
                  </a:lnTo>
                  <a:cubicBezTo>
                    <a:pt x="6824" y="3038"/>
                    <a:pt x="6714" y="2953"/>
                    <a:pt x="6667" y="2831"/>
                  </a:cubicBezTo>
                  <a:cubicBezTo>
                    <a:pt x="6650" y="2789"/>
                    <a:pt x="6632" y="2746"/>
                    <a:pt x="6614" y="2704"/>
                  </a:cubicBezTo>
                  <a:cubicBezTo>
                    <a:pt x="6561" y="2585"/>
                    <a:pt x="6579" y="2447"/>
                    <a:pt x="6629" y="2398"/>
                  </a:cubicBezTo>
                  <a:lnTo>
                    <a:pt x="6826" y="2200"/>
                  </a:lnTo>
                  <a:cubicBezTo>
                    <a:pt x="7072" y="1954"/>
                    <a:pt x="7072" y="1554"/>
                    <a:pt x="6826" y="1308"/>
                  </a:cubicBezTo>
                  <a:lnTo>
                    <a:pt x="6496" y="978"/>
                  </a:lnTo>
                  <a:cubicBezTo>
                    <a:pt x="6377" y="859"/>
                    <a:pt x="6218" y="793"/>
                    <a:pt x="6050" y="793"/>
                  </a:cubicBezTo>
                  <a:cubicBezTo>
                    <a:pt x="5882" y="793"/>
                    <a:pt x="5723" y="859"/>
                    <a:pt x="5604" y="978"/>
                  </a:cubicBezTo>
                  <a:lnTo>
                    <a:pt x="5406" y="1176"/>
                  </a:lnTo>
                  <a:cubicBezTo>
                    <a:pt x="5378" y="1204"/>
                    <a:pt x="5319" y="1222"/>
                    <a:pt x="5254" y="1222"/>
                  </a:cubicBezTo>
                  <a:cubicBezTo>
                    <a:pt x="5201" y="1222"/>
                    <a:pt x="5147" y="1211"/>
                    <a:pt x="5100" y="1190"/>
                  </a:cubicBezTo>
                  <a:cubicBezTo>
                    <a:pt x="5058" y="1172"/>
                    <a:pt x="5015" y="1154"/>
                    <a:pt x="4973" y="1137"/>
                  </a:cubicBezTo>
                  <a:cubicBezTo>
                    <a:pt x="4851" y="1090"/>
                    <a:pt x="4766" y="980"/>
                    <a:pt x="4766" y="910"/>
                  </a:cubicBezTo>
                  <a:lnTo>
                    <a:pt x="4766" y="631"/>
                  </a:lnTo>
                  <a:cubicBezTo>
                    <a:pt x="4766" y="283"/>
                    <a:pt x="4483" y="0"/>
                    <a:pt x="4136" y="0"/>
                  </a:cubicBezTo>
                  <a:lnTo>
                    <a:pt x="3668" y="0"/>
                  </a:lnTo>
                  <a:cubicBezTo>
                    <a:pt x="3321" y="0"/>
                    <a:pt x="3038" y="283"/>
                    <a:pt x="3038" y="631"/>
                  </a:cubicBezTo>
                  <a:lnTo>
                    <a:pt x="3038" y="910"/>
                  </a:lnTo>
                  <a:cubicBezTo>
                    <a:pt x="3038" y="980"/>
                    <a:pt x="2953" y="1090"/>
                    <a:pt x="2831" y="1137"/>
                  </a:cubicBezTo>
                  <a:cubicBezTo>
                    <a:pt x="2789" y="1154"/>
                    <a:pt x="2746" y="1172"/>
                    <a:pt x="2704" y="1190"/>
                  </a:cubicBezTo>
                  <a:cubicBezTo>
                    <a:pt x="2657" y="1211"/>
                    <a:pt x="2603" y="1222"/>
                    <a:pt x="2550" y="1222"/>
                  </a:cubicBezTo>
                  <a:cubicBezTo>
                    <a:pt x="2485" y="1222"/>
                    <a:pt x="2426" y="1204"/>
                    <a:pt x="2398" y="1175"/>
                  </a:cubicBezTo>
                  <a:lnTo>
                    <a:pt x="2200" y="978"/>
                  </a:lnTo>
                  <a:cubicBezTo>
                    <a:pt x="2081" y="859"/>
                    <a:pt x="1922" y="793"/>
                    <a:pt x="1754" y="793"/>
                  </a:cubicBezTo>
                  <a:cubicBezTo>
                    <a:pt x="1585" y="793"/>
                    <a:pt x="1427" y="859"/>
                    <a:pt x="1308" y="978"/>
                  </a:cubicBezTo>
                  <a:lnTo>
                    <a:pt x="978" y="1308"/>
                  </a:lnTo>
                  <a:cubicBezTo>
                    <a:pt x="732" y="1554"/>
                    <a:pt x="732" y="1954"/>
                    <a:pt x="978" y="2200"/>
                  </a:cubicBezTo>
                  <a:lnTo>
                    <a:pt x="1175" y="2398"/>
                  </a:lnTo>
                  <a:cubicBezTo>
                    <a:pt x="1225" y="2447"/>
                    <a:pt x="1243" y="2585"/>
                    <a:pt x="1190" y="2704"/>
                  </a:cubicBezTo>
                  <a:cubicBezTo>
                    <a:pt x="1172" y="2746"/>
                    <a:pt x="1154" y="2789"/>
                    <a:pt x="1137" y="2831"/>
                  </a:cubicBezTo>
                  <a:cubicBezTo>
                    <a:pt x="1090" y="2953"/>
                    <a:pt x="980" y="3038"/>
                    <a:pt x="910" y="3038"/>
                  </a:cubicBezTo>
                  <a:lnTo>
                    <a:pt x="631" y="3038"/>
                  </a:lnTo>
                  <a:cubicBezTo>
                    <a:pt x="283" y="3038"/>
                    <a:pt x="0" y="3321"/>
                    <a:pt x="0" y="3668"/>
                  </a:cubicBezTo>
                  <a:lnTo>
                    <a:pt x="0" y="4136"/>
                  </a:lnTo>
                  <a:cubicBezTo>
                    <a:pt x="0" y="4483"/>
                    <a:pt x="283" y="4766"/>
                    <a:pt x="631" y="4766"/>
                  </a:cubicBezTo>
                  <a:lnTo>
                    <a:pt x="910" y="4766"/>
                  </a:lnTo>
                  <a:cubicBezTo>
                    <a:pt x="980" y="4766"/>
                    <a:pt x="1090" y="4851"/>
                    <a:pt x="1137" y="4972"/>
                  </a:cubicBezTo>
                  <a:cubicBezTo>
                    <a:pt x="1154" y="5015"/>
                    <a:pt x="1172" y="5058"/>
                    <a:pt x="1190" y="5100"/>
                  </a:cubicBezTo>
                  <a:cubicBezTo>
                    <a:pt x="1243" y="5219"/>
                    <a:pt x="1225" y="5357"/>
                    <a:pt x="1175" y="5406"/>
                  </a:cubicBezTo>
                  <a:lnTo>
                    <a:pt x="978" y="5604"/>
                  </a:lnTo>
                  <a:cubicBezTo>
                    <a:pt x="732" y="5850"/>
                    <a:pt x="732" y="6250"/>
                    <a:pt x="978" y="6496"/>
                  </a:cubicBezTo>
                  <a:lnTo>
                    <a:pt x="1308" y="6826"/>
                  </a:lnTo>
                  <a:cubicBezTo>
                    <a:pt x="1427" y="6945"/>
                    <a:pt x="1586" y="7011"/>
                    <a:pt x="1754" y="7011"/>
                  </a:cubicBezTo>
                  <a:cubicBezTo>
                    <a:pt x="1922" y="7011"/>
                    <a:pt x="2081" y="6945"/>
                    <a:pt x="2200" y="6826"/>
                  </a:cubicBezTo>
                  <a:lnTo>
                    <a:pt x="2398" y="6628"/>
                  </a:lnTo>
                  <a:cubicBezTo>
                    <a:pt x="2427" y="6599"/>
                    <a:pt x="2484" y="6582"/>
                    <a:pt x="2550" y="6582"/>
                  </a:cubicBezTo>
                  <a:cubicBezTo>
                    <a:pt x="2602" y="6582"/>
                    <a:pt x="2657" y="6593"/>
                    <a:pt x="2704" y="6614"/>
                  </a:cubicBezTo>
                  <a:cubicBezTo>
                    <a:pt x="2745" y="6632"/>
                    <a:pt x="2788" y="6650"/>
                    <a:pt x="2831" y="6667"/>
                  </a:cubicBezTo>
                  <a:cubicBezTo>
                    <a:pt x="2953" y="6714"/>
                    <a:pt x="3038" y="6824"/>
                    <a:pt x="3038" y="6894"/>
                  </a:cubicBezTo>
                  <a:lnTo>
                    <a:pt x="3038" y="7173"/>
                  </a:lnTo>
                  <a:cubicBezTo>
                    <a:pt x="3038" y="7521"/>
                    <a:pt x="3321" y="7804"/>
                    <a:pt x="3668" y="7804"/>
                  </a:cubicBezTo>
                  <a:lnTo>
                    <a:pt x="4136" y="7804"/>
                  </a:lnTo>
                  <a:cubicBezTo>
                    <a:pt x="4483" y="7804"/>
                    <a:pt x="4766" y="7521"/>
                    <a:pt x="4766" y="7173"/>
                  </a:cubicBezTo>
                  <a:lnTo>
                    <a:pt x="4766" y="6894"/>
                  </a:lnTo>
                  <a:cubicBezTo>
                    <a:pt x="4766" y="6824"/>
                    <a:pt x="4851" y="6714"/>
                    <a:pt x="4972" y="6667"/>
                  </a:cubicBezTo>
                  <a:cubicBezTo>
                    <a:pt x="5015" y="6650"/>
                    <a:pt x="5058" y="6632"/>
                    <a:pt x="5100" y="6614"/>
                  </a:cubicBezTo>
                  <a:cubicBezTo>
                    <a:pt x="5146" y="6593"/>
                    <a:pt x="5201" y="6582"/>
                    <a:pt x="5254" y="6582"/>
                  </a:cubicBezTo>
                  <a:cubicBezTo>
                    <a:pt x="5319" y="6582"/>
                    <a:pt x="5377" y="6600"/>
                    <a:pt x="5406" y="6629"/>
                  </a:cubicBezTo>
                  <a:lnTo>
                    <a:pt x="5604" y="6826"/>
                  </a:lnTo>
                  <a:cubicBezTo>
                    <a:pt x="5723" y="6945"/>
                    <a:pt x="5882" y="7011"/>
                    <a:pt x="6050" y="7011"/>
                  </a:cubicBezTo>
                  <a:cubicBezTo>
                    <a:pt x="6068" y="7011"/>
                    <a:pt x="6087" y="7010"/>
                    <a:pt x="6105" y="7009"/>
                  </a:cubicBezTo>
                  <a:cubicBezTo>
                    <a:pt x="6335" y="6989"/>
                    <a:pt x="6538" y="6785"/>
                    <a:pt x="6647" y="6675"/>
                  </a:cubicBezTo>
                  <a:lnTo>
                    <a:pt x="6661" y="6661"/>
                  </a:lnTo>
                  <a:lnTo>
                    <a:pt x="6826" y="6496"/>
                  </a:lnTo>
                  <a:cubicBezTo>
                    <a:pt x="7072" y="6250"/>
                    <a:pt x="7072" y="5850"/>
                    <a:pt x="6826" y="5604"/>
                  </a:cubicBezTo>
                  <a:lnTo>
                    <a:pt x="6629" y="5406"/>
                  </a:lnTo>
                  <a:cubicBezTo>
                    <a:pt x="6579" y="5357"/>
                    <a:pt x="6561" y="5219"/>
                    <a:pt x="6614" y="5100"/>
                  </a:cubicBezTo>
                  <a:cubicBezTo>
                    <a:pt x="6632" y="5058"/>
                    <a:pt x="6650" y="5015"/>
                    <a:pt x="6667" y="4972"/>
                  </a:cubicBezTo>
                  <a:cubicBezTo>
                    <a:pt x="6714" y="4851"/>
                    <a:pt x="6824" y="4766"/>
                    <a:pt x="6894" y="4766"/>
                  </a:cubicBezTo>
                  <a:lnTo>
                    <a:pt x="7173" y="4766"/>
                  </a:lnTo>
                  <a:cubicBezTo>
                    <a:pt x="7521" y="4766"/>
                    <a:pt x="7804" y="4483"/>
                    <a:pt x="7804" y="4135"/>
                  </a:cubicBezTo>
                  <a:lnTo>
                    <a:pt x="7804" y="3668"/>
                  </a:lnTo>
                  <a:cubicBezTo>
                    <a:pt x="7804" y="3321"/>
                    <a:pt x="7521" y="3038"/>
                    <a:pt x="7173" y="3038"/>
                  </a:cubicBezTo>
                  <a:close/>
                  <a:moveTo>
                    <a:pt x="5608" y="3902"/>
                  </a:moveTo>
                  <a:cubicBezTo>
                    <a:pt x="5608" y="4843"/>
                    <a:pt x="4843" y="5608"/>
                    <a:pt x="3902" y="5608"/>
                  </a:cubicBezTo>
                  <a:cubicBezTo>
                    <a:pt x="2961" y="5608"/>
                    <a:pt x="2196" y="4843"/>
                    <a:pt x="2196" y="3902"/>
                  </a:cubicBezTo>
                  <a:cubicBezTo>
                    <a:pt x="2196" y="2961"/>
                    <a:pt x="2961" y="2196"/>
                    <a:pt x="3902" y="2196"/>
                  </a:cubicBezTo>
                  <a:cubicBezTo>
                    <a:pt x="4843" y="2196"/>
                    <a:pt x="5608" y="2961"/>
                    <a:pt x="5608" y="3902"/>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grpSp>
          <p:nvGrpSpPr>
            <p:cNvPr id="16" name="组合 15"/>
            <p:cNvGrpSpPr/>
            <p:nvPr/>
          </p:nvGrpSpPr>
          <p:grpSpPr>
            <a:xfrm>
              <a:off x="1375329" y="4394100"/>
              <a:ext cx="1703991" cy="1291455"/>
              <a:chOff x="958466" y="4238670"/>
              <a:chExt cx="1703991" cy="1291455"/>
            </a:xfrm>
          </p:grpSpPr>
          <p:sp>
            <p:nvSpPr>
              <p:cNvPr id="17" name="矩形 47"/>
              <p:cNvSpPr>
                <a:spLocks noChangeArrowheads="1"/>
              </p:cNvSpPr>
              <p:nvPr/>
            </p:nvSpPr>
            <p:spPr bwMode="auto">
              <a:xfrm>
                <a:off x="1125590" y="4635529"/>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18" name="矩形 47"/>
              <p:cNvSpPr>
                <a:spLocks noChangeArrowheads="1"/>
              </p:cNvSpPr>
              <p:nvPr/>
            </p:nvSpPr>
            <p:spPr bwMode="auto">
              <a:xfrm>
                <a:off x="958466" y="4238670"/>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19" name="组合 18"/>
          <p:cNvGrpSpPr/>
          <p:nvPr/>
        </p:nvGrpSpPr>
        <p:grpSpPr>
          <a:xfrm>
            <a:off x="3555622" y="2135179"/>
            <a:ext cx="2488468" cy="3528392"/>
            <a:chOff x="3675350" y="2439979"/>
            <a:chExt cx="2488468" cy="3528392"/>
          </a:xfrm>
        </p:grpSpPr>
        <p:sp>
          <p:nvSpPr>
            <p:cNvPr id="20" name="圆角矩形 12"/>
            <p:cNvSpPr/>
            <p:nvPr/>
          </p:nvSpPr>
          <p:spPr>
            <a:xfrm>
              <a:off x="3675350" y="2439979"/>
              <a:ext cx="2280143" cy="3528392"/>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21" name="等腰三角形 20"/>
            <p:cNvSpPr/>
            <p:nvPr/>
          </p:nvSpPr>
          <p:spPr>
            <a:xfrm rot="5400000">
              <a:off x="5887030" y="3005098"/>
              <a:ext cx="309275" cy="244300"/>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22" name="文本框 21"/>
            <p:cNvSpPr txBox="1"/>
            <p:nvPr/>
          </p:nvSpPr>
          <p:spPr>
            <a:xfrm>
              <a:off x="4421724" y="2649444"/>
              <a:ext cx="787396"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rPr>
                <a:t>02</a:t>
              </a:r>
              <a:endParaRPr kumimoji="0" lang="zh-CN" altLang="en-US"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endParaRPr>
            </a:p>
          </p:txBody>
        </p:sp>
        <p:cxnSp>
          <p:nvCxnSpPr>
            <p:cNvPr id="23" name="直接连接符 22"/>
            <p:cNvCxnSpPr/>
            <p:nvPr/>
          </p:nvCxnSpPr>
          <p:spPr>
            <a:xfrm>
              <a:off x="4241306" y="3520099"/>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241306" y="4096163"/>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形状"/>
            <p:cNvSpPr>
              <a:spLocks noChangeAspect="1"/>
            </p:cNvSpPr>
            <p:nvPr/>
          </p:nvSpPr>
          <p:spPr bwMode="auto">
            <a:xfrm>
              <a:off x="4685755" y="3609118"/>
              <a:ext cx="259333" cy="398026"/>
            </a:xfrm>
            <a:custGeom>
              <a:avLst/>
              <a:gdLst>
                <a:gd name="connsiteX0" fmla="*/ 196363 w 392979"/>
                <a:gd name="connsiteY0" fmla="*/ 375761 h 603145"/>
                <a:gd name="connsiteX1" fmla="*/ 218641 w 392979"/>
                <a:gd name="connsiteY1" fmla="*/ 420498 h 603145"/>
                <a:gd name="connsiteX2" fmla="*/ 268007 w 392979"/>
                <a:gd name="connsiteY2" fmla="*/ 427828 h 603145"/>
                <a:gd name="connsiteX3" fmla="*/ 232312 w 392979"/>
                <a:gd name="connsiteY3" fmla="*/ 462455 h 603145"/>
                <a:gd name="connsiteX4" fmla="*/ 240666 w 392979"/>
                <a:gd name="connsiteY4" fmla="*/ 511741 h 603145"/>
                <a:gd name="connsiteX5" fmla="*/ 196363 w 392979"/>
                <a:gd name="connsiteY5" fmla="*/ 488488 h 603145"/>
                <a:gd name="connsiteX6" fmla="*/ 152313 w 392979"/>
                <a:gd name="connsiteY6" fmla="*/ 511741 h 603145"/>
                <a:gd name="connsiteX7" fmla="*/ 160667 w 392979"/>
                <a:gd name="connsiteY7" fmla="*/ 462455 h 603145"/>
                <a:gd name="connsiteX8" fmla="*/ 124971 w 392979"/>
                <a:gd name="connsiteY8" fmla="*/ 427828 h 603145"/>
                <a:gd name="connsiteX9" fmla="*/ 174338 w 392979"/>
                <a:gd name="connsiteY9" fmla="*/ 420498 h 603145"/>
                <a:gd name="connsiteX10" fmla="*/ 196363 w 392979"/>
                <a:gd name="connsiteY10" fmla="*/ 340142 h 603145"/>
                <a:gd name="connsiteX11" fmla="*/ 92611 w 392979"/>
                <a:gd name="connsiteY11" fmla="*/ 443751 h 603145"/>
                <a:gd name="connsiteX12" fmla="*/ 196363 w 392979"/>
                <a:gd name="connsiteY12" fmla="*/ 547361 h 603145"/>
                <a:gd name="connsiteX13" fmla="*/ 300367 w 392979"/>
                <a:gd name="connsiteY13" fmla="*/ 443751 h 603145"/>
                <a:gd name="connsiteX14" fmla="*/ 196363 w 392979"/>
                <a:gd name="connsiteY14" fmla="*/ 340142 h 603145"/>
                <a:gd name="connsiteX15" fmla="*/ 196363 w 392979"/>
                <a:gd name="connsiteY15" fmla="*/ 252706 h 603145"/>
                <a:gd name="connsiteX16" fmla="*/ 180926 w 392979"/>
                <a:gd name="connsiteY16" fmla="*/ 268121 h 603145"/>
                <a:gd name="connsiteX17" fmla="*/ 196363 w 392979"/>
                <a:gd name="connsiteY17" fmla="*/ 283789 h 603145"/>
                <a:gd name="connsiteX18" fmla="*/ 212052 w 392979"/>
                <a:gd name="connsiteY18" fmla="*/ 268121 h 603145"/>
                <a:gd name="connsiteX19" fmla="*/ 196363 w 392979"/>
                <a:gd name="connsiteY19" fmla="*/ 252706 h 603145"/>
                <a:gd name="connsiteX20" fmla="*/ 310488 w 392979"/>
                <a:gd name="connsiteY20" fmla="*/ 0 h 603145"/>
                <a:gd name="connsiteX21" fmla="*/ 392979 w 392979"/>
                <a:gd name="connsiteY21" fmla="*/ 0 h 603145"/>
                <a:gd name="connsiteX22" fmla="*/ 392979 w 392979"/>
                <a:gd name="connsiteY22" fmla="*/ 180446 h 603145"/>
                <a:gd name="connsiteX23" fmla="*/ 310488 w 392979"/>
                <a:gd name="connsiteY23" fmla="*/ 209509 h 603145"/>
                <a:gd name="connsiteX24" fmla="*/ 114120 w 392979"/>
                <a:gd name="connsiteY24" fmla="*/ 0 h 603145"/>
                <a:gd name="connsiteX25" fmla="*/ 180673 w 392979"/>
                <a:gd name="connsiteY25" fmla="*/ 0 h 603145"/>
                <a:gd name="connsiteX26" fmla="*/ 180673 w 392979"/>
                <a:gd name="connsiteY26" fmla="*/ 243356 h 603145"/>
                <a:gd name="connsiteX27" fmla="*/ 212305 w 392979"/>
                <a:gd name="connsiteY27" fmla="*/ 243356 h 603145"/>
                <a:gd name="connsiteX28" fmla="*/ 212305 w 392979"/>
                <a:gd name="connsiteY28" fmla="*/ 0 h 603145"/>
                <a:gd name="connsiteX29" fmla="*/ 278858 w 392979"/>
                <a:gd name="connsiteY29" fmla="*/ 0 h 603145"/>
                <a:gd name="connsiteX30" fmla="*/ 278858 w 392979"/>
                <a:gd name="connsiteY30" fmla="*/ 220612 h 603145"/>
                <a:gd name="connsiteX31" fmla="*/ 214076 w 392979"/>
                <a:gd name="connsiteY31" fmla="*/ 243356 h 603145"/>
                <a:gd name="connsiteX32" fmla="*/ 212558 w 392979"/>
                <a:gd name="connsiteY32" fmla="*/ 243356 h 603145"/>
                <a:gd name="connsiteX33" fmla="*/ 225970 w 392979"/>
                <a:gd name="connsiteY33" fmla="*/ 268121 h 603145"/>
                <a:gd name="connsiteX34" fmla="*/ 213823 w 392979"/>
                <a:gd name="connsiteY34" fmla="*/ 291875 h 603145"/>
                <a:gd name="connsiteX35" fmla="*/ 210534 w 392979"/>
                <a:gd name="connsiteY35" fmla="*/ 291875 h 603145"/>
                <a:gd name="connsiteX36" fmla="*/ 216860 w 392979"/>
                <a:gd name="connsiteY36" fmla="*/ 301225 h 603145"/>
                <a:gd name="connsiteX37" fmla="*/ 228500 w 392979"/>
                <a:gd name="connsiteY37" fmla="*/ 324221 h 603145"/>
                <a:gd name="connsiteX38" fmla="*/ 250010 w 392979"/>
                <a:gd name="connsiteY38" fmla="*/ 310070 h 603145"/>
                <a:gd name="connsiteX39" fmla="*/ 285690 w 392979"/>
                <a:gd name="connsiteY39" fmla="*/ 330539 h 603145"/>
                <a:gd name="connsiteX40" fmla="*/ 284172 w 392979"/>
                <a:gd name="connsiteY40" fmla="*/ 356315 h 603145"/>
                <a:gd name="connsiteX41" fmla="*/ 309730 w 392979"/>
                <a:gd name="connsiteY41" fmla="*/ 354799 h 603145"/>
                <a:gd name="connsiteX42" fmla="*/ 330228 w 392979"/>
                <a:gd name="connsiteY42" fmla="*/ 390178 h 603145"/>
                <a:gd name="connsiteX43" fmla="*/ 316057 w 392979"/>
                <a:gd name="connsiteY43" fmla="*/ 411658 h 603145"/>
                <a:gd name="connsiteX44" fmla="*/ 339084 w 392979"/>
                <a:gd name="connsiteY44" fmla="*/ 423282 h 603145"/>
                <a:gd name="connsiteX45" fmla="*/ 339084 w 392979"/>
                <a:gd name="connsiteY45" fmla="*/ 464220 h 603145"/>
                <a:gd name="connsiteX46" fmla="*/ 316057 w 392979"/>
                <a:gd name="connsiteY46" fmla="*/ 475845 h 603145"/>
                <a:gd name="connsiteX47" fmla="*/ 330228 w 392979"/>
                <a:gd name="connsiteY47" fmla="*/ 497325 h 603145"/>
                <a:gd name="connsiteX48" fmla="*/ 309730 w 392979"/>
                <a:gd name="connsiteY48" fmla="*/ 532704 h 603145"/>
                <a:gd name="connsiteX49" fmla="*/ 284172 w 392979"/>
                <a:gd name="connsiteY49" fmla="*/ 531187 h 603145"/>
                <a:gd name="connsiteX50" fmla="*/ 285690 w 392979"/>
                <a:gd name="connsiteY50" fmla="*/ 556963 h 603145"/>
                <a:gd name="connsiteX51" fmla="*/ 250010 w 392979"/>
                <a:gd name="connsiteY51" fmla="*/ 577433 h 603145"/>
                <a:gd name="connsiteX52" fmla="*/ 228500 w 392979"/>
                <a:gd name="connsiteY52" fmla="*/ 563281 h 603145"/>
                <a:gd name="connsiteX53" fmla="*/ 216860 w 392979"/>
                <a:gd name="connsiteY53" fmla="*/ 586277 h 603145"/>
                <a:gd name="connsiteX54" fmla="*/ 175865 w 392979"/>
                <a:gd name="connsiteY54" fmla="*/ 586277 h 603145"/>
                <a:gd name="connsiteX55" fmla="*/ 164478 w 392979"/>
                <a:gd name="connsiteY55" fmla="*/ 563281 h 603145"/>
                <a:gd name="connsiteX56" fmla="*/ 142969 w 392979"/>
                <a:gd name="connsiteY56" fmla="*/ 577433 h 603145"/>
                <a:gd name="connsiteX57" fmla="*/ 107288 w 392979"/>
                <a:gd name="connsiteY57" fmla="*/ 556963 h 603145"/>
                <a:gd name="connsiteX58" fmla="*/ 108806 w 392979"/>
                <a:gd name="connsiteY58" fmla="*/ 531187 h 603145"/>
                <a:gd name="connsiteX59" fmla="*/ 82995 w 392979"/>
                <a:gd name="connsiteY59" fmla="*/ 532704 h 603145"/>
                <a:gd name="connsiteX60" fmla="*/ 62497 w 392979"/>
                <a:gd name="connsiteY60" fmla="*/ 497325 h 603145"/>
                <a:gd name="connsiteX61" fmla="*/ 76668 w 392979"/>
                <a:gd name="connsiteY61" fmla="*/ 475845 h 603145"/>
                <a:gd name="connsiteX62" fmla="*/ 53640 w 392979"/>
                <a:gd name="connsiteY62" fmla="*/ 464220 h 603145"/>
                <a:gd name="connsiteX63" fmla="*/ 53640 w 392979"/>
                <a:gd name="connsiteY63" fmla="*/ 423282 h 603145"/>
                <a:gd name="connsiteX64" fmla="*/ 76668 w 392979"/>
                <a:gd name="connsiteY64" fmla="*/ 411658 h 603145"/>
                <a:gd name="connsiteX65" fmla="*/ 62497 w 392979"/>
                <a:gd name="connsiteY65" fmla="*/ 390178 h 603145"/>
                <a:gd name="connsiteX66" fmla="*/ 82995 w 392979"/>
                <a:gd name="connsiteY66" fmla="*/ 354799 h 603145"/>
                <a:gd name="connsiteX67" fmla="*/ 108806 w 392979"/>
                <a:gd name="connsiteY67" fmla="*/ 356315 h 603145"/>
                <a:gd name="connsiteX68" fmla="*/ 107288 w 392979"/>
                <a:gd name="connsiteY68" fmla="*/ 330539 h 603145"/>
                <a:gd name="connsiteX69" fmla="*/ 142969 w 392979"/>
                <a:gd name="connsiteY69" fmla="*/ 310070 h 603145"/>
                <a:gd name="connsiteX70" fmla="*/ 164478 w 392979"/>
                <a:gd name="connsiteY70" fmla="*/ 324221 h 603145"/>
                <a:gd name="connsiteX71" fmla="*/ 175865 w 392979"/>
                <a:gd name="connsiteY71" fmla="*/ 301225 h 603145"/>
                <a:gd name="connsiteX72" fmla="*/ 182192 w 392979"/>
                <a:gd name="connsiteY72" fmla="*/ 291875 h 603145"/>
                <a:gd name="connsiteX73" fmla="*/ 178902 w 392979"/>
                <a:gd name="connsiteY73" fmla="*/ 291875 h 603145"/>
                <a:gd name="connsiteX74" fmla="*/ 166756 w 392979"/>
                <a:gd name="connsiteY74" fmla="*/ 268121 h 603145"/>
                <a:gd name="connsiteX75" fmla="*/ 180420 w 392979"/>
                <a:gd name="connsiteY75" fmla="*/ 243356 h 603145"/>
                <a:gd name="connsiteX76" fmla="*/ 178902 w 392979"/>
                <a:gd name="connsiteY76" fmla="*/ 243356 h 603145"/>
                <a:gd name="connsiteX77" fmla="*/ 114120 w 392979"/>
                <a:gd name="connsiteY77" fmla="*/ 220612 h 603145"/>
                <a:gd name="connsiteX78" fmla="*/ 0 w 392979"/>
                <a:gd name="connsiteY78" fmla="*/ 0 h 603145"/>
                <a:gd name="connsiteX79" fmla="*/ 82491 w 392979"/>
                <a:gd name="connsiteY79" fmla="*/ 0 h 603145"/>
                <a:gd name="connsiteX80" fmla="*/ 82491 w 392979"/>
                <a:gd name="connsiteY80" fmla="*/ 209509 h 603145"/>
                <a:gd name="connsiteX81" fmla="*/ 0 w 392979"/>
                <a:gd name="connsiteY81" fmla="*/ 180446 h 60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92979" h="603145">
                  <a:moveTo>
                    <a:pt x="196363" y="375761"/>
                  </a:moveTo>
                  <a:lnTo>
                    <a:pt x="218641" y="420498"/>
                  </a:lnTo>
                  <a:lnTo>
                    <a:pt x="268007" y="427828"/>
                  </a:lnTo>
                  <a:lnTo>
                    <a:pt x="232312" y="462455"/>
                  </a:lnTo>
                  <a:lnTo>
                    <a:pt x="240666" y="511741"/>
                  </a:lnTo>
                  <a:lnTo>
                    <a:pt x="196363" y="488488"/>
                  </a:lnTo>
                  <a:lnTo>
                    <a:pt x="152313" y="511741"/>
                  </a:lnTo>
                  <a:lnTo>
                    <a:pt x="160667" y="462455"/>
                  </a:lnTo>
                  <a:lnTo>
                    <a:pt x="124971" y="427828"/>
                  </a:lnTo>
                  <a:lnTo>
                    <a:pt x="174338" y="420498"/>
                  </a:lnTo>
                  <a:close/>
                  <a:moveTo>
                    <a:pt x="196363" y="340142"/>
                  </a:moveTo>
                  <a:cubicBezTo>
                    <a:pt x="139173" y="340142"/>
                    <a:pt x="92611" y="386387"/>
                    <a:pt x="92611" y="443751"/>
                  </a:cubicBezTo>
                  <a:cubicBezTo>
                    <a:pt x="92611" y="500863"/>
                    <a:pt x="139173" y="547361"/>
                    <a:pt x="196363" y="547361"/>
                  </a:cubicBezTo>
                  <a:cubicBezTo>
                    <a:pt x="253806" y="547361"/>
                    <a:pt x="300367" y="500863"/>
                    <a:pt x="300367" y="443751"/>
                  </a:cubicBezTo>
                  <a:cubicBezTo>
                    <a:pt x="300367" y="386387"/>
                    <a:pt x="253806" y="340142"/>
                    <a:pt x="196363" y="340142"/>
                  </a:cubicBezTo>
                  <a:close/>
                  <a:moveTo>
                    <a:pt x="196363" y="252706"/>
                  </a:moveTo>
                  <a:cubicBezTo>
                    <a:pt x="188012" y="252706"/>
                    <a:pt x="180926" y="259529"/>
                    <a:pt x="180926" y="268121"/>
                  </a:cubicBezTo>
                  <a:cubicBezTo>
                    <a:pt x="180926" y="276713"/>
                    <a:pt x="188012" y="283789"/>
                    <a:pt x="196363" y="283789"/>
                  </a:cubicBezTo>
                  <a:cubicBezTo>
                    <a:pt x="204967" y="283789"/>
                    <a:pt x="212052" y="276713"/>
                    <a:pt x="212052" y="268121"/>
                  </a:cubicBezTo>
                  <a:cubicBezTo>
                    <a:pt x="212052" y="259529"/>
                    <a:pt x="204967" y="252706"/>
                    <a:pt x="196363" y="252706"/>
                  </a:cubicBezTo>
                  <a:close/>
                  <a:moveTo>
                    <a:pt x="310488" y="0"/>
                  </a:moveTo>
                  <a:lnTo>
                    <a:pt x="392979" y="0"/>
                  </a:lnTo>
                  <a:lnTo>
                    <a:pt x="392979" y="180446"/>
                  </a:lnTo>
                  <a:lnTo>
                    <a:pt x="310488" y="209509"/>
                  </a:lnTo>
                  <a:close/>
                  <a:moveTo>
                    <a:pt x="114120" y="0"/>
                  </a:moveTo>
                  <a:lnTo>
                    <a:pt x="180673" y="0"/>
                  </a:lnTo>
                  <a:lnTo>
                    <a:pt x="180673" y="243356"/>
                  </a:lnTo>
                  <a:lnTo>
                    <a:pt x="212305" y="243356"/>
                  </a:lnTo>
                  <a:lnTo>
                    <a:pt x="212305" y="0"/>
                  </a:lnTo>
                  <a:lnTo>
                    <a:pt x="278858" y="0"/>
                  </a:lnTo>
                  <a:lnTo>
                    <a:pt x="278858" y="220612"/>
                  </a:lnTo>
                  <a:lnTo>
                    <a:pt x="214076" y="243356"/>
                  </a:lnTo>
                  <a:lnTo>
                    <a:pt x="212558" y="243356"/>
                  </a:lnTo>
                  <a:cubicBezTo>
                    <a:pt x="220656" y="248662"/>
                    <a:pt x="225970" y="257760"/>
                    <a:pt x="225970" y="268121"/>
                  </a:cubicBezTo>
                  <a:cubicBezTo>
                    <a:pt x="225970" y="277976"/>
                    <a:pt x="221162" y="286568"/>
                    <a:pt x="213823" y="291875"/>
                  </a:cubicBezTo>
                  <a:lnTo>
                    <a:pt x="210534" y="291875"/>
                  </a:lnTo>
                  <a:cubicBezTo>
                    <a:pt x="212811" y="294402"/>
                    <a:pt x="215089" y="297435"/>
                    <a:pt x="216860" y="301225"/>
                  </a:cubicBezTo>
                  <a:lnTo>
                    <a:pt x="228500" y="324221"/>
                  </a:lnTo>
                  <a:lnTo>
                    <a:pt x="250010" y="310070"/>
                  </a:lnTo>
                  <a:cubicBezTo>
                    <a:pt x="271013" y="296171"/>
                    <a:pt x="286956" y="305268"/>
                    <a:pt x="285690" y="330539"/>
                  </a:cubicBezTo>
                  <a:lnTo>
                    <a:pt x="284172" y="356315"/>
                  </a:lnTo>
                  <a:lnTo>
                    <a:pt x="309730" y="354799"/>
                  </a:lnTo>
                  <a:cubicBezTo>
                    <a:pt x="335036" y="353283"/>
                    <a:pt x="344146" y="369203"/>
                    <a:pt x="330228" y="390178"/>
                  </a:cubicBezTo>
                  <a:lnTo>
                    <a:pt x="316057" y="411658"/>
                  </a:lnTo>
                  <a:lnTo>
                    <a:pt x="339084" y="423282"/>
                  </a:lnTo>
                  <a:cubicBezTo>
                    <a:pt x="361859" y="434401"/>
                    <a:pt x="361859" y="452849"/>
                    <a:pt x="339084" y="464220"/>
                  </a:cubicBezTo>
                  <a:lnTo>
                    <a:pt x="316057" y="475845"/>
                  </a:lnTo>
                  <a:lnTo>
                    <a:pt x="330228" y="497325"/>
                  </a:lnTo>
                  <a:cubicBezTo>
                    <a:pt x="344146" y="518299"/>
                    <a:pt x="335036" y="534220"/>
                    <a:pt x="309730" y="532704"/>
                  </a:cubicBezTo>
                  <a:lnTo>
                    <a:pt x="284172" y="531187"/>
                  </a:lnTo>
                  <a:lnTo>
                    <a:pt x="285690" y="556963"/>
                  </a:lnTo>
                  <a:cubicBezTo>
                    <a:pt x="287209" y="581981"/>
                    <a:pt x="271013" y="591331"/>
                    <a:pt x="250010" y="577433"/>
                  </a:cubicBezTo>
                  <a:lnTo>
                    <a:pt x="228500" y="563281"/>
                  </a:lnTo>
                  <a:lnTo>
                    <a:pt x="216860" y="586277"/>
                  </a:lnTo>
                  <a:cubicBezTo>
                    <a:pt x="205726" y="608768"/>
                    <a:pt x="187253" y="608768"/>
                    <a:pt x="175865" y="586277"/>
                  </a:cubicBezTo>
                  <a:lnTo>
                    <a:pt x="164478" y="563281"/>
                  </a:lnTo>
                  <a:lnTo>
                    <a:pt x="142969" y="577433"/>
                  </a:lnTo>
                  <a:cubicBezTo>
                    <a:pt x="121712" y="591331"/>
                    <a:pt x="105769" y="581981"/>
                    <a:pt x="107288" y="556963"/>
                  </a:cubicBezTo>
                  <a:lnTo>
                    <a:pt x="108806" y="531187"/>
                  </a:lnTo>
                  <a:lnTo>
                    <a:pt x="82995" y="532704"/>
                  </a:lnTo>
                  <a:cubicBezTo>
                    <a:pt x="57942" y="534220"/>
                    <a:pt x="48579" y="518299"/>
                    <a:pt x="62497" y="497325"/>
                  </a:cubicBezTo>
                  <a:lnTo>
                    <a:pt x="76668" y="475845"/>
                  </a:lnTo>
                  <a:lnTo>
                    <a:pt x="53640" y="464220"/>
                  </a:lnTo>
                  <a:cubicBezTo>
                    <a:pt x="31119" y="452849"/>
                    <a:pt x="31119" y="434401"/>
                    <a:pt x="53640" y="423282"/>
                  </a:cubicBezTo>
                  <a:lnTo>
                    <a:pt x="76668" y="411658"/>
                  </a:lnTo>
                  <a:lnTo>
                    <a:pt x="62497" y="390178"/>
                  </a:lnTo>
                  <a:cubicBezTo>
                    <a:pt x="48579" y="369203"/>
                    <a:pt x="57942" y="353283"/>
                    <a:pt x="82995" y="354799"/>
                  </a:cubicBezTo>
                  <a:lnTo>
                    <a:pt x="108806" y="356315"/>
                  </a:lnTo>
                  <a:lnTo>
                    <a:pt x="107288" y="330539"/>
                  </a:lnTo>
                  <a:cubicBezTo>
                    <a:pt x="105769" y="305268"/>
                    <a:pt x="121712" y="296171"/>
                    <a:pt x="142969" y="310070"/>
                  </a:cubicBezTo>
                  <a:lnTo>
                    <a:pt x="164478" y="324221"/>
                  </a:lnTo>
                  <a:lnTo>
                    <a:pt x="175865" y="301225"/>
                  </a:lnTo>
                  <a:cubicBezTo>
                    <a:pt x="177890" y="297435"/>
                    <a:pt x="179914" y="294402"/>
                    <a:pt x="182192" y="291875"/>
                  </a:cubicBezTo>
                  <a:lnTo>
                    <a:pt x="178902" y="291875"/>
                  </a:lnTo>
                  <a:cubicBezTo>
                    <a:pt x="171564" y="286568"/>
                    <a:pt x="166756" y="277976"/>
                    <a:pt x="166756" y="268121"/>
                  </a:cubicBezTo>
                  <a:cubicBezTo>
                    <a:pt x="166756" y="257760"/>
                    <a:pt x="172323" y="248662"/>
                    <a:pt x="180420" y="243356"/>
                  </a:cubicBezTo>
                  <a:lnTo>
                    <a:pt x="178902" y="243356"/>
                  </a:lnTo>
                  <a:lnTo>
                    <a:pt x="114120" y="220612"/>
                  </a:lnTo>
                  <a:close/>
                  <a:moveTo>
                    <a:pt x="0" y="0"/>
                  </a:moveTo>
                  <a:lnTo>
                    <a:pt x="82491" y="0"/>
                  </a:lnTo>
                  <a:lnTo>
                    <a:pt x="82491" y="209509"/>
                  </a:lnTo>
                  <a:lnTo>
                    <a:pt x="0" y="180446"/>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grpSp>
          <p:nvGrpSpPr>
            <p:cNvPr id="26" name="组合 25"/>
            <p:cNvGrpSpPr/>
            <p:nvPr/>
          </p:nvGrpSpPr>
          <p:grpSpPr>
            <a:xfrm>
              <a:off x="3963426" y="4394100"/>
              <a:ext cx="1703991" cy="1291455"/>
              <a:chOff x="958466" y="4238670"/>
              <a:chExt cx="1703991" cy="1291455"/>
            </a:xfrm>
          </p:grpSpPr>
          <p:sp>
            <p:nvSpPr>
              <p:cNvPr id="27" name="矩形 47"/>
              <p:cNvSpPr>
                <a:spLocks noChangeArrowheads="1"/>
              </p:cNvSpPr>
              <p:nvPr/>
            </p:nvSpPr>
            <p:spPr bwMode="auto">
              <a:xfrm>
                <a:off x="1125590" y="4635529"/>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28" name="矩形 47"/>
              <p:cNvSpPr>
                <a:spLocks noChangeArrowheads="1"/>
              </p:cNvSpPr>
              <p:nvPr/>
            </p:nvSpPr>
            <p:spPr bwMode="auto">
              <a:xfrm>
                <a:off x="958466" y="4238670"/>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29" name="组合 28"/>
          <p:cNvGrpSpPr/>
          <p:nvPr/>
        </p:nvGrpSpPr>
        <p:grpSpPr>
          <a:xfrm>
            <a:off x="6147910" y="2135179"/>
            <a:ext cx="2488468" cy="3528392"/>
            <a:chOff x="6274694" y="2439979"/>
            <a:chExt cx="2488468" cy="3528392"/>
          </a:xfrm>
        </p:grpSpPr>
        <p:sp>
          <p:nvSpPr>
            <p:cNvPr id="30" name="圆角矩形 15"/>
            <p:cNvSpPr/>
            <p:nvPr/>
          </p:nvSpPr>
          <p:spPr>
            <a:xfrm>
              <a:off x="6274694" y="2439979"/>
              <a:ext cx="2280143" cy="3528392"/>
            </a:xfrm>
            <a:prstGeom prst="roundRect">
              <a:avLst>
                <a:gd name="adj" fmla="val 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31" name="等腰三角形 30"/>
            <p:cNvSpPr/>
            <p:nvPr/>
          </p:nvSpPr>
          <p:spPr>
            <a:xfrm rot="5400000">
              <a:off x="8486374" y="3005098"/>
              <a:ext cx="309275" cy="2443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32" name="文本框 31"/>
            <p:cNvSpPr txBox="1"/>
            <p:nvPr/>
          </p:nvSpPr>
          <p:spPr>
            <a:xfrm>
              <a:off x="7021068" y="2649444"/>
              <a:ext cx="787396"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rPr>
                <a:t>03</a:t>
              </a:r>
              <a:endParaRPr kumimoji="0" lang="zh-CN" altLang="en-US"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endParaRPr>
            </a:p>
          </p:txBody>
        </p:sp>
        <p:cxnSp>
          <p:nvCxnSpPr>
            <p:cNvPr id="33" name="直接连接符 32"/>
            <p:cNvCxnSpPr/>
            <p:nvPr/>
          </p:nvCxnSpPr>
          <p:spPr>
            <a:xfrm>
              <a:off x="6840650" y="3520099"/>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840650" y="4096163"/>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形状"/>
            <p:cNvSpPr>
              <a:spLocks noChangeAspect="1"/>
            </p:cNvSpPr>
            <p:nvPr/>
          </p:nvSpPr>
          <p:spPr bwMode="auto">
            <a:xfrm>
              <a:off x="7178825" y="3673419"/>
              <a:ext cx="471880" cy="303754"/>
            </a:xfrm>
            <a:custGeom>
              <a:avLst/>
              <a:gdLst>
                <a:gd name="connsiteX0" fmla="*/ 143953 w 607639"/>
                <a:gd name="connsiteY0" fmla="*/ 239428 h 391144"/>
                <a:gd name="connsiteX1" fmla="*/ 223838 w 607639"/>
                <a:gd name="connsiteY1" fmla="*/ 239428 h 391144"/>
                <a:gd name="connsiteX2" fmla="*/ 239851 w 607639"/>
                <a:gd name="connsiteY2" fmla="*/ 239428 h 391144"/>
                <a:gd name="connsiteX3" fmla="*/ 239851 w 607639"/>
                <a:gd name="connsiteY3" fmla="*/ 287271 h 391144"/>
                <a:gd name="connsiteX4" fmla="*/ 223838 w 607639"/>
                <a:gd name="connsiteY4" fmla="*/ 287271 h 391144"/>
                <a:gd name="connsiteX5" fmla="*/ 143953 w 607639"/>
                <a:gd name="connsiteY5" fmla="*/ 287271 h 391144"/>
                <a:gd name="connsiteX6" fmla="*/ 143953 w 607639"/>
                <a:gd name="connsiteY6" fmla="*/ 167593 h 391144"/>
                <a:gd name="connsiteX7" fmla="*/ 239851 w 607639"/>
                <a:gd name="connsiteY7" fmla="*/ 167593 h 391144"/>
                <a:gd name="connsiteX8" fmla="*/ 239851 w 607639"/>
                <a:gd name="connsiteY8" fmla="*/ 215507 h 391144"/>
                <a:gd name="connsiteX9" fmla="*/ 143953 w 607639"/>
                <a:gd name="connsiteY9" fmla="*/ 215507 h 391144"/>
                <a:gd name="connsiteX10" fmla="*/ 415772 w 607639"/>
                <a:gd name="connsiteY10" fmla="*/ 143601 h 391144"/>
                <a:gd name="connsiteX11" fmla="*/ 463686 w 607639"/>
                <a:gd name="connsiteY11" fmla="*/ 143601 h 391144"/>
                <a:gd name="connsiteX12" fmla="*/ 463686 w 607639"/>
                <a:gd name="connsiteY12" fmla="*/ 287272 h 391144"/>
                <a:gd name="connsiteX13" fmla="*/ 415772 w 607639"/>
                <a:gd name="connsiteY13" fmla="*/ 287272 h 391144"/>
                <a:gd name="connsiteX14" fmla="*/ 287836 w 607639"/>
                <a:gd name="connsiteY14" fmla="*/ 143601 h 391144"/>
                <a:gd name="connsiteX15" fmla="*/ 335820 w 607639"/>
                <a:gd name="connsiteY15" fmla="*/ 143601 h 391144"/>
                <a:gd name="connsiteX16" fmla="*/ 335820 w 607639"/>
                <a:gd name="connsiteY16" fmla="*/ 287272 h 391144"/>
                <a:gd name="connsiteX17" fmla="*/ 287836 w 607639"/>
                <a:gd name="connsiteY17" fmla="*/ 287272 h 391144"/>
                <a:gd name="connsiteX18" fmla="*/ 351769 w 607639"/>
                <a:gd name="connsiteY18" fmla="*/ 95757 h 391144"/>
                <a:gd name="connsiteX19" fmla="*/ 399683 w 607639"/>
                <a:gd name="connsiteY19" fmla="*/ 95757 h 391144"/>
                <a:gd name="connsiteX20" fmla="*/ 399683 w 607639"/>
                <a:gd name="connsiteY20" fmla="*/ 287271 h 391144"/>
                <a:gd name="connsiteX21" fmla="*/ 351769 w 607639"/>
                <a:gd name="connsiteY21" fmla="*/ 287271 h 391144"/>
                <a:gd name="connsiteX22" fmla="*/ 95948 w 607639"/>
                <a:gd name="connsiteY22" fmla="*/ 47904 h 391144"/>
                <a:gd name="connsiteX23" fmla="*/ 95948 w 607639"/>
                <a:gd name="connsiteY23" fmla="*/ 343240 h 391144"/>
                <a:gd name="connsiteX24" fmla="*/ 511691 w 607639"/>
                <a:gd name="connsiteY24" fmla="*/ 343240 h 391144"/>
                <a:gd name="connsiteX25" fmla="*/ 511691 w 607639"/>
                <a:gd name="connsiteY25" fmla="*/ 47904 h 391144"/>
                <a:gd name="connsiteX26" fmla="*/ 47974 w 607639"/>
                <a:gd name="connsiteY26" fmla="*/ 0 h 391144"/>
                <a:gd name="connsiteX27" fmla="*/ 559665 w 607639"/>
                <a:gd name="connsiteY27" fmla="*/ 0 h 391144"/>
                <a:gd name="connsiteX28" fmla="*/ 559665 w 607639"/>
                <a:gd name="connsiteY28" fmla="*/ 343240 h 391144"/>
                <a:gd name="connsiteX29" fmla="*/ 607639 w 607639"/>
                <a:gd name="connsiteY29" fmla="*/ 343240 h 391144"/>
                <a:gd name="connsiteX30" fmla="*/ 607639 w 607639"/>
                <a:gd name="connsiteY30" fmla="*/ 391144 h 391144"/>
                <a:gd name="connsiteX31" fmla="*/ 0 w 607639"/>
                <a:gd name="connsiteY31" fmla="*/ 391144 h 391144"/>
                <a:gd name="connsiteX32" fmla="*/ 0 w 607639"/>
                <a:gd name="connsiteY32" fmla="*/ 343240 h 391144"/>
                <a:gd name="connsiteX33" fmla="*/ 47974 w 607639"/>
                <a:gd name="connsiteY33" fmla="*/ 343240 h 391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07639" h="391144">
                  <a:moveTo>
                    <a:pt x="143953" y="239428"/>
                  </a:moveTo>
                  <a:lnTo>
                    <a:pt x="223838" y="239428"/>
                  </a:lnTo>
                  <a:lnTo>
                    <a:pt x="239851" y="239428"/>
                  </a:lnTo>
                  <a:lnTo>
                    <a:pt x="239851" y="287271"/>
                  </a:lnTo>
                  <a:lnTo>
                    <a:pt x="223838" y="287271"/>
                  </a:lnTo>
                  <a:lnTo>
                    <a:pt x="143953" y="287271"/>
                  </a:lnTo>
                  <a:close/>
                  <a:moveTo>
                    <a:pt x="143953" y="167593"/>
                  </a:moveTo>
                  <a:lnTo>
                    <a:pt x="239851" y="167593"/>
                  </a:lnTo>
                  <a:lnTo>
                    <a:pt x="239851" y="215507"/>
                  </a:lnTo>
                  <a:lnTo>
                    <a:pt x="143953" y="215507"/>
                  </a:lnTo>
                  <a:close/>
                  <a:moveTo>
                    <a:pt x="415772" y="143601"/>
                  </a:moveTo>
                  <a:lnTo>
                    <a:pt x="463686" y="143601"/>
                  </a:lnTo>
                  <a:lnTo>
                    <a:pt x="463686" y="287272"/>
                  </a:lnTo>
                  <a:lnTo>
                    <a:pt x="415772" y="287272"/>
                  </a:lnTo>
                  <a:close/>
                  <a:moveTo>
                    <a:pt x="287836" y="143601"/>
                  </a:moveTo>
                  <a:lnTo>
                    <a:pt x="335820" y="143601"/>
                  </a:lnTo>
                  <a:lnTo>
                    <a:pt x="335820" y="287272"/>
                  </a:lnTo>
                  <a:lnTo>
                    <a:pt x="287836" y="287272"/>
                  </a:lnTo>
                  <a:close/>
                  <a:moveTo>
                    <a:pt x="351769" y="95757"/>
                  </a:moveTo>
                  <a:lnTo>
                    <a:pt x="399683" y="95757"/>
                  </a:lnTo>
                  <a:lnTo>
                    <a:pt x="399683" y="287271"/>
                  </a:lnTo>
                  <a:lnTo>
                    <a:pt x="351769" y="287271"/>
                  </a:lnTo>
                  <a:close/>
                  <a:moveTo>
                    <a:pt x="95948" y="47904"/>
                  </a:moveTo>
                  <a:lnTo>
                    <a:pt x="95948" y="343240"/>
                  </a:lnTo>
                  <a:lnTo>
                    <a:pt x="511691" y="343240"/>
                  </a:lnTo>
                  <a:lnTo>
                    <a:pt x="511691" y="47904"/>
                  </a:lnTo>
                  <a:close/>
                  <a:moveTo>
                    <a:pt x="47974" y="0"/>
                  </a:moveTo>
                  <a:lnTo>
                    <a:pt x="559665" y="0"/>
                  </a:lnTo>
                  <a:lnTo>
                    <a:pt x="559665" y="343240"/>
                  </a:lnTo>
                  <a:lnTo>
                    <a:pt x="607639" y="343240"/>
                  </a:lnTo>
                  <a:lnTo>
                    <a:pt x="607639" y="391144"/>
                  </a:lnTo>
                  <a:lnTo>
                    <a:pt x="0" y="391144"/>
                  </a:lnTo>
                  <a:lnTo>
                    <a:pt x="0" y="343240"/>
                  </a:lnTo>
                  <a:lnTo>
                    <a:pt x="47974" y="343240"/>
                  </a:lnTo>
                  <a:close/>
                </a:path>
              </a:pathLst>
            </a:custGeom>
            <a:solidFill>
              <a:schemeClr val="bg1"/>
            </a:solidFill>
            <a:ln>
              <a:noFill/>
            </a:ln>
          </p:spPr>
          <p:txBody>
            <a:bodyPr/>
            <a:lstStyle/>
            <a:p>
              <a:endParaRPr lang="zh-CN" altLang="en-US"/>
            </a:p>
          </p:txBody>
        </p:sp>
        <p:grpSp>
          <p:nvGrpSpPr>
            <p:cNvPr id="36" name="组合 35"/>
            <p:cNvGrpSpPr/>
            <p:nvPr/>
          </p:nvGrpSpPr>
          <p:grpSpPr>
            <a:xfrm>
              <a:off x="6562770" y="4394100"/>
              <a:ext cx="1703991" cy="1291455"/>
              <a:chOff x="958466" y="4238670"/>
              <a:chExt cx="1703991" cy="1291455"/>
            </a:xfrm>
          </p:grpSpPr>
          <p:sp>
            <p:nvSpPr>
              <p:cNvPr id="37" name="矩形 47"/>
              <p:cNvSpPr>
                <a:spLocks noChangeArrowheads="1"/>
              </p:cNvSpPr>
              <p:nvPr/>
            </p:nvSpPr>
            <p:spPr bwMode="auto">
              <a:xfrm>
                <a:off x="1125590" y="4635529"/>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38" name="矩形 47"/>
              <p:cNvSpPr>
                <a:spLocks noChangeArrowheads="1"/>
              </p:cNvSpPr>
              <p:nvPr/>
            </p:nvSpPr>
            <p:spPr bwMode="auto">
              <a:xfrm>
                <a:off x="958466" y="4238670"/>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grpSp>
        <p:nvGrpSpPr>
          <p:cNvPr id="39" name="组合 38"/>
          <p:cNvGrpSpPr/>
          <p:nvPr/>
        </p:nvGrpSpPr>
        <p:grpSpPr>
          <a:xfrm>
            <a:off x="8740198" y="2135179"/>
            <a:ext cx="2488468" cy="3528392"/>
            <a:chOff x="8864117" y="2439979"/>
            <a:chExt cx="2488468" cy="3528392"/>
          </a:xfrm>
        </p:grpSpPr>
        <p:sp>
          <p:nvSpPr>
            <p:cNvPr id="40" name="圆角矩形 18"/>
            <p:cNvSpPr/>
            <p:nvPr/>
          </p:nvSpPr>
          <p:spPr>
            <a:xfrm>
              <a:off x="8864117" y="2439979"/>
              <a:ext cx="2280143" cy="3528392"/>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41" name="等腰三角形 40"/>
            <p:cNvSpPr/>
            <p:nvPr/>
          </p:nvSpPr>
          <p:spPr>
            <a:xfrm rot="5400000">
              <a:off x="11075797" y="3005098"/>
              <a:ext cx="309275" cy="244300"/>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42" name="文本框 41"/>
            <p:cNvSpPr txBox="1"/>
            <p:nvPr/>
          </p:nvSpPr>
          <p:spPr>
            <a:xfrm>
              <a:off x="9610491" y="2649444"/>
              <a:ext cx="787396"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rPr>
                <a:t>04</a:t>
              </a:r>
              <a:endParaRPr kumimoji="0" lang="zh-CN" altLang="en-US" sz="4000" b="1" i="0" u="none" strike="noStrike" kern="1200" cap="none" spc="0" normalizeH="0" baseline="0" noProof="0" dirty="0">
                <a:ln>
                  <a:noFill/>
                </a:ln>
                <a:solidFill>
                  <a:prstClr val="white"/>
                </a:solidFill>
                <a:effectLst/>
                <a:uLnTx/>
                <a:uFillTx/>
                <a:latin typeface="思源黑体 CN Bold" panose="020B0800000000000000" pitchFamily="34" charset="-122"/>
                <a:ea typeface="Segoe UI Symbol" panose="020B0502040204020203" pitchFamily="34" charset="0"/>
                <a:cs typeface="Segoe UI" panose="020B0502040204020203" pitchFamily="34" charset="0"/>
              </a:endParaRPr>
            </a:p>
          </p:txBody>
        </p:sp>
        <p:cxnSp>
          <p:nvCxnSpPr>
            <p:cNvPr id="43" name="直接连接符 42"/>
            <p:cNvCxnSpPr/>
            <p:nvPr/>
          </p:nvCxnSpPr>
          <p:spPr>
            <a:xfrm>
              <a:off x="9430073" y="3520099"/>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9430073" y="4096163"/>
              <a:ext cx="11482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形状"/>
            <p:cNvSpPr>
              <a:spLocks noChangeAspect="1"/>
            </p:cNvSpPr>
            <p:nvPr/>
          </p:nvSpPr>
          <p:spPr bwMode="auto">
            <a:xfrm>
              <a:off x="9805175" y="3636687"/>
              <a:ext cx="398026" cy="321676"/>
            </a:xfrm>
            <a:custGeom>
              <a:avLst/>
              <a:gdLst>
                <a:gd name="connsiteX0" fmla="*/ 0 w 590140"/>
                <a:gd name="connsiteY0" fmla="*/ 455765 h 476939"/>
                <a:gd name="connsiteX1" fmla="*/ 590140 w 590140"/>
                <a:gd name="connsiteY1" fmla="*/ 455765 h 476939"/>
                <a:gd name="connsiteX2" fmla="*/ 590140 w 590140"/>
                <a:gd name="connsiteY2" fmla="*/ 476939 h 476939"/>
                <a:gd name="connsiteX3" fmla="*/ 0 w 590140"/>
                <a:gd name="connsiteY3" fmla="*/ 476939 h 476939"/>
                <a:gd name="connsiteX4" fmla="*/ 135090 w 590140"/>
                <a:gd name="connsiteY4" fmla="*/ 371068 h 476939"/>
                <a:gd name="connsiteX5" fmla="*/ 145702 w 590140"/>
                <a:gd name="connsiteY5" fmla="*/ 371068 h 476939"/>
                <a:gd name="connsiteX6" fmla="*/ 145702 w 590140"/>
                <a:gd name="connsiteY6" fmla="*/ 441920 h 476939"/>
                <a:gd name="connsiteX7" fmla="*/ 100022 w 590140"/>
                <a:gd name="connsiteY7" fmla="*/ 441920 h 476939"/>
                <a:gd name="connsiteX8" fmla="*/ 100022 w 590140"/>
                <a:gd name="connsiteY8" fmla="*/ 405574 h 476939"/>
                <a:gd name="connsiteX9" fmla="*/ 204265 w 590140"/>
                <a:gd name="connsiteY9" fmla="*/ 299697 h 476939"/>
                <a:gd name="connsiteX10" fmla="*/ 225456 w 590140"/>
                <a:gd name="connsiteY10" fmla="*/ 299697 h 476939"/>
                <a:gd name="connsiteX11" fmla="*/ 249871 w 590140"/>
                <a:gd name="connsiteY11" fmla="*/ 304760 h 476939"/>
                <a:gd name="connsiteX12" fmla="*/ 249871 w 590140"/>
                <a:gd name="connsiteY12" fmla="*/ 441920 h 476939"/>
                <a:gd name="connsiteX13" fmla="*/ 204265 w 590140"/>
                <a:gd name="connsiteY13" fmla="*/ 441920 h 476939"/>
                <a:gd name="connsiteX14" fmla="*/ 352707 w 590140"/>
                <a:gd name="connsiteY14" fmla="*/ 276672 h 476939"/>
                <a:gd name="connsiteX15" fmla="*/ 352707 w 590140"/>
                <a:gd name="connsiteY15" fmla="*/ 441920 h 476939"/>
                <a:gd name="connsiteX16" fmla="*/ 307027 w 590140"/>
                <a:gd name="connsiteY16" fmla="*/ 441920 h 476939"/>
                <a:gd name="connsiteX17" fmla="*/ 307027 w 590140"/>
                <a:gd name="connsiteY17" fmla="*/ 299687 h 476939"/>
                <a:gd name="connsiteX18" fmla="*/ 352707 w 590140"/>
                <a:gd name="connsiteY18" fmla="*/ 276672 h 476939"/>
                <a:gd name="connsiteX19" fmla="*/ 266083 w 590140"/>
                <a:gd name="connsiteY19" fmla="*/ 73306 h 476939"/>
                <a:gd name="connsiteX20" fmla="*/ 205636 w 590140"/>
                <a:gd name="connsiteY20" fmla="*/ 98510 h 476939"/>
                <a:gd name="connsiteX21" fmla="*/ 205636 w 590140"/>
                <a:gd name="connsiteY21" fmla="*/ 219584 h 476939"/>
                <a:gd name="connsiteX22" fmla="*/ 326876 w 590140"/>
                <a:gd name="connsiteY22" fmla="*/ 219584 h 476939"/>
                <a:gd name="connsiteX23" fmla="*/ 326876 w 590140"/>
                <a:gd name="connsiteY23" fmla="*/ 98510 h 476939"/>
                <a:gd name="connsiteX24" fmla="*/ 266083 w 590140"/>
                <a:gd name="connsiteY24" fmla="*/ 73306 h 476939"/>
                <a:gd name="connsiteX25" fmla="*/ 406161 w 590140"/>
                <a:gd name="connsiteY25" fmla="*/ 72259 h 476939"/>
                <a:gd name="connsiteX26" fmla="*/ 451841 w 590140"/>
                <a:gd name="connsiteY26" fmla="*/ 72259 h 476939"/>
                <a:gd name="connsiteX27" fmla="*/ 451841 w 590140"/>
                <a:gd name="connsiteY27" fmla="*/ 441920 h 476939"/>
                <a:gd name="connsiteX28" fmla="*/ 406161 w 590140"/>
                <a:gd name="connsiteY28" fmla="*/ 441920 h 476939"/>
                <a:gd name="connsiteX29" fmla="*/ 406161 w 590140"/>
                <a:gd name="connsiteY29" fmla="*/ 197014 h 476939"/>
                <a:gd name="connsiteX30" fmla="*/ 410775 w 590140"/>
                <a:gd name="connsiteY30" fmla="*/ 161107 h 476939"/>
                <a:gd name="connsiteX31" fmla="*/ 406161 w 590140"/>
                <a:gd name="connsiteY31" fmla="*/ 125199 h 476939"/>
                <a:gd name="connsiteX32" fmla="*/ 266256 w 590140"/>
                <a:gd name="connsiteY32" fmla="*/ 39239 h 476939"/>
                <a:gd name="connsiteX33" fmla="*/ 351308 w 590140"/>
                <a:gd name="connsiteY33" fmla="*/ 74111 h 476939"/>
                <a:gd name="connsiteX34" fmla="*/ 351308 w 590140"/>
                <a:gd name="connsiteY34" fmla="*/ 243983 h 476939"/>
                <a:gd name="connsiteX35" fmla="*/ 194111 w 590140"/>
                <a:gd name="connsiteY35" fmla="*/ 255031 h 476939"/>
                <a:gd name="connsiteX36" fmla="*/ 173367 w 590140"/>
                <a:gd name="connsiteY36" fmla="*/ 276208 h 476939"/>
                <a:gd name="connsiteX37" fmla="*/ 165069 w 590140"/>
                <a:gd name="connsiteY37" fmla="*/ 304289 h 476939"/>
                <a:gd name="connsiteX38" fmla="*/ 75637 w 590140"/>
                <a:gd name="connsiteY38" fmla="*/ 393599 h 476939"/>
                <a:gd name="connsiteX39" fmla="*/ 31383 w 590140"/>
                <a:gd name="connsiteY39" fmla="*/ 393599 h 476939"/>
                <a:gd name="connsiteX40" fmla="*/ 31383 w 590140"/>
                <a:gd name="connsiteY40" fmla="*/ 349404 h 476939"/>
                <a:gd name="connsiteX41" fmla="*/ 120814 w 590140"/>
                <a:gd name="connsiteY41" fmla="*/ 260095 h 476939"/>
                <a:gd name="connsiteX42" fmla="*/ 148935 w 590140"/>
                <a:gd name="connsiteY42" fmla="*/ 251809 h 476939"/>
                <a:gd name="connsiteX43" fmla="*/ 170140 w 590140"/>
                <a:gd name="connsiteY43" fmla="*/ 231093 h 476939"/>
                <a:gd name="connsiteX44" fmla="*/ 181204 w 590140"/>
                <a:gd name="connsiteY44" fmla="*/ 74111 h 476939"/>
                <a:gd name="connsiteX45" fmla="*/ 266256 w 590140"/>
                <a:gd name="connsiteY45" fmla="*/ 39239 h 476939"/>
                <a:gd name="connsiteX46" fmla="*/ 501149 w 590140"/>
                <a:gd name="connsiteY46" fmla="*/ 0 h 476939"/>
                <a:gd name="connsiteX47" fmla="*/ 546829 w 590140"/>
                <a:gd name="connsiteY47" fmla="*/ 0 h 476939"/>
                <a:gd name="connsiteX48" fmla="*/ 546829 w 590140"/>
                <a:gd name="connsiteY48" fmla="*/ 441920 h 476939"/>
                <a:gd name="connsiteX49" fmla="*/ 501149 w 590140"/>
                <a:gd name="connsiteY49" fmla="*/ 441920 h 47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90140" h="476939">
                  <a:moveTo>
                    <a:pt x="0" y="455765"/>
                  </a:moveTo>
                  <a:lnTo>
                    <a:pt x="590140" y="455765"/>
                  </a:lnTo>
                  <a:lnTo>
                    <a:pt x="590140" y="476939"/>
                  </a:lnTo>
                  <a:lnTo>
                    <a:pt x="0" y="476939"/>
                  </a:lnTo>
                  <a:close/>
                  <a:moveTo>
                    <a:pt x="135090" y="371068"/>
                  </a:moveTo>
                  <a:lnTo>
                    <a:pt x="145702" y="371068"/>
                  </a:lnTo>
                  <a:lnTo>
                    <a:pt x="145702" y="441920"/>
                  </a:lnTo>
                  <a:lnTo>
                    <a:pt x="100022" y="441920"/>
                  </a:lnTo>
                  <a:lnTo>
                    <a:pt x="100022" y="405574"/>
                  </a:lnTo>
                  <a:close/>
                  <a:moveTo>
                    <a:pt x="204265" y="299697"/>
                  </a:moveTo>
                  <a:lnTo>
                    <a:pt x="225456" y="299697"/>
                  </a:lnTo>
                  <a:cubicBezTo>
                    <a:pt x="233748" y="301998"/>
                    <a:pt x="241579" y="303839"/>
                    <a:pt x="249871" y="304760"/>
                  </a:cubicBezTo>
                  <a:lnTo>
                    <a:pt x="249871" y="441920"/>
                  </a:lnTo>
                  <a:lnTo>
                    <a:pt x="204265" y="441920"/>
                  </a:lnTo>
                  <a:close/>
                  <a:moveTo>
                    <a:pt x="352707" y="276672"/>
                  </a:moveTo>
                  <a:lnTo>
                    <a:pt x="352707" y="441920"/>
                  </a:lnTo>
                  <a:lnTo>
                    <a:pt x="307027" y="441920"/>
                  </a:lnTo>
                  <a:lnTo>
                    <a:pt x="307027" y="299687"/>
                  </a:lnTo>
                  <a:cubicBezTo>
                    <a:pt x="323638" y="295084"/>
                    <a:pt x="338865" y="287259"/>
                    <a:pt x="352707" y="276672"/>
                  </a:cubicBezTo>
                  <a:close/>
                  <a:moveTo>
                    <a:pt x="266083" y="73306"/>
                  </a:moveTo>
                  <a:cubicBezTo>
                    <a:pt x="244129" y="73306"/>
                    <a:pt x="222232" y="81707"/>
                    <a:pt x="205636" y="98510"/>
                  </a:cubicBezTo>
                  <a:cubicBezTo>
                    <a:pt x="171984" y="132116"/>
                    <a:pt x="171984" y="186438"/>
                    <a:pt x="205636" y="219584"/>
                  </a:cubicBezTo>
                  <a:cubicBezTo>
                    <a:pt x="238827" y="253190"/>
                    <a:pt x="293224" y="253190"/>
                    <a:pt x="326876" y="219584"/>
                  </a:cubicBezTo>
                  <a:cubicBezTo>
                    <a:pt x="360528" y="186438"/>
                    <a:pt x="360528" y="132116"/>
                    <a:pt x="326876" y="98510"/>
                  </a:cubicBezTo>
                  <a:cubicBezTo>
                    <a:pt x="310050" y="81707"/>
                    <a:pt x="288038" y="73306"/>
                    <a:pt x="266083" y="73306"/>
                  </a:cubicBezTo>
                  <a:close/>
                  <a:moveTo>
                    <a:pt x="406161" y="72259"/>
                  </a:moveTo>
                  <a:lnTo>
                    <a:pt x="451841" y="72259"/>
                  </a:lnTo>
                  <a:lnTo>
                    <a:pt x="451841" y="441920"/>
                  </a:lnTo>
                  <a:lnTo>
                    <a:pt x="406161" y="441920"/>
                  </a:lnTo>
                  <a:lnTo>
                    <a:pt x="406161" y="197014"/>
                  </a:lnTo>
                  <a:cubicBezTo>
                    <a:pt x="409391" y="185505"/>
                    <a:pt x="410775" y="173536"/>
                    <a:pt x="410775" y="161107"/>
                  </a:cubicBezTo>
                  <a:cubicBezTo>
                    <a:pt x="410775" y="148677"/>
                    <a:pt x="409391" y="136708"/>
                    <a:pt x="406161" y="125199"/>
                  </a:cubicBezTo>
                  <a:close/>
                  <a:moveTo>
                    <a:pt x="266256" y="39239"/>
                  </a:moveTo>
                  <a:cubicBezTo>
                    <a:pt x="297027" y="39239"/>
                    <a:pt x="327798" y="50863"/>
                    <a:pt x="351308" y="74111"/>
                  </a:cubicBezTo>
                  <a:cubicBezTo>
                    <a:pt x="397868" y="121067"/>
                    <a:pt x="397868" y="197026"/>
                    <a:pt x="351308" y="243983"/>
                  </a:cubicBezTo>
                  <a:cubicBezTo>
                    <a:pt x="308436" y="286796"/>
                    <a:pt x="241132" y="290479"/>
                    <a:pt x="194111" y="255031"/>
                  </a:cubicBezTo>
                  <a:lnTo>
                    <a:pt x="173367" y="276208"/>
                  </a:lnTo>
                  <a:cubicBezTo>
                    <a:pt x="175211" y="285875"/>
                    <a:pt x="172445" y="296463"/>
                    <a:pt x="165069" y="304289"/>
                  </a:cubicBezTo>
                  <a:lnTo>
                    <a:pt x="75637" y="393599"/>
                  </a:lnTo>
                  <a:cubicBezTo>
                    <a:pt x="63191" y="405568"/>
                    <a:pt x="43368" y="405568"/>
                    <a:pt x="31383" y="393599"/>
                  </a:cubicBezTo>
                  <a:cubicBezTo>
                    <a:pt x="19397" y="381629"/>
                    <a:pt x="19397" y="361834"/>
                    <a:pt x="31383" y="349404"/>
                  </a:cubicBezTo>
                  <a:lnTo>
                    <a:pt x="120814" y="260095"/>
                  </a:lnTo>
                  <a:cubicBezTo>
                    <a:pt x="128651" y="252730"/>
                    <a:pt x="139254" y="249967"/>
                    <a:pt x="148935" y="251809"/>
                  </a:cubicBezTo>
                  <a:lnTo>
                    <a:pt x="170140" y="231093"/>
                  </a:lnTo>
                  <a:cubicBezTo>
                    <a:pt x="134644" y="184136"/>
                    <a:pt x="138332" y="116924"/>
                    <a:pt x="181204" y="74111"/>
                  </a:cubicBezTo>
                  <a:cubicBezTo>
                    <a:pt x="204714" y="50863"/>
                    <a:pt x="235485" y="39239"/>
                    <a:pt x="266256" y="39239"/>
                  </a:cubicBezTo>
                  <a:close/>
                  <a:moveTo>
                    <a:pt x="501149" y="0"/>
                  </a:moveTo>
                  <a:lnTo>
                    <a:pt x="546829" y="0"/>
                  </a:lnTo>
                  <a:lnTo>
                    <a:pt x="546829" y="441920"/>
                  </a:lnTo>
                  <a:lnTo>
                    <a:pt x="501149" y="441920"/>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grpSp>
          <p:nvGrpSpPr>
            <p:cNvPr id="46" name="组合 45"/>
            <p:cNvGrpSpPr/>
            <p:nvPr/>
          </p:nvGrpSpPr>
          <p:grpSpPr>
            <a:xfrm>
              <a:off x="9152193" y="4394100"/>
              <a:ext cx="1703991" cy="1291455"/>
              <a:chOff x="958466" y="4238670"/>
              <a:chExt cx="1703991" cy="1291455"/>
            </a:xfrm>
          </p:grpSpPr>
          <p:sp>
            <p:nvSpPr>
              <p:cNvPr id="47" name="矩形 47"/>
              <p:cNvSpPr>
                <a:spLocks noChangeArrowheads="1"/>
              </p:cNvSpPr>
              <p:nvPr/>
            </p:nvSpPr>
            <p:spPr bwMode="auto">
              <a:xfrm>
                <a:off x="1125590" y="4635529"/>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4572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rPr>
                  <a:t>点击此处添加文本内容如关键词部分简单介绍等</a:t>
                </a:r>
                <a:endParaRPr kumimoji="0" lang="zh-CN" altLang="zh-CN"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mn-cs"/>
                  <a:sym typeface="Calibri" panose="020F0502020204030204" pitchFamily="34" charset="0"/>
                </a:endParaRPr>
              </a:p>
            </p:txBody>
          </p:sp>
          <p:sp>
            <p:nvSpPr>
              <p:cNvPr id="48" name="矩形 47"/>
              <p:cNvSpPr>
                <a:spLocks noChangeArrowheads="1"/>
              </p:cNvSpPr>
              <p:nvPr/>
            </p:nvSpPr>
            <p:spPr bwMode="auto">
              <a:xfrm>
                <a:off x="958466" y="4238670"/>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mn-cs"/>
                    <a:sym typeface="Calibri" panose="020F0502020204030204" pitchFamily="34" charset="0"/>
                  </a:rPr>
                  <a:t>标题文字添加</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anim calcmode="lin" valueType="num">
                                      <p:cBhvr>
                                        <p:cTn id="26" dur="500" fill="hold"/>
                                        <p:tgtEl>
                                          <p:spTgt spid="29"/>
                                        </p:tgtEl>
                                        <p:attrNameLst>
                                          <p:attrName>ppt_x</p:attrName>
                                        </p:attrNameLst>
                                      </p:cBhvr>
                                      <p:tavLst>
                                        <p:tav tm="0">
                                          <p:val>
                                            <p:strVal val="#ppt_x"/>
                                          </p:val>
                                        </p:tav>
                                        <p:tav tm="100000">
                                          <p:val>
                                            <p:strVal val="#ppt_x"/>
                                          </p:val>
                                        </p:tav>
                                      </p:tavLst>
                                    </p:anim>
                                    <p:anim calcmode="lin" valueType="num">
                                      <p:cBhvr>
                                        <p:cTn id="27" dur="500" fill="hold"/>
                                        <p:tgtEl>
                                          <p:spTgt spid="2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anim calcmode="lin" valueType="num">
                                      <p:cBhvr>
                                        <p:cTn id="32" dur="500" fill="hold"/>
                                        <p:tgtEl>
                                          <p:spTgt spid="39"/>
                                        </p:tgtEl>
                                        <p:attrNameLst>
                                          <p:attrName>ppt_x</p:attrName>
                                        </p:attrNameLst>
                                      </p:cBhvr>
                                      <p:tavLst>
                                        <p:tav tm="0">
                                          <p:val>
                                            <p:strVal val="#ppt_x"/>
                                          </p:val>
                                        </p:tav>
                                        <p:tav tm="100000">
                                          <p:val>
                                            <p:strVal val="#ppt_x"/>
                                          </p:val>
                                        </p:tav>
                                      </p:tavLst>
                                    </p:anim>
                                    <p:anim calcmode="lin" valueType="num">
                                      <p:cBhvr>
                                        <p:cTn id="33"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等腰三角形 6"/>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8" name="矩形 7"/>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26" name="图片 2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38" name="矩形 37"/>
          <p:cNvSpPr/>
          <p:nvPr/>
        </p:nvSpPr>
        <p:spPr>
          <a:xfrm>
            <a:off x="721345" y="419738"/>
            <a:ext cx="1121978" cy="369332"/>
          </a:xfrm>
          <a:prstGeom prst="rect">
            <a:avLst/>
          </a:prstGeom>
          <a:solidFill>
            <a:srgbClr val="00B050"/>
          </a:solidFill>
          <a:ln>
            <a:noFill/>
          </a:ln>
          <a:effectLst>
            <a:outerShdw blurRad="393700" dist="50800" dir="5400000" algn="ctr" rotWithShape="0">
              <a:srgbClr val="000000">
                <a:alpha val="25000"/>
              </a:srgbClr>
            </a:outerShdw>
          </a:effectLst>
        </p:spPr>
        <p:txBody>
          <a:bodyPr vert="horz" wrap="square" lIns="91440" tIns="45720" rIns="91440" bIns="45720" numCol="1" anchor="t" anchorCtr="0" compatLnSpc="1"/>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思源宋体 CN Heavy" panose="02020900000000000000" charset="-122"/>
                <a:sym typeface="Arial" panose="020B0604020202020204" pitchFamily="34" charset="0"/>
              </a:rPr>
              <a:t>LOGO</a:t>
            </a:r>
            <a:endParaRPr kumimoji="0" lang="zh-CN" altLang="en-US" sz="16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思源宋体 CN Heavy" panose="02020900000000000000" charset="-122"/>
              <a:sym typeface="Arial" panose="020B0604020202020204" pitchFamily="34" charset="0"/>
            </a:endParaRPr>
          </a:p>
        </p:txBody>
      </p:sp>
      <p:sp>
        <p:nvSpPr>
          <p:cNvPr id="36" name="任意多边形: 形状 35"/>
          <p:cNvSpPr/>
          <p:nvPr/>
        </p:nvSpPr>
        <p:spPr>
          <a:xfrm>
            <a:off x="0" y="1889317"/>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grpSp>
        <p:nvGrpSpPr>
          <p:cNvPr id="37" name="组合 36"/>
          <p:cNvGrpSpPr/>
          <p:nvPr/>
        </p:nvGrpSpPr>
        <p:grpSpPr>
          <a:xfrm>
            <a:off x="447023" y="2460121"/>
            <a:ext cx="7405206" cy="2419874"/>
            <a:chOff x="1942038" y="2127983"/>
            <a:chExt cx="7405206" cy="2419874"/>
          </a:xfrm>
        </p:grpSpPr>
        <p:sp>
          <p:nvSpPr>
            <p:cNvPr id="41" name="PA-文本框 11"/>
            <p:cNvSpPr txBox="1"/>
            <p:nvPr>
              <p:custDataLst>
                <p:tags r:id="rId1"/>
              </p:custDataLst>
            </p:nvPr>
          </p:nvSpPr>
          <p:spPr>
            <a:xfrm>
              <a:off x="1942038" y="2483861"/>
              <a:ext cx="7405206" cy="923330"/>
            </a:xfrm>
            <a:prstGeom prst="rect">
              <a:avLst/>
            </a:prstGeom>
            <a:noFill/>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5400" b="0" i="0" u="none" strike="noStrike" kern="0" cap="none" spc="0" normalizeH="0" baseline="0" noProof="0" dirty="0">
                  <a:ln>
                    <a:noFill/>
                  </a:ln>
                  <a:solidFill>
                    <a:srgbClr val="00B050"/>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感谢</a:t>
              </a:r>
              <a:r>
                <a:rPr kumimoji="0" lang="zh-CN" altLang="en-US" sz="5400" b="0" i="0" u="none" strike="noStrike" kern="0" cap="none" spc="0" normalizeH="0" baseline="0" noProof="0" dirty="0">
                  <a:ln>
                    <a:noFill/>
                  </a:ln>
                  <a:solidFill>
                    <a:schemeClr val="tx1">
                      <a:lumMod val="75000"/>
                      <a:lumOff val="25000"/>
                    </a:schemeClr>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各位的仔细观看</a:t>
              </a:r>
            </a:p>
          </p:txBody>
        </p:sp>
        <p:sp>
          <p:nvSpPr>
            <p:cNvPr id="42" name="PA-文本框 14"/>
            <p:cNvSpPr txBox="1"/>
            <p:nvPr>
              <p:custDataLst>
                <p:tags r:id="rId2"/>
              </p:custDataLst>
            </p:nvPr>
          </p:nvSpPr>
          <p:spPr>
            <a:xfrm>
              <a:off x="2025340" y="3515961"/>
              <a:ext cx="6361794" cy="338554"/>
            </a:xfrm>
            <a:prstGeom prst="rect">
              <a:avLst/>
            </a:prstGeom>
            <a:noFill/>
          </p:spPr>
          <p:txBody>
            <a:bodyPr wrap="square" rtlCol="0">
              <a:spAutoFit/>
            </a:bodyPr>
            <a:lstStyle>
              <a:defPPr>
                <a:defRPr lang="zh-CN"/>
              </a:defPPr>
              <a:lvl1pPr algn="dist">
                <a:defRPr sz="2400">
                  <a:solidFill>
                    <a:schemeClr val="tx1">
                      <a:lumMod val="65000"/>
                      <a:lumOff val="35000"/>
                    </a:schemeClr>
                  </a:solidFill>
                  <a:latin typeface="OPPOSans L" panose="00020600040101010101" charset="-122"/>
                  <a:ea typeface="OPPOSans L" panose="00020600040101010101" charset="-122"/>
                </a:defRPr>
              </a:lvl1pPr>
            </a:lstStyle>
            <a:p>
              <a:pPr marL="0" marR="0" lvl="0" indent="0" algn="dist" defTabSz="91440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rgbClr val="000000">
                      <a:lumMod val="65000"/>
                      <a:lumOff val="35000"/>
                    </a:srgbClr>
                  </a:solidFill>
                  <a:effectLst/>
                  <a:uLnTx/>
                  <a:uFillTx/>
                  <a:latin typeface="OPPOSans L" panose="00020600040101010101" charset="-122"/>
                  <a:ea typeface="OPPOSans L" panose="00020600040101010101" charset="-122"/>
                  <a:sym typeface="优设标题黑" panose="00000500000000000000" pitchFamily="2" charset="-122"/>
                </a:rPr>
                <a:t>REAL ESTATE MANAGEMENT APPLICATION</a:t>
              </a:r>
            </a:p>
          </p:txBody>
        </p:sp>
        <p:sp>
          <p:nvSpPr>
            <p:cNvPr id="43" name="PA-文本框 13"/>
            <p:cNvSpPr txBox="1"/>
            <p:nvPr>
              <p:custDataLst>
                <p:tags r:id="rId3"/>
              </p:custDataLst>
            </p:nvPr>
          </p:nvSpPr>
          <p:spPr>
            <a:xfrm>
              <a:off x="1942038" y="2127983"/>
              <a:ext cx="5217542" cy="461665"/>
            </a:xfrm>
            <a:prstGeom prst="rect">
              <a:avLst/>
            </a:prstGeom>
            <a:noFill/>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000000">
                      <a:lumMod val="65000"/>
                      <a:lumOff val="35000"/>
                    </a:srgbClr>
                  </a:solidFill>
                  <a:effectLst/>
                  <a:uLnTx/>
                  <a:uFillTx/>
                  <a:latin typeface="OPPOSans L" panose="00020600040101010101" charset="-122"/>
                  <a:ea typeface="OPPOSans L" panose="00020600040101010101" charset="-122"/>
                  <a:sym typeface="OPPOSans L" panose="00020600040101010101" charset="-122"/>
                </a:rPr>
                <a:t>食品专业答辩办公文档系列</a:t>
              </a:r>
            </a:p>
          </p:txBody>
        </p:sp>
        <p:sp>
          <p:nvSpPr>
            <p:cNvPr id="44" name="PA-文本框 14"/>
            <p:cNvSpPr txBox="1"/>
            <p:nvPr>
              <p:custDataLst>
                <p:tags r:id="rId4"/>
              </p:custDataLst>
            </p:nvPr>
          </p:nvSpPr>
          <p:spPr>
            <a:xfrm>
              <a:off x="2135204" y="4067059"/>
              <a:ext cx="3036661" cy="480798"/>
            </a:xfrm>
            <a:prstGeom prst="parallelogram">
              <a:avLst>
                <a:gd name="adj" fmla="val 51371"/>
              </a:avLst>
            </a:prstGeom>
            <a:solidFill>
              <a:srgbClr val="00B050"/>
            </a:solidFill>
            <a:ln>
              <a:solidFill>
                <a:srgbClr val="FFFFFF"/>
              </a:solidFill>
            </a:ln>
          </p:spPr>
          <p:txBody>
            <a:bodyPr wrap="square" rtlCol="0">
              <a:spAutoFit/>
            </a:bodyPr>
            <a:lstStyle>
              <a:defPPr>
                <a:defRPr lang="zh-CN"/>
              </a:defPPr>
              <a:lvl1pPr algn="dist">
                <a:defRPr sz="2400">
                  <a:solidFill>
                    <a:schemeClr val="tx1">
                      <a:lumMod val="65000"/>
                      <a:lumOff val="35000"/>
                    </a:schemeClr>
                  </a:solidFill>
                  <a:latin typeface="OPPOSans L" panose="00020600040101010101" charset="-122"/>
                  <a:ea typeface="OPPOSans L" panose="00020600040101010101" charset="-122"/>
                </a:defRPr>
              </a:lvl1p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smtClean="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rPr>
                <a:t>汇报人：</a:t>
              </a:r>
              <a:r>
                <a:rPr kumimoji="0" lang="en-US" altLang="zh-CN" sz="1800" b="0" i="0" u="none" strike="noStrike" kern="0" cap="none" spc="0" normalizeH="0" baseline="0" noProof="0" smtClean="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rPr>
                <a:t>PPT818</a:t>
              </a:r>
              <a:endParaRPr kumimoji="0" lang="en-US" altLang="zh-CN" sz="1800" b="0" i="0" u="none" strike="noStrike" kern="0" cap="none" spc="0" normalizeH="0" baseline="0" noProof="0" dirty="0">
                <a:ln>
                  <a:noFill/>
                </a:ln>
                <a:solidFill>
                  <a:srgbClr val="FFFFFF"/>
                </a:solidFill>
                <a:effectLst/>
                <a:uLnTx/>
                <a:uFillTx/>
                <a:latin typeface="OPPOSans L" panose="00020600040101010101" charset="-122"/>
                <a:ea typeface="OPPOSans L" panose="00020600040101010101" charset="-122"/>
                <a:sym typeface="优设标题黑" panose="00000500000000000000" pitchFamily="2" charset="-122"/>
              </a:endParaRPr>
            </a:p>
          </p:txBody>
        </p:sp>
      </p:grpSp>
      <p:sp>
        <p:nvSpPr>
          <p:cNvPr id="45" name="任意多边形: 形状 44"/>
          <p:cNvSpPr/>
          <p:nvPr/>
        </p:nvSpPr>
        <p:spPr>
          <a:xfrm>
            <a:off x="1" y="1889317"/>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46" name="任意多边形: 形状 45"/>
          <p:cNvSpPr/>
          <p:nvPr/>
        </p:nvSpPr>
        <p:spPr>
          <a:xfrm>
            <a:off x="1" y="1889317"/>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cxnSp>
        <p:nvCxnSpPr>
          <p:cNvPr id="47" name="直接连接符 46"/>
          <p:cNvCxnSpPr/>
          <p:nvPr/>
        </p:nvCxnSpPr>
        <p:spPr>
          <a:xfrm>
            <a:off x="640190" y="5433060"/>
            <a:ext cx="940554" cy="0"/>
          </a:xfrm>
          <a:prstGeom prst="line">
            <a:avLst/>
          </a:prstGeom>
          <a:noFill/>
          <a:ln w="6350" cap="flat" cmpd="sng" algn="ctr">
            <a:solidFill>
              <a:srgbClr val="00B050"/>
            </a:solidFill>
            <a:prstDash val="solid"/>
            <a:miter lim="800000"/>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5" name="矩形 4"/>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6" name="任意多边形: 形状 5"/>
          <p:cNvSpPr/>
          <p:nvPr/>
        </p:nvSpPr>
        <p:spPr>
          <a:xfrm>
            <a:off x="0" y="684631"/>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7" name="任意多边形: 形状 6"/>
          <p:cNvSpPr/>
          <p:nvPr/>
        </p:nvSpPr>
        <p:spPr>
          <a:xfrm>
            <a:off x="1" y="684631"/>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8" name="任意多边形: 形状 7"/>
          <p:cNvSpPr/>
          <p:nvPr/>
        </p:nvSpPr>
        <p:spPr>
          <a:xfrm>
            <a:off x="1" y="684631"/>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9" name="PA-文本框 11"/>
          <p:cNvSpPr txBox="1"/>
          <p:nvPr>
            <p:custDataLst>
              <p:tags r:id="rId1"/>
            </p:custDataLst>
          </p:nvPr>
        </p:nvSpPr>
        <p:spPr>
          <a:xfrm>
            <a:off x="633501" y="1118573"/>
            <a:ext cx="1921049" cy="1015663"/>
          </a:xfrm>
          <a:prstGeom prst="rect">
            <a:avLst/>
          </a:prstGeom>
          <a:noFill/>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6000" b="0" i="0" u="none" strike="noStrike" kern="0" cap="none" spc="0" normalizeH="0" baseline="0" noProof="0" dirty="0">
                <a:ln>
                  <a:noFill/>
                </a:ln>
                <a:solidFill>
                  <a:srgbClr val="00B050"/>
                </a:solidFill>
                <a:effectLst/>
                <a:uLnTx/>
                <a:uFillTx/>
                <a:latin typeface="庞门正道标题体" panose="02010600030101010101" pitchFamily="2" charset="-122"/>
                <a:ea typeface="庞门正道标题体" panose="02010600030101010101" pitchFamily="2" charset="-122"/>
                <a:sym typeface="庞门正道标题体" panose="02010600030101010101" pitchFamily="2" charset="-122"/>
              </a:rPr>
              <a:t>目录</a:t>
            </a:r>
          </a:p>
        </p:txBody>
      </p:sp>
      <p:grpSp>
        <p:nvGrpSpPr>
          <p:cNvPr id="18" name="组合 17"/>
          <p:cNvGrpSpPr/>
          <p:nvPr/>
        </p:nvGrpSpPr>
        <p:grpSpPr>
          <a:xfrm>
            <a:off x="1182269" y="2425201"/>
            <a:ext cx="4370501" cy="521970"/>
            <a:chOff x="6548823" y="1917052"/>
            <a:chExt cx="4370501" cy="521970"/>
          </a:xfrm>
        </p:grpSpPr>
        <p:sp>
          <p:nvSpPr>
            <p:cNvPr id="19" name="矩形: 圆角 18"/>
            <p:cNvSpPr/>
            <p:nvPr/>
          </p:nvSpPr>
          <p:spPr>
            <a:xfrm>
              <a:off x="6548823" y="1985058"/>
              <a:ext cx="611073" cy="389789"/>
            </a:xfrm>
            <a:prstGeom prst="roundRect">
              <a:avLst/>
            </a:prstGeom>
            <a:no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20" name="文本框 19"/>
            <p:cNvSpPr txBox="1"/>
            <p:nvPr/>
          </p:nvSpPr>
          <p:spPr>
            <a:xfrm>
              <a:off x="6656272" y="1992197"/>
              <a:ext cx="404134"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rPr>
                <a:t>01</a:t>
              </a:r>
              <a:endParaRPr kumimoji="0" lang="zh-CN" altLang="en-US"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21" name="文本框 20"/>
            <p:cNvSpPr txBox="1"/>
            <p:nvPr/>
          </p:nvSpPr>
          <p:spPr>
            <a:xfrm>
              <a:off x="7528628" y="1917052"/>
              <a:ext cx="1717040" cy="521970"/>
            </a:xfrm>
            <a:prstGeom prst="rect">
              <a:avLst/>
            </a:prstGeom>
            <a:noFill/>
          </p:spPr>
          <p:txBody>
            <a:bodyPr wrap="square" rtlCol="0">
              <a:spAutoFit/>
            </a:bodyPr>
            <a:lstStyle/>
            <a:p>
              <a:pPr algn="dist"/>
              <a:r>
                <a:rPr lang="zh-CN" altLang="en-US" sz="2800" dirty="0">
                  <a:solidFill>
                    <a:sysClr val="windowText" lastClr="000000"/>
                  </a:solidFill>
                  <a:latin typeface="站酷庆科黄油体" panose="02000803000000020004" pitchFamily="2" charset="-122"/>
                  <a:ea typeface="站酷庆科黄油体" panose="02000803000000020004" pitchFamily="2" charset="-122"/>
                </a:rPr>
                <a:t>目录文字</a:t>
              </a:r>
            </a:p>
          </p:txBody>
        </p:sp>
        <p:sp>
          <p:nvSpPr>
            <p:cNvPr id="22" name="文本框 21"/>
            <p:cNvSpPr txBox="1"/>
            <p:nvPr/>
          </p:nvSpPr>
          <p:spPr>
            <a:xfrm>
              <a:off x="9128927" y="2106187"/>
              <a:ext cx="1790397" cy="253916"/>
            </a:xfrm>
            <a:prstGeom prst="rect">
              <a:avLst/>
            </a:prstGeom>
            <a:noFill/>
          </p:spPr>
          <p:txBody>
            <a:bodyPr wrap="square" rtlCol="0">
              <a:spAutoFit/>
            </a:bodyPr>
            <a:lstStyle/>
            <a:p>
              <a:r>
                <a:rPr lang="en-US" altLang="zh-CN" sz="1000" i="1" dirty="0">
                  <a:solidFill>
                    <a:sysClr val="windowText" lastClr="000000"/>
                  </a:solidFill>
                  <a:latin typeface="思源黑体 CN Light" panose="020B0300000000000000" pitchFamily="34" charset="-122"/>
                  <a:ea typeface="思源黑体 CN Light" panose="020B0300000000000000" pitchFamily="34" charset="-122"/>
                </a:rPr>
                <a:t>RECORDING TIME</a:t>
              </a:r>
            </a:p>
          </p:txBody>
        </p:sp>
      </p:grpSp>
      <p:grpSp>
        <p:nvGrpSpPr>
          <p:cNvPr id="23" name="组合 22"/>
          <p:cNvGrpSpPr/>
          <p:nvPr/>
        </p:nvGrpSpPr>
        <p:grpSpPr>
          <a:xfrm>
            <a:off x="1182269" y="3409121"/>
            <a:ext cx="4370501" cy="521970"/>
            <a:chOff x="6548823" y="2977567"/>
            <a:chExt cx="4370501" cy="521970"/>
          </a:xfrm>
        </p:grpSpPr>
        <p:sp>
          <p:nvSpPr>
            <p:cNvPr id="24" name="矩形: 圆角 23"/>
            <p:cNvSpPr/>
            <p:nvPr/>
          </p:nvSpPr>
          <p:spPr>
            <a:xfrm>
              <a:off x="6548823" y="3045573"/>
              <a:ext cx="611073" cy="389789"/>
            </a:xfrm>
            <a:prstGeom prst="roundRect">
              <a:avLst/>
            </a:prstGeom>
            <a:no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25" name="文本框 24"/>
            <p:cNvSpPr txBox="1"/>
            <p:nvPr/>
          </p:nvSpPr>
          <p:spPr>
            <a:xfrm>
              <a:off x="6607853" y="3052712"/>
              <a:ext cx="50097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rPr>
                <a:t>02</a:t>
              </a:r>
              <a:endParaRPr kumimoji="0" lang="zh-CN" altLang="en-US"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26" name="文本框 25"/>
            <p:cNvSpPr txBox="1"/>
            <p:nvPr/>
          </p:nvSpPr>
          <p:spPr>
            <a:xfrm>
              <a:off x="7528628" y="2977567"/>
              <a:ext cx="1717040" cy="521970"/>
            </a:xfrm>
            <a:prstGeom prst="rect">
              <a:avLst/>
            </a:prstGeom>
            <a:noFill/>
          </p:spPr>
          <p:txBody>
            <a:bodyPr wrap="square" rtlCol="0">
              <a:spAutoFit/>
            </a:bodyPr>
            <a:lstStyle/>
            <a:p>
              <a:pPr algn="dist"/>
              <a:r>
                <a:rPr lang="zh-CN" altLang="en-US" sz="2800" dirty="0">
                  <a:solidFill>
                    <a:sysClr val="windowText" lastClr="000000"/>
                  </a:solidFill>
                  <a:latin typeface="站酷庆科黄油体" panose="02000803000000020004" pitchFamily="2" charset="-122"/>
                  <a:ea typeface="站酷庆科黄油体" panose="02000803000000020004" pitchFamily="2" charset="-122"/>
                </a:rPr>
                <a:t>目录文字</a:t>
              </a:r>
            </a:p>
          </p:txBody>
        </p:sp>
        <p:sp>
          <p:nvSpPr>
            <p:cNvPr id="27" name="文本框 26"/>
            <p:cNvSpPr txBox="1"/>
            <p:nvPr/>
          </p:nvSpPr>
          <p:spPr>
            <a:xfrm>
              <a:off x="9128927" y="3166702"/>
              <a:ext cx="1790397" cy="253916"/>
            </a:xfrm>
            <a:prstGeom prst="rect">
              <a:avLst/>
            </a:prstGeom>
            <a:noFill/>
          </p:spPr>
          <p:txBody>
            <a:bodyPr wrap="square" rtlCol="0">
              <a:spAutoFit/>
            </a:bodyPr>
            <a:lstStyle/>
            <a:p>
              <a:r>
                <a:rPr lang="en-US" altLang="zh-CN" sz="1000" i="1" dirty="0">
                  <a:solidFill>
                    <a:sysClr val="windowText" lastClr="000000"/>
                  </a:solidFill>
                  <a:latin typeface="思源黑体 CN Light" panose="020B0300000000000000" pitchFamily="34" charset="-122"/>
                  <a:ea typeface="思源黑体 CN Light" panose="020B0300000000000000" pitchFamily="34" charset="-122"/>
                </a:rPr>
                <a:t>THE MAIN THING IS FIRST</a:t>
              </a:r>
            </a:p>
          </p:txBody>
        </p:sp>
      </p:grpSp>
      <p:grpSp>
        <p:nvGrpSpPr>
          <p:cNvPr id="28" name="组合 27"/>
          <p:cNvGrpSpPr/>
          <p:nvPr/>
        </p:nvGrpSpPr>
        <p:grpSpPr>
          <a:xfrm>
            <a:off x="1182269" y="4393041"/>
            <a:ext cx="4371899" cy="521970"/>
            <a:chOff x="6548823" y="4024630"/>
            <a:chExt cx="4371899" cy="521970"/>
          </a:xfrm>
        </p:grpSpPr>
        <p:sp>
          <p:nvSpPr>
            <p:cNvPr id="29" name="矩形: 圆角 28"/>
            <p:cNvSpPr/>
            <p:nvPr/>
          </p:nvSpPr>
          <p:spPr>
            <a:xfrm>
              <a:off x="6548823" y="4092636"/>
              <a:ext cx="611073" cy="389789"/>
            </a:xfrm>
            <a:prstGeom prst="roundRect">
              <a:avLst/>
            </a:prstGeom>
            <a:no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30" name="文本框 29"/>
            <p:cNvSpPr txBox="1"/>
            <p:nvPr/>
          </p:nvSpPr>
          <p:spPr>
            <a:xfrm>
              <a:off x="6607853" y="4099775"/>
              <a:ext cx="50097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rPr>
                <a:t>03</a:t>
              </a:r>
              <a:endParaRPr kumimoji="0" lang="zh-CN" altLang="en-US"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31" name="文本框 30"/>
            <p:cNvSpPr txBox="1"/>
            <p:nvPr/>
          </p:nvSpPr>
          <p:spPr>
            <a:xfrm>
              <a:off x="7528628" y="4024630"/>
              <a:ext cx="1717040" cy="521970"/>
            </a:xfrm>
            <a:prstGeom prst="rect">
              <a:avLst/>
            </a:prstGeom>
            <a:noFill/>
          </p:spPr>
          <p:txBody>
            <a:bodyPr wrap="square" rtlCol="0">
              <a:spAutoFit/>
            </a:bodyPr>
            <a:lstStyle/>
            <a:p>
              <a:pPr algn="dist"/>
              <a:r>
                <a:rPr lang="zh-CN" altLang="en-US" sz="2800" dirty="0">
                  <a:solidFill>
                    <a:sysClr val="windowText" lastClr="000000"/>
                  </a:solidFill>
                  <a:latin typeface="站酷庆科黄油体" panose="02000803000000020004" pitchFamily="2" charset="-122"/>
                  <a:ea typeface="站酷庆科黄油体" panose="02000803000000020004" pitchFamily="2" charset="-122"/>
                </a:rPr>
                <a:t>目录文字</a:t>
              </a:r>
            </a:p>
          </p:txBody>
        </p:sp>
        <p:sp>
          <p:nvSpPr>
            <p:cNvPr id="32" name="文本框 31"/>
            <p:cNvSpPr txBox="1"/>
            <p:nvPr/>
          </p:nvSpPr>
          <p:spPr>
            <a:xfrm>
              <a:off x="9128926" y="4213765"/>
              <a:ext cx="1791796" cy="253916"/>
            </a:xfrm>
            <a:prstGeom prst="rect">
              <a:avLst/>
            </a:prstGeom>
            <a:noFill/>
          </p:spPr>
          <p:txBody>
            <a:bodyPr wrap="square" rtlCol="0">
              <a:spAutoFit/>
            </a:bodyPr>
            <a:lstStyle/>
            <a:p>
              <a:r>
                <a:rPr lang="en-US" altLang="zh-CN" sz="1000" i="1" dirty="0">
                  <a:solidFill>
                    <a:sysClr val="windowText" lastClr="000000"/>
                  </a:solidFill>
                  <a:latin typeface="思源黑体 CN Light" panose="020B0300000000000000" pitchFamily="34" charset="-122"/>
                  <a:ea typeface="思源黑体 CN Light" panose="020B0300000000000000" pitchFamily="34" charset="-122"/>
                </a:rPr>
                <a:t>28 PRINCIPLES</a:t>
              </a:r>
            </a:p>
          </p:txBody>
        </p:sp>
      </p:grpSp>
      <p:grpSp>
        <p:nvGrpSpPr>
          <p:cNvPr id="33" name="组合 32"/>
          <p:cNvGrpSpPr/>
          <p:nvPr/>
        </p:nvGrpSpPr>
        <p:grpSpPr>
          <a:xfrm>
            <a:off x="1182269" y="5376962"/>
            <a:ext cx="4371900" cy="521970"/>
            <a:chOff x="6548823" y="5067362"/>
            <a:chExt cx="4371900" cy="521970"/>
          </a:xfrm>
        </p:grpSpPr>
        <p:sp>
          <p:nvSpPr>
            <p:cNvPr id="34" name="矩形: 圆角 33"/>
            <p:cNvSpPr/>
            <p:nvPr/>
          </p:nvSpPr>
          <p:spPr>
            <a:xfrm>
              <a:off x="6548823" y="5135368"/>
              <a:ext cx="611073" cy="389789"/>
            </a:xfrm>
            <a:prstGeom prst="roundRect">
              <a:avLst/>
            </a:prstGeom>
            <a:no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35" name="文本框 34"/>
            <p:cNvSpPr txBox="1"/>
            <p:nvPr/>
          </p:nvSpPr>
          <p:spPr>
            <a:xfrm>
              <a:off x="6630078" y="5142507"/>
              <a:ext cx="456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rPr>
                <a:t>04</a:t>
              </a:r>
              <a:endParaRPr kumimoji="0" lang="zh-CN" altLang="en-US" b="1" i="0" u="none" strike="noStrike" kern="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endParaRPr>
            </a:p>
          </p:txBody>
        </p:sp>
        <p:sp>
          <p:nvSpPr>
            <p:cNvPr id="36" name="文本框 35"/>
            <p:cNvSpPr txBox="1"/>
            <p:nvPr/>
          </p:nvSpPr>
          <p:spPr>
            <a:xfrm>
              <a:off x="7528628" y="5067362"/>
              <a:ext cx="1717040" cy="521970"/>
            </a:xfrm>
            <a:prstGeom prst="rect">
              <a:avLst/>
            </a:prstGeom>
            <a:noFill/>
          </p:spPr>
          <p:txBody>
            <a:bodyPr wrap="square" rtlCol="0">
              <a:spAutoFit/>
            </a:bodyPr>
            <a:lstStyle/>
            <a:p>
              <a:pPr algn="dist"/>
              <a:r>
                <a:rPr lang="zh-CN" altLang="en-US" sz="2800" dirty="0">
                  <a:solidFill>
                    <a:sysClr val="windowText" lastClr="000000"/>
                  </a:solidFill>
                  <a:latin typeface="站酷庆科黄油体" panose="02000803000000020004" pitchFamily="2" charset="-122"/>
                  <a:ea typeface="站酷庆科黄油体" panose="02000803000000020004" pitchFamily="2" charset="-122"/>
                </a:rPr>
                <a:t>目录文字</a:t>
              </a:r>
            </a:p>
          </p:txBody>
        </p:sp>
        <p:sp>
          <p:nvSpPr>
            <p:cNvPr id="37" name="文本框 36"/>
            <p:cNvSpPr txBox="1"/>
            <p:nvPr/>
          </p:nvSpPr>
          <p:spPr>
            <a:xfrm>
              <a:off x="9128927" y="5256497"/>
              <a:ext cx="1791796" cy="253916"/>
            </a:xfrm>
            <a:prstGeom prst="rect">
              <a:avLst/>
            </a:prstGeom>
            <a:noFill/>
          </p:spPr>
          <p:txBody>
            <a:bodyPr wrap="square" rtlCol="0">
              <a:spAutoFit/>
            </a:bodyPr>
            <a:lstStyle/>
            <a:p>
              <a:r>
                <a:rPr lang="en-US" altLang="zh-CN" sz="1000" i="1" dirty="0">
                  <a:solidFill>
                    <a:sysClr val="windowText" lastClr="000000"/>
                  </a:solidFill>
                  <a:latin typeface="思源黑体 CN Light" panose="020B0300000000000000" pitchFamily="34" charset="-122"/>
                  <a:ea typeface="思源黑体 CN Light" panose="020B0300000000000000" pitchFamily="34" charset="-122"/>
                </a:rPr>
                <a:t>EFFECTIVE MANAGEMENT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anim calcmode="lin" valueType="num">
                                      <p:cBhvr>
                                        <p:cTn id="20" dur="500" fill="hold"/>
                                        <p:tgtEl>
                                          <p:spTgt spid="23"/>
                                        </p:tgtEl>
                                        <p:attrNameLst>
                                          <p:attrName>ppt_x</p:attrName>
                                        </p:attrNameLst>
                                      </p:cBhvr>
                                      <p:tavLst>
                                        <p:tav tm="0">
                                          <p:val>
                                            <p:strVal val="#ppt_x"/>
                                          </p:val>
                                        </p:tav>
                                        <p:tav tm="100000">
                                          <p:val>
                                            <p:strVal val="#ppt_x"/>
                                          </p:val>
                                        </p:tav>
                                      </p:tavLst>
                                    </p:anim>
                                    <p:anim calcmode="lin" valueType="num">
                                      <p:cBhvr>
                                        <p:cTn id="21" dur="500" fill="hold"/>
                                        <p:tgtEl>
                                          <p:spTgt spid="2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anim calcmode="lin" valueType="num">
                                      <p:cBhvr>
                                        <p:cTn id="26" dur="500" fill="hold"/>
                                        <p:tgtEl>
                                          <p:spTgt spid="28"/>
                                        </p:tgtEl>
                                        <p:attrNameLst>
                                          <p:attrName>ppt_x</p:attrName>
                                        </p:attrNameLst>
                                      </p:cBhvr>
                                      <p:tavLst>
                                        <p:tav tm="0">
                                          <p:val>
                                            <p:strVal val="#ppt_x"/>
                                          </p:val>
                                        </p:tav>
                                        <p:tav tm="100000">
                                          <p:val>
                                            <p:strVal val="#ppt_x"/>
                                          </p:val>
                                        </p:tav>
                                      </p:tavLst>
                                    </p:anim>
                                    <p:anim calcmode="lin" valueType="num">
                                      <p:cBhvr>
                                        <p:cTn id="27" dur="5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5" name="矩形 4"/>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6" name="任意多边形: 形状 5"/>
          <p:cNvSpPr/>
          <p:nvPr/>
        </p:nvSpPr>
        <p:spPr>
          <a:xfrm>
            <a:off x="0" y="684631"/>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7" name="任意多边形: 形状 6"/>
          <p:cNvSpPr/>
          <p:nvPr/>
        </p:nvSpPr>
        <p:spPr>
          <a:xfrm>
            <a:off x="1" y="684631"/>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8" name="任意多边形: 形状 7"/>
          <p:cNvSpPr/>
          <p:nvPr/>
        </p:nvSpPr>
        <p:spPr>
          <a:xfrm>
            <a:off x="1" y="684631"/>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38" name="Title 3"/>
          <p:cNvSpPr txBox="1"/>
          <p:nvPr/>
        </p:nvSpPr>
        <p:spPr>
          <a:xfrm>
            <a:off x="1198618" y="3314538"/>
            <a:ext cx="4852220"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algn="dist" defTabSz="914400" rtl="0" eaLnBrk="1" fontAlgn="auto" latinLnBrk="0" hangingPunct="1">
              <a:lnSpc>
                <a:spcPct val="80000"/>
              </a:lnSpc>
              <a:spcBef>
                <a:spcPct val="0"/>
              </a:spcBef>
              <a:spcAft>
                <a:spcPts val="0"/>
              </a:spcAft>
              <a:buClrTx/>
              <a:buSzTx/>
              <a:buFontTx/>
              <a:buNone/>
              <a:defRPr/>
            </a:pPr>
            <a:r>
              <a:rPr lang="zh-CN" altLang="en-US" sz="4800" dirty="0">
                <a:solidFill>
                  <a:srgbClr val="00B050"/>
                </a:solidFill>
                <a:latin typeface="站酷庆科黄油体" panose="02000803000000020004" pitchFamily="2" charset="-122"/>
                <a:ea typeface="站酷庆科黄油体" panose="02000803000000020004" pitchFamily="2" charset="-122"/>
                <a:cs typeface="+mn-cs"/>
              </a:rPr>
              <a:t>输入目录关键字</a:t>
            </a:r>
            <a:endParaRPr lang="en-US" sz="4800" dirty="0">
              <a:solidFill>
                <a:srgbClr val="00B050"/>
              </a:solidFill>
              <a:latin typeface="站酷庆科黄油体" panose="02000803000000020004" pitchFamily="2" charset="-122"/>
              <a:ea typeface="站酷庆科黄油体" panose="02000803000000020004" pitchFamily="2" charset="-122"/>
              <a:cs typeface="+mn-cs"/>
            </a:endParaRPr>
          </a:p>
        </p:txBody>
      </p:sp>
      <p:sp>
        <p:nvSpPr>
          <p:cNvPr id="39" name="TextBox 14"/>
          <p:cNvSpPr txBox="1"/>
          <p:nvPr/>
        </p:nvSpPr>
        <p:spPr>
          <a:xfrm>
            <a:off x="1198618" y="4371618"/>
            <a:ext cx="6076338" cy="261610"/>
          </a:xfrm>
          <a:prstGeom prst="rect">
            <a:avLst/>
          </a:prstGeom>
          <a:noFill/>
        </p:spPr>
        <p:txBody>
          <a:bodyPr wrap="square" lIns="0" rIns="0"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sz="1100" b="1" i="0" u="none" strike="noStrike" kern="1200" cap="none" spc="0" normalizeH="0" baseline="0" noProof="0" dirty="0">
                <a:ln>
                  <a:noFill/>
                </a:ln>
                <a:solidFill>
                  <a:schemeClr val="tx1">
                    <a:lumMod val="50000"/>
                    <a:lumOff val="50000"/>
                  </a:schemeClr>
                </a:solidFill>
                <a:effectLst/>
                <a:uLnTx/>
                <a:uFillTx/>
                <a:latin typeface="Abadi" panose="020B0604020104020204" pitchFamily="34" charset="0"/>
                <a:ea typeface="+mn-ea"/>
                <a:cs typeface="+mn-cs"/>
              </a:rPr>
              <a:t>CREATIVE PRESENTATION TEMPLATE</a:t>
            </a:r>
          </a:p>
        </p:txBody>
      </p:sp>
      <p:sp>
        <p:nvSpPr>
          <p:cNvPr id="40" name="Title 3"/>
          <p:cNvSpPr txBox="1"/>
          <p:nvPr/>
        </p:nvSpPr>
        <p:spPr>
          <a:xfrm>
            <a:off x="1198618" y="2400920"/>
            <a:ext cx="2328353"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defTabSz="914400" rtl="0" eaLnBrk="1" fontAlgn="auto" latinLnBrk="0" hangingPunct="1">
              <a:lnSpc>
                <a:spcPct val="80000"/>
              </a:lnSpc>
              <a:spcBef>
                <a:spcPct val="0"/>
              </a:spcBef>
              <a:spcAft>
                <a:spcPts val="0"/>
              </a:spcAft>
              <a:buClrTx/>
              <a:buSzTx/>
              <a:buFontTx/>
              <a:buNone/>
              <a:defRPr/>
            </a:pPr>
            <a:r>
              <a:rPr lang="en-US" altLang="zh-CN"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rPr>
              <a:t>PART  ONE</a:t>
            </a:r>
            <a:endParaRPr lang="en-US"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3" name="组合 2"/>
          <p:cNvGrpSpPr/>
          <p:nvPr/>
        </p:nvGrpSpPr>
        <p:grpSpPr>
          <a:xfrm>
            <a:off x="405183" y="224126"/>
            <a:ext cx="2372956" cy="821441"/>
            <a:chOff x="939337" y="1925465"/>
            <a:chExt cx="2339703" cy="1006585"/>
          </a:xfrm>
        </p:grpSpPr>
        <p:sp>
          <p:nvSpPr>
            <p:cNvPr id="5" name="文本框 4"/>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01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6" name="文本框 5"/>
            <p:cNvSpPr txBox="1"/>
            <p:nvPr/>
          </p:nvSpPr>
          <p:spPr>
            <a:xfrm>
              <a:off x="939337" y="2568810"/>
              <a:ext cx="2339703"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HEALTH UNDERSTANDING</a:t>
              </a:r>
            </a:p>
          </p:txBody>
        </p:sp>
      </p:grpSp>
      <p:sp>
        <p:nvSpPr>
          <p:cNvPr id="7" name="矩形: 圆角 6"/>
          <p:cNvSpPr/>
          <p:nvPr/>
        </p:nvSpPr>
        <p:spPr>
          <a:xfrm>
            <a:off x="5329603" y="2097571"/>
            <a:ext cx="5935427" cy="3113726"/>
          </a:xfrm>
          <a:prstGeom prst="roundRect">
            <a:avLst>
              <a:gd name="adj" fmla="val 391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sp>
        <p:nvSpPr>
          <p:cNvPr id="8" name="矩形: 圆角 7"/>
          <p:cNvSpPr/>
          <p:nvPr/>
        </p:nvSpPr>
        <p:spPr>
          <a:xfrm>
            <a:off x="1287616" y="2097571"/>
            <a:ext cx="939212" cy="3113726"/>
          </a:xfrm>
          <a:prstGeom prst="roundRect">
            <a:avLst>
              <a:gd name="adj" fmla="val 936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grpSp>
        <p:nvGrpSpPr>
          <p:cNvPr id="10" name="组合 9"/>
          <p:cNvGrpSpPr/>
          <p:nvPr/>
        </p:nvGrpSpPr>
        <p:grpSpPr>
          <a:xfrm>
            <a:off x="6391931" y="2779503"/>
            <a:ext cx="4343936" cy="1749862"/>
            <a:chOff x="7781425" y="1743599"/>
            <a:chExt cx="4343936" cy="1749862"/>
          </a:xfrm>
        </p:grpSpPr>
        <p:sp>
          <p:nvSpPr>
            <p:cNvPr id="11" name="矩形 10"/>
            <p:cNvSpPr>
              <a:spLocks noChangeArrowheads="1"/>
            </p:cNvSpPr>
            <p:nvPr/>
          </p:nvSpPr>
          <p:spPr bwMode="auto">
            <a:xfrm>
              <a:off x="7781425" y="1743599"/>
              <a:ext cx="2534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sym typeface="+mn-lt"/>
                </a:rPr>
                <a:t>标题文字添加</a:t>
              </a:r>
              <a:endParaRPr kumimoji="0" lang="zh-CN" altLang="en-US" sz="2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mn-cs"/>
                <a:sym typeface="+mn-lt"/>
              </a:endParaRPr>
            </a:p>
          </p:txBody>
        </p:sp>
        <p:sp>
          <p:nvSpPr>
            <p:cNvPr id="12" name="矩形 6"/>
            <p:cNvSpPr>
              <a:spLocks noChangeArrowheads="1"/>
            </p:cNvSpPr>
            <p:nvPr/>
          </p:nvSpPr>
          <p:spPr bwMode="auto">
            <a:xfrm>
              <a:off x="7781425" y="2321858"/>
              <a:ext cx="4343936" cy="117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6096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sym typeface="+mn-lt"/>
                </a:rPr>
                <a:t>点击此处添加文本内容，如关键词、部分简单介绍等。点击此处添加文本内容，如关键词、部分简单介绍等。点击此处添加文本内容，如关键词、部分简单介绍等。点击此处添加文本内容，如关键词、部分简单介绍等。</a:t>
              </a:r>
            </a:p>
          </p:txBody>
        </p:sp>
      </p:grpSp>
      <p:pic>
        <p:nvPicPr>
          <p:cNvPr id="17" name="图片 16"/>
          <p:cNvPicPr>
            <a:picLocks noChangeAspect="1"/>
          </p:cNvPicPr>
          <p:nvPr/>
        </p:nvPicPr>
        <p:blipFill rotWithShape="1">
          <a:blip r:embed="rId2">
            <a:extLst>
              <a:ext uri="{28A0092B-C50C-407E-A947-70E740481C1C}">
                <a14:useLocalDpi xmlns:a14="http://schemas.microsoft.com/office/drawing/2010/main" val="0"/>
              </a:ext>
            </a:extLst>
          </a:blip>
          <a:srcRect l="23986" r="10640"/>
          <a:stretch>
            <a:fillRect/>
          </a:stretch>
        </p:blipFill>
        <p:spPr>
          <a:xfrm flipH="1">
            <a:off x="1518831" y="1333915"/>
            <a:ext cx="4343938" cy="4795550"/>
          </a:xfrm>
          <a:custGeom>
            <a:avLst/>
            <a:gdLst>
              <a:gd name="connsiteX0" fmla="*/ 0 w 4343938"/>
              <a:gd name="connsiteY0" fmla="*/ 0 h 4145446"/>
              <a:gd name="connsiteX1" fmla="*/ 4343938 w 4343938"/>
              <a:gd name="connsiteY1" fmla="*/ 0 h 4145446"/>
              <a:gd name="connsiteX2" fmla="*/ 4343938 w 4343938"/>
              <a:gd name="connsiteY2" fmla="*/ 4145446 h 4145446"/>
              <a:gd name="connsiteX3" fmla="*/ 0 w 4343938"/>
              <a:gd name="connsiteY3" fmla="*/ 4145446 h 4145446"/>
            </a:gdLst>
            <a:ahLst/>
            <a:cxnLst>
              <a:cxn ang="0">
                <a:pos x="connsiteX0" y="connsiteY0"/>
              </a:cxn>
              <a:cxn ang="0">
                <a:pos x="connsiteX1" y="connsiteY1"/>
              </a:cxn>
              <a:cxn ang="0">
                <a:pos x="connsiteX2" y="connsiteY2"/>
              </a:cxn>
              <a:cxn ang="0">
                <a:pos x="connsiteX3" y="connsiteY3"/>
              </a:cxn>
            </a:cxnLst>
            <a:rect l="l" t="t" r="r" b="b"/>
            <a:pathLst>
              <a:path w="4343938" h="4145446">
                <a:moveTo>
                  <a:pt x="0" y="0"/>
                </a:moveTo>
                <a:lnTo>
                  <a:pt x="4343938" y="0"/>
                </a:lnTo>
                <a:lnTo>
                  <a:pt x="4343938" y="4145446"/>
                </a:lnTo>
                <a:lnTo>
                  <a:pt x="0" y="4145446"/>
                </a:lnTo>
                <a:close/>
              </a:path>
            </a:pathLst>
          </a:cu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3" name="组合 2"/>
          <p:cNvGrpSpPr/>
          <p:nvPr/>
        </p:nvGrpSpPr>
        <p:grpSpPr>
          <a:xfrm>
            <a:off x="405183" y="224126"/>
            <a:ext cx="2372956" cy="821441"/>
            <a:chOff x="939337" y="1925465"/>
            <a:chExt cx="2339703" cy="1006585"/>
          </a:xfrm>
        </p:grpSpPr>
        <p:sp>
          <p:nvSpPr>
            <p:cNvPr id="5" name="文本框 4"/>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01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6" name="文本框 5"/>
            <p:cNvSpPr txBox="1"/>
            <p:nvPr/>
          </p:nvSpPr>
          <p:spPr>
            <a:xfrm>
              <a:off x="939337" y="2568810"/>
              <a:ext cx="2339703"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HEALTH UNDERSTANDING</a:t>
              </a:r>
            </a:p>
          </p:txBody>
        </p:sp>
      </p:grpSp>
      <p:grpSp>
        <p:nvGrpSpPr>
          <p:cNvPr id="7" name="组合 6"/>
          <p:cNvGrpSpPr/>
          <p:nvPr/>
        </p:nvGrpSpPr>
        <p:grpSpPr>
          <a:xfrm>
            <a:off x="4724820" y="1847183"/>
            <a:ext cx="2742360" cy="3810903"/>
            <a:chOff x="4717906" y="2324261"/>
            <a:chExt cx="2742360" cy="3810903"/>
          </a:xfrm>
        </p:grpSpPr>
        <p:sp>
          <p:nvSpPr>
            <p:cNvPr id="8" name="矩形 7"/>
            <p:cNvSpPr/>
            <p:nvPr/>
          </p:nvSpPr>
          <p:spPr>
            <a:xfrm flipH="1">
              <a:off x="4717906" y="2324261"/>
              <a:ext cx="2742360" cy="2054202"/>
            </a:xfrm>
            <a:prstGeom prst="rect">
              <a:avLst/>
            </a:prstGeom>
            <a:blipFill dpi="0" rotWithShape="1">
              <a:blip r:embed="rId2"/>
              <a:srcRect/>
              <a:stretch>
                <a:fillRect/>
              </a:stretch>
            </a:blip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FandolFang R" panose="00000500000000000000" pitchFamily="50" charset="-122"/>
                <a:ea typeface="FandolFang R" panose="00000500000000000000" pitchFamily="50" charset="-122"/>
                <a:cs typeface="+mn-cs"/>
              </a:endParaRPr>
            </a:p>
          </p:txBody>
        </p:sp>
        <p:sp>
          <p:nvSpPr>
            <p:cNvPr id="9" name="矩形 8"/>
            <p:cNvSpPr/>
            <p:nvPr/>
          </p:nvSpPr>
          <p:spPr>
            <a:xfrm>
              <a:off x="5397212" y="2834703"/>
              <a:ext cx="1383748" cy="1036515"/>
            </a:xfrm>
            <a:prstGeom prst="rect">
              <a:avLst/>
            </a:prstGeom>
            <a:solidFill>
              <a:srgbClr val="00B050"/>
            </a:solidFill>
            <a:ln w="603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0" name="形状"/>
            <p:cNvSpPr>
              <a:spLocks noChangeAspect="1"/>
            </p:cNvSpPr>
            <p:nvPr/>
          </p:nvSpPr>
          <p:spPr bwMode="auto">
            <a:xfrm>
              <a:off x="5834817" y="3098309"/>
              <a:ext cx="508538" cy="506105"/>
            </a:xfrm>
            <a:custGeom>
              <a:avLst/>
              <a:gdLst>
                <a:gd name="T0" fmla="*/ 1433 w 2718"/>
                <a:gd name="T1" fmla="*/ 661 h 2709"/>
                <a:gd name="T2" fmla="*/ 1589 w 2718"/>
                <a:gd name="T3" fmla="*/ 1115 h 2709"/>
                <a:gd name="T4" fmla="*/ 1433 w 2718"/>
                <a:gd name="T5" fmla="*/ 797 h 2709"/>
                <a:gd name="T6" fmla="*/ 662 w 2718"/>
                <a:gd name="T7" fmla="*/ 799 h 2709"/>
                <a:gd name="T8" fmla="*/ 508 w 2718"/>
                <a:gd name="T9" fmla="*/ 1116 h 2709"/>
                <a:gd name="T10" fmla="*/ 662 w 2718"/>
                <a:gd name="T11" fmla="*/ 663 h 2709"/>
                <a:gd name="T12" fmla="*/ 1433 w 2718"/>
                <a:gd name="T13" fmla="*/ 661 h 2709"/>
                <a:gd name="T14" fmla="*/ 2718 w 2718"/>
                <a:gd name="T15" fmla="*/ 2480 h 2709"/>
                <a:gd name="T16" fmla="*/ 2491 w 2718"/>
                <a:gd name="T17" fmla="*/ 2709 h 2709"/>
                <a:gd name="T18" fmla="*/ 1816 w 2718"/>
                <a:gd name="T19" fmla="*/ 2038 h 2709"/>
                <a:gd name="T20" fmla="*/ 1873 w 2718"/>
                <a:gd name="T21" fmla="*/ 1981 h 2709"/>
                <a:gd name="T22" fmla="*/ 1731 w 2718"/>
                <a:gd name="T23" fmla="*/ 1840 h 2709"/>
                <a:gd name="T24" fmla="*/ 1048 w 2718"/>
                <a:gd name="T25" fmla="*/ 2095 h 2709"/>
                <a:gd name="T26" fmla="*/ 310 w 2718"/>
                <a:gd name="T27" fmla="*/ 1790 h 2709"/>
                <a:gd name="T28" fmla="*/ 1 w 2718"/>
                <a:gd name="T29" fmla="*/ 1050 h 2709"/>
                <a:gd name="T30" fmla="*/ 306 w 2718"/>
                <a:gd name="T31" fmla="*/ 309 h 2709"/>
                <a:gd name="T32" fmla="*/ 1048 w 2718"/>
                <a:gd name="T33" fmla="*/ 0 h 2709"/>
                <a:gd name="T34" fmla="*/ 1787 w 2718"/>
                <a:gd name="T35" fmla="*/ 305 h 2709"/>
                <a:gd name="T36" fmla="*/ 2096 w 2718"/>
                <a:gd name="T37" fmla="*/ 1044 h 2709"/>
                <a:gd name="T38" fmla="*/ 1845 w 2718"/>
                <a:gd name="T39" fmla="*/ 1726 h 2709"/>
                <a:gd name="T40" fmla="*/ 1987 w 2718"/>
                <a:gd name="T41" fmla="*/ 1867 h 2709"/>
                <a:gd name="T42" fmla="*/ 2044 w 2718"/>
                <a:gd name="T43" fmla="*/ 1809 h 2709"/>
                <a:gd name="T44" fmla="*/ 2718 w 2718"/>
                <a:gd name="T45" fmla="*/ 2480 h 2709"/>
                <a:gd name="T46" fmla="*/ 1677 w 2718"/>
                <a:gd name="T47" fmla="*/ 1672 h 2709"/>
                <a:gd name="T48" fmla="*/ 1934 w 2718"/>
                <a:gd name="T49" fmla="*/ 1045 h 2709"/>
                <a:gd name="T50" fmla="*/ 1673 w 2718"/>
                <a:gd name="T51" fmla="*/ 419 h 2709"/>
                <a:gd name="T52" fmla="*/ 1049 w 2718"/>
                <a:gd name="T53" fmla="*/ 162 h 2709"/>
                <a:gd name="T54" fmla="*/ 420 w 2718"/>
                <a:gd name="T55" fmla="*/ 423 h 2709"/>
                <a:gd name="T56" fmla="*/ 162 w 2718"/>
                <a:gd name="T57" fmla="*/ 1050 h 2709"/>
                <a:gd name="T58" fmla="*/ 424 w 2718"/>
                <a:gd name="T59" fmla="*/ 1676 h 2709"/>
                <a:gd name="T60" fmla="*/ 1048 w 2718"/>
                <a:gd name="T61" fmla="*/ 1933 h 2709"/>
                <a:gd name="T62" fmla="*/ 1677 w 2718"/>
                <a:gd name="T63" fmla="*/ 1672 h 2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18" h="2709">
                  <a:moveTo>
                    <a:pt x="1433" y="661"/>
                  </a:moveTo>
                  <a:cubicBezTo>
                    <a:pt x="1557" y="785"/>
                    <a:pt x="1609" y="954"/>
                    <a:pt x="1589" y="1115"/>
                  </a:cubicBezTo>
                  <a:cubicBezTo>
                    <a:pt x="1574" y="999"/>
                    <a:pt x="1523" y="886"/>
                    <a:pt x="1433" y="797"/>
                  </a:cubicBezTo>
                  <a:cubicBezTo>
                    <a:pt x="1219" y="585"/>
                    <a:pt x="874" y="586"/>
                    <a:pt x="662" y="799"/>
                  </a:cubicBezTo>
                  <a:cubicBezTo>
                    <a:pt x="573" y="888"/>
                    <a:pt x="522" y="1000"/>
                    <a:pt x="508" y="1116"/>
                  </a:cubicBezTo>
                  <a:cubicBezTo>
                    <a:pt x="488" y="955"/>
                    <a:pt x="539" y="787"/>
                    <a:pt x="662" y="663"/>
                  </a:cubicBezTo>
                  <a:cubicBezTo>
                    <a:pt x="874" y="449"/>
                    <a:pt x="1219" y="448"/>
                    <a:pt x="1433" y="661"/>
                  </a:cubicBezTo>
                  <a:close/>
                  <a:moveTo>
                    <a:pt x="2718" y="2480"/>
                  </a:moveTo>
                  <a:lnTo>
                    <a:pt x="2491" y="2709"/>
                  </a:lnTo>
                  <a:lnTo>
                    <a:pt x="1816" y="2038"/>
                  </a:lnTo>
                  <a:lnTo>
                    <a:pt x="1873" y="1981"/>
                  </a:lnTo>
                  <a:lnTo>
                    <a:pt x="1731" y="1840"/>
                  </a:lnTo>
                  <a:cubicBezTo>
                    <a:pt x="1541" y="2005"/>
                    <a:pt x="1302" y="2095"/>
                    <a:pt x="1048" y="2095"/>
                  </a:cubicBezTo>
                  <a:cubicBezTo>
                    <a:pt x="770" y="2095"/>
                    <a:pt x="507" y="1987"/>
                    <a:pt x="310" y="1790"/>
                  </a:cubicBezTo>
                  <a:cubicBezTo>
                    <a:pt x="111" y="1593"/>
                    <a:pt x="2" y="1330"/>
                    <a:pt x="1" y="1050"/>
                  </a:cubicBezTo>
                  <a:cubicBezTo>
                    <a:pt x="0" y="771"/>
                    <a:pt x="108" y="507"/>
                    <a:pt x="306" y="309"/>
                  </a:cubicBezTo>
                  <a:cubicBezTo>
                    <a:pt x="504" y="110"/>
                    <a:pt x="768" y="0"/>
                    <a:pt x="1048" y="0"/>
                  </a:cubicBezTo>
                  <a:cubicBezTo>
                    <a:pt x="1327" y="0"/>
                    <a:pt x="1589" y="108"/>
                    <a:pt x="1787" y="305"/>
                  </a:cubicBezTo>
                  <a:cubicBezTo>
                    <a:pt x="1985" y="502"/>
                    <a:pt x="2095" y="765"/>
                    <a:pt x="2096" y="1044"/>
                  </a:cubicBezTo>
                  <a:cubicBezTo>
                    <a:pt x="2096" y="1297"/>
                    <a:pt x="2008" y="1536"/>
                    <a:pt x="1845" y="1726"/>
                  </a:cubicBezTo>
                  <a:lnTo>
                    <a:pt x="1987" y="1867"/>
                  </a:lnTo>
                  <a:lnTo>
                    <a:pt x="2044" y="1809"/>
                  </a:lnTo>
                  <a:lnTo>
                    <a:pt x="2718" y="2480"/>
                  </a:lnTo>
                  <a:close/>
                  <a:moveTo>
                    <a:pt x="1677" y="1672"/>
                  </a:moveTo>
                  <a:cubicBezTo>
                    <a:pt x="1843" y="1504"/>
                    <a:pt x="1935" y="1282"/>
                    <a:pt x="1934" y="1045"/>
                  </a:cubicBezTo>
                  <a:cubicBezTo>
                    <a:pt x="1934" y="808"/>
                    <a:pt x="1841" y="586"/>
                    <a:pt x="1673" y="419"/>
                  </a:cubicBezTo>
                  <a:cubicBezTo>
                    <a:pt x="1506" y="253"/>
                    <a:pt x="1284" y="162"/>
                    <a:pt x="1049" y="162"/>
                  </a:cubicBezTo>
                  <a:cubicBezTo>
                    <a:pt x="811" y="162"/>
                    <a:pt x="588" y="254"/>
                    <a:pt x="420" y="423"/>
                  </a:cubicBezTo>
                  <a:cubicBezTo>
                    <a:pt x="253" y="591"/>
                    <a:pt x="162" y="813"/>
                    <a:pt x="162" y="1050"/>
                  </a:cubicBezTo>
                  <a:cubicBezTo>
                    <a:pt x="163" y="1287"/>
                    <a:pt x="256" y="1509"/>
                    <a:pt x="424" y="1676"/>
                  </a:cubicBezTo>
                  <a:cubicBezTo>
                    <a:pt x="591" y="1842"/>
                    <a:pt x="813" y="1933"/>
                    <a:pt x="1048" y="1933"/>
                  </a:cubicBezTo>
                  <a:cubicBezTo>
                    <a:pt x="1286" y="1934"/>
                    <a:pt x="1509" y="1841"/>
                    <a:pt x="1677" y="1672"/>
                  </a:cubicBezTo>
                  <a:close/>
                </a:path>
              </a:pathLst>
            </a:custGeom>
            <a:solidFill>
              <a:srgbClr val="FFFFFF"/>
            </a:solidFill>
            <a:ln>
              <a:noFill/>
            </a:ln>
          </p:spPr>
          <p:txBody>
            <a:bodyPr/>
            <a:lstStyle/>
            <a:p>
              <a:endParaRPr lang="zh-CN" altLang="en-US"/>
            </a:p>
          </p:txBody>
        </p:sp>
        <p:grpSp>
          <p:nvGrpSpPr>
            <p:cNvPr id="11" name="组合 10"/>
            <p:cNvGrpSpPr/>
            <p:nvPr/>
          </p:nvGrpSpPr>
          <p:grpSpPr>
            <a:xfrm>
              <a:off x="4905106" y="4733315"/>
              <a:ext cx="2367960" cy="1401849"/>
              <a:chOff x="4905106" y="4733315"/>
              <a:chExt cx="2367960" cy="1401849"/>
            </a:xfrm>
          </p:grpSpPr>
          <p:sp>
            <p:nvSpPr>
              <p:cNvPr id="12" name="文本框 11"/>
              <p:cNvSpPr txBox="1"/>
              <p:nvPr/>
            </p:nvSpPr>
            <p:spPr>
              <a:xfrm flipH="1">
                <a:off x="5101966" y="4733315"/>
                <a:ext cx="1974241" cy="40011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404040"/>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13" name="矩形 12"/>
              <p:cNvSpPr/>
              <p:nvPr/>
            </p:nvSpPr>
            <p:spPr>
              <a:xfrm flipH="1">
                <a:off x="4905106" y="5240560"/>
                <a:ext cx="2367960" cy="894604"/>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点击此处添加内容</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如关键词部分简单介绍等击此</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处添加容，如关键词</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grpSp>
        <p:nvGrpSpPr>
          <p:cNvPr id="14" name="组合 13"/>
          <p:cNvGrpSpPr/>
          <p:nvPr/>
        </p:nvGrpSpPr>
        <p:grpSpPr>
          <a:xfrm>
            <a:off x="1465958" y="1847183"/>
            <a:ext cx="2742360" cy="3810903"/>
            <a:chOff x="1459044" y="2324261"/>
            <a:chExt cx="2742360" cy="3810903"/>
          </a:xfrm>
        </p:grpSpPr>
        <p:sp>
          <p:nvSpPr>
            <p:cNvPr id="15" name="矩形 14"/>
            <p:cNvSpPr/>
            <p:nvPr/>
          </p:nvSpPr>
          <p:spPr>
            <a:xfrm>
              <a:off x="1459044" y="2324261"/>
              <a:ext cx="2742360" cy="2054202"/>
            </a:xfrm>
            <a:prstGeom prst="rect">
              <a:avLst/>
            </a:prstGeom>
            <a:blipFill>
              <a:blip r:embed="rId3"/>
              <a:stretch>
                <a:fillRect/>
              </a:stretch>
            </a:blip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FandolFang R" panose="00000500000000000000" pitchFamily="50" charset="-122"/>
                <a:ea typeface="FandolFang R" panose="00000500000000000000" pitchFamily="50" charset="-122"/>
                <a:cs typeface="+mn-cs"/>
              </a:endParaRPr>
            </a:p>
          </p:txBody>
        </p:sp>
        <p:sp>
          <p:nvSpPr>
            <p:cNvPr id="16" name="矩形 15"/>
            <p:cNvSpPr/>
            <p:nvPr/>
          </p:nvSpPr>
          <p:spPr>
            <a:xfrm>
              <a:off x="2138350" y="2834703"/>
              <a:ext cx="1383748" cy="1036515"/>
            </a:xfrm>
            <a:prstGeom prst="rect">
              <a:avLst/>
            </a:prstGeom>
            <a:solidFill>
              <a:srgbClr val="00B050"/>
            </a:solidFill>
            <a:ln w="603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7" name="形状"/>
            <p:cNvSpPr>
              <a:spLocks noChangeAspect="1"/>
            </p:cNvSpPr>
            <p:nvPr/>
          </p:nvSpPr>
          <p:spPr bwMode="auto">
            <a:xfrm>
              <a:off x="2575955" y="3098309"/>
              <a:ext cx="508538" cy="506105"/>
            </a:xfrm>
            <a:custGeom>
              <a:avLst/>
              <a:gdLst>
                <a:gd name="T0" fmla="*/ 1433 w 2718"/>
                <a:gd name="T1" fmla="*/ 661 h 2709"/>
                <a:gd name="T2" fmla="*/ 1589 w 2718"/>
                <a:gd name="T3" fmla="*/ 1115 h 2709"/>
                <a:gd name="T4" fmla="*/ 1433 w 2718"/>
                <a:gd name="T5" fmla="*/ 797 h 2709"/>
                <a:gd name="T6" fmla="*/ 662 w 2718"/>
                <a:gd name="T7" fmla="*/ 799 h 2709"/>
                <a:gd name="T8" fmla="*/ 508 w 2718"/>
                <a:gd name="T9" fmla="*/ 1116 h 2709"/>
                <a:gd name="T10" fmla="*/ 662 w 2718"/>
                <a:gd name="T11" fmla="*/ 663 h 2709"/>
                <a:gd name="T12" fmla="*/ 1433 w 2718"/>
                <a:gd name="T13" fmla="*/ 661 h 2709"/>
                <a:gd name="T14" fmla="*/ 2718 w 2718"/>
                <a:gd name="T15" fmla="*/ 2480 h 2709"/>
                <a:gd name="T16" fmla="*/ 2491 w 2718"/>
                <a:gd name="T17" fmla="*/ 2709 h 2709"/>
                <a:gd name="T18" fmla="*/ 1816 w 2718"/>
                <a:gd name="T19" fmla="*/ 2038 h 2709"/>
                <a:gd name="T20" fmla="*/ 1873 w 2718"/>
                <a:gd name="T21" fmla="*/ 1981 h 2709"/>
                <a:gd name="T22" fmla="*/ 1731 w 2718"/>
                <a:gd name="T23" fmla="*/ 1840 h 2709"/>
                <a:gd name="T24" fmla="*/ 1048 w 2718"/>
                <a:gd name="T25" fmla="*/ 2095 h 2709"/>
                <a:gd name="T26" fmla="*/ 310 w 2718"/>
                <a:gd name="T27" fmla="*/ 1790 h 2709"/>
                <a:gd name="T28" fmla="*/ 1 w 2718"/>
                <a:gd name="T29" fmla="*/ 1050 h 2709"/>
                <a:gd name="T30" fmla="*/ 306 w 2718"/>
                <a:gd name="T31" fmla="*/ 309 h 2709"/>
                <a:gd name="T32" fmla="*/ 1048 w 2718"/>
                <a:gd name="T33" fmla="*/ 0 h 2709"/>
                <a:gd name="T34" fmla="*/ 1787 w 2718"/>
                <a:gd name="T35" fmla="*/ 305 h 2709"/>
                <a:gd name="T36" fmla="*/ 2096 w 2718"/>
                <a:gd name="T37" fmla="*/ 1044 h 2709"/>
                <a:gd name="T38" fmla="*/ 1845 w 2718"/>
                <a:gd name="T39" fmla="*/ 1726 h 2709"/>
                <a:gd name="T40" fmla="*/ 1987 w 2718"/>
                <a:gd name="T41" fmla="*/ 1867 h 2709"/>
                <a:gd name="T42" fmla="*/ 2044 w 2718"/>
                <a:gd name="T43" fmla="*/ 1809 h 2709"/>
                <a:gd name="T44" fmla="*/ 2718 w 2718"/>
                <a:gd name="T45" fmla="*/ 2480 h 2709"/>
                <a:gd name="T46" fmla="*/ 1677 w 2718"/>
                <a:gd name="T47" fmla="*/ 1672 h 2709"/>
                <a:gd name="T48" fmla="*/ 1934 w 2718"/>
                <a:gd name="T49" fmla="*/ 1045 h 2709"/>
                <a:gd name="T50" fmla="*/ 1673 w 2718"/>
                <a:gd name="T51" fmla="*/ 419 h 2709"/>
                <a:gd name="T52" fmla="*/ 1049 w 2718"/>
                <a:gd name="T53" fmla="*/ 162 h 2709"/>
                <a:gd name="T54" fmla="*/ 420 w 2718"/>
                <a:gd name="T55" fmla="*/ 423 h 2709"/>
                <a:gd name="T56" fmla="*/ 162 w 2718"/>
                <a:gd name="T57" fmla="*/ 1050 h 2709"/>
                <a:gd name="T58" fmla="*/ 424 w 2718"/>
                <a:gd name="T59" fmla="*/ 1676 h 2709"/>
                <a:gd name="T60" fmla="*/ 1048 w 2718"/>
                <a:gd name="T61" fmla="*/ 1933 h 2709"/>
                <a:gd name="T62" fmla="*/ 1677 w 2718"/>
                <a:gd name="T63" fmla="*/ 1672 h 2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18" h="2709">
                  <a:moveTo>
                    <a:pt x="1433" y="661"/>
                  </a:moveTo>
                  <a:cubicBezTo>
                    <a:pt x="1557" y="785"/>
                    <a:pt x="1609" y="954"/>
                    <a:pt x="1589" y="1115"/>
                  </a:cubicBezTo>
                  <a:cubicBezTo>
                    <a:pt x="1574" y="999"/>
                    <a:pt x="1523" y="886"/>
                    <a:pt x="1433" y="797"/>
                  </a:cubicBezTo>
                  <a:cubicBezTo>
                    <a:pt x="1219" y="585"/>
                    <a:pt x="874" y="586"/>
                    <a:pt x="662" y="799"/>
                  </a:cubicBezTo>
                  <a:cubicBezTo>
                    <a:pt x="573" y="888"/>
                    <a:pt x="522" y="1000"/>
                    <a:pt x="508" y="1116"/>
                  </a:cubicBezTo>
                  <a:cubicBezTo>
                    <a:pt x="488" y="955"/>
                    <a:pt x="539" y="787"/>
                    <a:pt x="662" y="663"/>
                  </a:cubicBezTo>
                  <a:cubicBezTo>
                    <a:pt x="874" y="449"/>
                    <a:pt x="1219" y="448"/>
                    <a:pt x="1433" y="661"/>
                  </a:cubicBezTo>
                  <a:close/>
                  <a:moveTo>
                    <a:pt x="2718" y="2480"/>
                  </a:moveTo>
                  <a:lnTo>
                    <a:pt x="2491" y="2709"/>
                  </a:lnTo>
                  <a:lnTo>
                    <a:pt x="1816" y="2038"/>
                  </a:lnTo>
                  <a:lnTo>
                    <a:pt x="1873" y="1981"/>
                  </a:lnTo>
                  <a:lnTo>
                    <a:pt x="1731" y="1840"/>
                  </a:lnTo>
                  <a:cubicBezTo>
                    <a:pt x="1541" y="2005"/>
                    <a:pt x="1302" y="2095"/>
                    <a:pt x="1048" y="2095"/>
                  </a:cubicBezTo>
                  <a:cubicBezTo>
                    <a:pt x="770" y="2095"/>
                    <a:pt x="507" y="1987"/>
                    <a:pt x="310" y="1790"/>
                  </a:cubicBezTo>
                  <a:cubicBezTo>
                    <a:pt x="111" y="1593"/>
                    <a:pt x="2" y="1330"/>
                    <a:pt x="1" y="1050"/>
                  </a:cubicBezTo>
                  <a:cubicBezTo>
                    <a:pt x="0" y="771"/>
                    <a:pt x="108" y="507"/>
                    <a:pt x="306" y="309"/>
                  </a:cubicBezTo>
                  <a:cubicBezTo>
                    <a:pt x="504" y="110"/>
                    <a:pt x="768" y="0"/>
                    <a:pt x="1048" y="0"/>
                  </a:cubicBezTo>
                  <a:cubicBezTo>
                    <a:pt x="1327" y="0"/>
                    <a:pt x="1589" y="108"/>
                    <a:pt x="1787" y="305"/>
                  </a:cubicBezTo>
                  <a:cubicBezTo>
                    <a:pt x="1985" y="502"/>
                    <a:pt x="2095" y="765"/>
                    <a:pt x="2096" y="1044"/>
                  </a:cubicBezTo>
                  <a:cubicBezTo>
                    <a:pt x="2096" y="1297"/>
                    <a:pt x="2008" y="1536"/>
                    <a:pt x="1845" y="1726"/>
                  </a:cubicBezTo>
                  <a:lnTo>
                    <a:pt x="1987" y="1867"/>
                  </a:lnTo>
                  <a:lnTo>
                    <a:pt x="2044" y="1809"/>
                  </a:lnTo>
                  <a:lnTo>
                    <a:pt x="2718" y="2480"/>
                  </a:lnTo>
                  <a:close/>
                  <a:moveTo>
                    <a:pt x="1677" y="1672"/>
                  </a:moveTo>
                  <a:cubicBezTo>
                    <a:pt x="1843" y="1504"/>
                    <a:pt x="1935" y="1282"/>
                    <a:pt x="1934" y="1045"/>
                  </a:cubicBezTo>
                  <a:cubicBezTo>
                    <a:pt x="1934" y="808"/>
                    <a:pt x="1841" y="586"/>
                    <a:pt x="1673" y="419"/>
                  </a:cubicBezTo>
                  <a:cubicBezTo>
                    <a:pt x="1506" y="253"/>
                    <a:pt x="1284" y="162"/>
                    <a:pt x="1049" y="162"/>
                  </a:cubicBezTo>
                  <a:cubicBezTo>
                    <a:pt x="811" y="162"/>
                    <a:pt x="588" y="254"/>
                    <a:pt x="420" y="423"/>
                  </a:cubicBezTo>
                  <a:cubicBezTo>
                    <a:pt x="253" y="591"/>
                    <a:pt x="162" y="813"/>
                    <a:pt x="162" y="1050"/>
                  </a:cubicBezTo>
                  <a:cubicBezTo>
                    <a:pt x="163" y="1287"/>
                    <a:pt x="256" y="1509"/>
                    <a:pt x="424" y="1676"/>
                  </a:cubicBezTo>
                  <a:cubicBezTo>
                    <a:pt x="591" y="1842"/>
                    <a:pt x="813" y="1933"/>
                    <a:pt x="1048" y="1933"/>
                  </a:cubicBezTo>
                  <a:cubicBezTo>
                    <a:pt x="1286" y="1934"/>
                    <a:pt x="1509" y="1841"/>
                    <a:pt x="1677" y="1672"/>
                  </a:cubicBezTo>
                  <a:close/>
                </a:path>
              </a:pathLst>
            </a:custGeom>
            <a:solidFill>
              <a:srgbClr val="FFFFFF"/>
            </a:solidFill>
            <a:ln>
              <a:noFill/>
            </a:ln>
          </p:spPr>
          <p:txBody>
            <a:bodyPr/>
            <a:lstStyle/>
            <a:p>
              <a:endParaRPr lang="zh-CN" altLang="en-US"/>
            </a:p>
          </p:txBody>
        </p:sp>
        <p:grpSp>
          <p:nvGrpSpPr>
            <p:cNvPr id="18" name="组合 17"/>
            <p:cNvGrpSpPr/>
            <p:nvPr/>
          </p:nvGrpSpPr>
          <p:grpSpPr>
            <a:xfrm>
              <a:off x="1646244" y="4733315"/>
              <a:ext cx="2367960" cy="1401849"/>
              <a:chOff x="4905106" y="4733315"/>
              <a:chExt cx="2367960" cy="1401849"/>
            </a:xfrm>
          </p:grpSpPr>
          <p:sp>
            <p:nvSpPr>
              <p:cNvPr id="19" name="文本框 18"/>
              <p:cNvSpPr txBox="1"/>
              <p:nvPr/>
            </p:nvSpPr>
            <p:spPr>
              <a:xfrm flipH="1">
                <a:off x="5101966" y="4733315"/>
                <a:ext cx="1974241" cy="40011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20" name="矩形 19"/>
              <p:cNvSpPr/>
              <p:nvPr/>
            </p:nvSpPr>
            <p:spPr>
              <a:xfrm flipH="1">
                <a:off x="4905106" y="5240560"/>
                <a:ext cx="2367960" cy="894604"/>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点击此处添加内容</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如关键词部分简单介绍等击此</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处添加容，如关键词</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grpSp>
        <p:nvGrpSpPr>
          <p:cNvPr id="21" name="组合 20"/>
          <p:cNvGrpSpPr/>
          <p:nvPr/>
        </p:nvGrpSpPr>
        <p:grpSpPr>
          <a:xfrm>
            <a:off x="7983682" y="1847183"/>
            <a:ext cx="2742360" cy="3810903"/>
            <a:chOff x="7976768" y="2324261"/>
            <a:chExt cx="2742360" cy="3810903"/>
          </a:xfrm>
        </p:grpSpPr>
        <p:sp>
          <p:nvSpPr>
            <p:cNvPr id="22" name="矩形 21"/>
            <p:cNvSpPr/>
            <p:nvPr/>
          </p:nvSpPr>
          <p:spPr>
            <a:xfrm>
              <a:off x="7976768" y="2324261"/>
              <a:ext cx="2742360" cy="2054202"/>
            </a:xfrm>
            <a:prstGeom prst="rect">
              <a:avLst/>
            </a:prstGeom>
            <a:blipFill dpi="0" rotWithShape="1">
              <a:blip r:embed="rId3"/>
              <a:srcRect/>
              <a:stretch>
                <a:fillRect/>
              </a:stretch>
            </a:blip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FandolFang R" panose="00000500000000000000" pitchFamily="50" charset="-122"/>
                <a:ea typeface="FandolFang R" panose="00000500000000000000" pitchFamily="50" charset="-122"/>
                <a:cs typeface="+mn-cs"/>
              </a:endParaRPr>
            </a:p>
          </p:txBody>
        </p:sp>
        <p:sp>
          <p:nvSpPr>
            <p:cNvPr id="23" name="矩形 22"/>
            <p:cNvSpPr/>
            <p:nvPr/>
          </p:nvSpPr>
          <p:spPr>
            <a:xfrm>
              <a:off x="8656074" y="2834703"/>
              <a:ext cx="1383748" cy="1036515"/>
            </a:xfrm>
            <a:prstGeom prst="rect">
              <a:avLst/>
            </a:prstGeom>
            <a:solidFill>
              <a:srgbClr val="00B050"/>
            </a:solidFill>
            <a:ln w="603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24" name="形状"/>
            <p:cNvSpPr>
              <a:spLocks noChangeAspect="1"/>
            </p:cNvSpPr>
            <p:nvPr/>
          </p:nvSpPr>
          <p:spPr bwMode="auto">
            <a:xfrm>
              <a:off x="9093679" y="3098309"/>
              <a:ext cx="508538" cy="506105"/>
            </a:xfrm>
            <a:custGeom>
              <a:avLst/>
              <a:gdLst>
                <a:gd name="T0" fmla="*/ 1433 w 2718"/>
                <a:gd name="T1" fmla="*/ 661 h 2709"/>
                <a:gd name="T2" fmla="*/ 1589 w 2718"/>
                <a:gd name="T3" fmla="*/ 1115 h 2709"/>
                <a:gd name="T4" fmla="*/ 1433 w 2718"/>
                <a:gd name="T5" fmla="*/ 797 h 2709"/>
                <a:gd name="T6" fmla="*/ 662 w 2718"/>
                <a:gd name="T7" fmla="*/ 799 h 2709"/>
                <a:gd name="T8" fmla="*/ 508 w 2718"/>
                <a:gd name="T9" fmla="*/ 1116 h 2709"/>
                <a:gd name="T10" fmla="*/ 662 w 2718"/>
                <a:gd name="T11" fmla="*/ 663 h 2709"/>
                <a:gd name="T12" fmla="*/ 1433 w 2718"/>
                <a:gd name="T13" fmla="*/ 661 h 2709"/>
                <a:gd name="T14" fmla="*/ 2718 w 2718"/>
                <a:gd name="T15" fmla="*/ 2480 h 2709"/>
                <a:gd name="T16" fmla="*/ 2491 w 2718"/>
                <a:gd name="T17" fmla="*/ 2709 h 2709"/>
                <a:gd name="T18" fmla="*/ 1816 w 2718"/>
                <a:gd name="T19" fmla="*/ 2038 h 2709"/>
                <a:gd name="T20" fmla="*/ 1873 w 2718"/>
                <a:gd name="T21" fmla="*/ 1981 h 2709"/>
                <a:gd name="T22" fmla="*/ 1731 w 2718"/>
                <a:gd name="T23" fmla="*/ 1840 h 2709"/>
                <a:gd name="T24" fmla="*/ 1048 w 2718"/>
                <a:gd name="T25" fmla="*/ 2095 h 2709"/>
                <a:gd name="T26" fmla="*/ 310 w 2718"/>
                <a:gd name="T27" fmla="*/ 1790 h 2709"/>
                <a:gd name="T28" fmla="*/ 1 w 2718"/>
                <a:gd name="T29" fmla="*/ 1050 h 2709"/>
                <a:gd name="T30" fmla="*/ 306 w 2718"/>
                <a:gd name="T31" fmla="*/ 309 h 2709"/>
                <a:gd name="T32" fmla="*/ 1048 w 2718"/>
                <a:gd name="T33" fmla="*/ 0 h 2709"/>
                <a:gd name="T34" fmla="*/ 1787 w 2718"/>
                <a:gd name="T35" fmla="*/ 305 h 2709"/>
                <a:gd name="T36" fmla="*/ 2096 w 2718"/>
                <a:gd name="T37" fmla="*/ 1044 h 2709"/>
                <a:gd name="T38" fmla="*/ 1845 w 2718"/>
                <a:gd name="T39" fmla="*/ 1726 h 2709"/>
                <a:gd name="T40" fmla="*/ 1987 w 2718"/>
                <a:gd name="T41" fmla="*/ 1867 h 2709"/>
                <a:gd name="T42" fmla="*/ 2044 w 2718"/>
                <a:gd name="T43" fmla="*/ 1809 h 2709"/>
                <a:gd name="T44" fmla="*/ 2718 w 2718"/>
                <a:gd name="T45" fmla="*/ 2480 h 2709"/>
                <a:gd name="T46" fmla="*/ 1677 w 2718"/>
                <a:gd name="T47" fmla="*/ 1672 h 2709"/>
                <a:gd name="T48" fmla="*/ 1934 w 2718"/>
                <a:gd name="T49" fmla="*/ 1045 h 2709"/>
                <a:gd name="T50" fmla="*/ 1673 w 2718"/>
                <a:gd name="T51" fmla="*/ 419 h 2709"/>
                <a:gd name="T52" fmla="*/ 1049 w 2718"/>
                <a:gd name="T53" fmla="*/ 162 h 2709"/>
                <a:gd name="T54" fmla="*/ 420 w 2718"/>
                <a:gd name="T55" fmla="*/ 423 h 2709"/>
                <a:gd name="T56" fmla="*/ 162 w 2718"/>
                <a:gd name="T57" fmla="*/ 1050 h 2709"/>
                <a:gd name="T58" fmla="*/ 424 w 2718"/>
                <a:gd name="T59" fmla="*/ 1676 h 2709"/>
                <a:gd name="T60" fmla="*/ 1048 w 2718"/>
                <a:gd name="T61" fmla="*/ 1933 h 2709"/>
                <a:gd name="T62" fmla="*/ 1677 w 2718"/>
                <a:gd name="T63" fmla="*/ 1672 h 2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18" h="2709">
                  <a:moveTo>
                    <a:pt x="1433" y="661"/>
                  </a:moveTo>
                  <a:cubicBezTo>
                    <a:pt x="1557" y="785"/>
                    <a:pt x="1609" y="954"/>
                    <a:pt x="1589" y="1115"/>
                  </a:cubicBezTo>
                  <a:cubicBezTo>
                    <a:pt x="1574" y="999"/>
                    <a:pt x="1523" y="886"/>
                    <a:pt x="1433" y="797"/>
                  </a:cubicBezTo>
                  <a:cubicBezTo>
                    <a:pt x="1219" y="585"/>
                    <a:pt x="874" y="586"/>
                    <a:pt x="662" y="799"/>
                  </a:cubicBezTo>
                  <a:cubicBezTo>
                    <a:pt x="573" y="888"/>
                    <a:pt x="522" y="1000"/>
                    <a:pt x="508" y="1116"/>
                  </a:cubicBezTo>
                  <a:cubicBezTo>
                    <a:pt x="488" y="955"/>
                    <a:pt x="539" y="787"/>
                    <a:pt x="662" y="663"/>
                  </a:cubicBezTo>
                  <a:cubicBezTo>
                    <a:pt x="874" y="449"/>
                    <a:pt x="1219" y="448"/>
                    <a:pt x="1433" y="661"/>
                  </a:cubicBezTo>
                  <a:close/>
                  <a:moveTo>
                    <a:pt x="2718" y="2480"/>
                  </a:moveTo>
                  <a:lnTo>
                    <a:pt x="2491" y="2709"/>
                  </a:lnTo>
                  <a:lnTo>
                    <a:pt x="1816" y="2038"/>
                  </a:lnTo>
                  <a:lnTo>
                    <a:pt x="1873" y="1981"/>
                  </a:lnTo>
                  <a:lnTo>
                    <a:pt x="1731" y="1840"/>
                  </a:lnTo>
                  <a:cubicBezTo>
                    <a:pt x="1541" y="2005"/>
                    <a:pt x="1302" y="2095"/>
                    <a:pt x="1048" y="2095"/>
                  </a:cubicBezTo>
                  <a:cubicBezTo>
                    <a:pt x="770" y="2095"/>
                    <a:pt x="507" y="1987"/>
                    <a:pt x="310" y="1790"/>
                  </a:cubicBezTo>
                  <a:cubicBezTo>
                    <a:pt x="111" y="1593"/>
                    <a:pt x="2" y="1330"/>
                    <a:pt x="1" y="1050"/>
                  </a:cubicBezTo>
                  <a:cubicBezTo>
                    <a:pt x="0" y="771"/>
                    <a:pt x="108" y="507"/>
                    <a:pt x="306" y="309"/>
                  </a:cubicBezTo>
                  <a:cubicBezTo>
                    <a:pt x="504" y="110"/>
                    <a:pt x="768" y="0"/>
                    <a:pt x="1048" y="0"/>
                  </a:cubicBezTo>
                  <a:cubicBezTo>
                    <a:pt x="1327" y="0"/>
                    <a:pt x="1589" y="108"/>
                    <a:pt x="1787" y="305"/>
                  </a:cubicBezTo>
                  <a:cubicBezTo>
                    <a:pt x="1985" y="502"/>
                    <a:pt x="2095" y="765"/>
                    <a:pt x="2096" y="1044"/>
                  </a:cubicBezTo>
                  <a:cubicBezTo>
                    <a:pt x="2096" y="1297"/>
                    <a:pt x="2008" y="1536"/>
                    <a:pt x="1845" y="1726"/>
                  </a:cubicBezTo>
                  <a:lnTo>
                    <a:pt x="1987" y="1867"/>
                  </a:lnTo>
                  <a:lnTo>
                    <a:pt x="2044" y="1809"/>
                  </a:lnTo>
                  <a:lnTo>
                    <a:pt x="2718" y="2480"/>
                  </a:lnTo>
                  <a:close/>
                  <a:moveTo>
                    <a:pt x="1677" y="1672"/>
                  </a:moveTo>
                  <a:cubicBezTo>
                    <a:pt x="1843" y="1504"/>
                    <a:pt x="1935" y="1282"/>
                    <a:pt x="1934" y="1045"/>
                  </a:cubicBezTo>
                  <a:cubicBezTo>
                    <a:pt x="1934" y="808"/>
                    <a:pt x="1841" y="586"/>
                    <a:pt x="1673" y="419"/>
                  </a:cubicBezTo>
                  <a:cubicBezTo>
                    <a:pt x="1506" y="253"/>
                    <a:pt x="1284" y="162"/>
                    <a:pt x="1049" y="162"/>
                  </a:cubicBezTo>
                  <a:cubicBezTo>
                    <a:pt x="811" y="162"/>
                    <a:pt x="588" y="254"/>
                    <a:pt x="420" y="423"/>
                  </a:cubicBezTo>
                  <a:cubicBezTo>
                    <a:pt x="253" y="591"/>
                    <a:pt x="162" y="813"/>
                    <a:pt x="162" y="1050"/>
                  </a:cubicBezTo>
                  <a:cubicBezTo>
                    <a:pt x="163" y="1287"/>
                    <a:pt x="256" y="1509"/>
                    <a:pt x="424" y="1676"/>
                  </a:cubicBezTo>
                  <a:cubicBezTo>
                    <a:pt x="591" y="1842"/>
                    <a:pt x="813" y="1933"/>
                    <a:pt x="1048" y="1933"/>
                  </a:cubicBezTo>
                  <a:cubicBezTo>
                    <a:pt x="1286" y="1934"/>
                    <a:pt x="1509" y="1841"/>
                    <a:pt x="1677" y="1672"/>
                  </a:cubicBezTo>
                  <a:close/>
                </a:path>
              </a:pathLst>
            </a:custGeom>
            <a:solidFill>
              <a:srgbClr val="FFFFFF"/>
            </a:solidFill>
            <a:ln>
              <a:noFill/>
            </a:ln>
          </p:spPr>
          <p:txBody>
            <a:bodyPr/>
            <a:lstStyle/>
            <a:p>
              <a:endParaRPr lang="zh-CN" altLang="en-US"/>
            </a:p>
          </p:txBody>
        </p:sp>
        <p:grpSp>
          <p:nvGrpSpPr>
            <p:cNvPr id="25" name="组合 24"/>
            <p:cNvGrpSpPr/>
            <p:nvPr/>
          </p:nvGrpSpPr>
          <p:grpSpPr>
            <a:xfrm>
              <a:off x="8163968" y="4733315"/>
              <a:ext cx="2367960" cy="1401849"/>
              <a:chOff x="4905106" y="4733315"/>
              <a:chExt cx="2367960" cy="1401849"/>
            </a:xfrm>
          </p:grpSpPr>
          <p:sp>
            <p:nvSpPr>
              <p:cNvPr id="26" name="文本框 25"/>
              <p:cNvSpPr txBox="1"/>
              <p:nvPr/>
            </p:nvSpPr>
            <p:spPr>
              <a:xfrm flipH="1">
                <a:off x="5101966" y="4733315"/>
                <a:ext cx="1974241" cy="40011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27" name="矩形 26"/>
              <p:cNvSpPr/>
              <p:nvPr/>
            </p:nvSpPr>
            <p:spPr>
              <a:xfrm flipH="1">
                <a:off x="4905106" y="5240560"/>
                <a:ext cx="2367960" cy="894604"/>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点击此处添加内容</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如关键词部分简单介绍等击此</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rPr>
                  <a:t>处添加容，如关键词</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anim calcmode="lin" valueType="num">
                                      <p:cBhvr>
                                        <p:cTn id="26" dur="500" fill="hold"/>
                                        <p:tgtEl>
                                          <p:spTgt spid="21"/>
                                        </p:tgtEl>
                                        <p:attrNameLst>
                                          <p:attrName>ppt_x</p:attrName>
                                        </p:attrNameLst>
                                      </p:cBhvr>
                                      <p:tavLst>
                                        <p:tav tm="0">
                                          <p:val>
                                            <p:strVal val="#ppt_x"/>
                                          </p:val>
                                        </p:tav>
                                        <p:tav tm="100000">
                                          <p:val>
                                            <p:strVal val="#ppt_x"/>
                                          </p:val>
                                        </p:tav>
                                      </p:tavLst>
                                    </p:anim>
                                    <p:anim calcmode="lin" valueType="num">
                                      <p:cBhvr>
                                        <p:cTn id="27"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3" name="组合 2"/>
          <p:cNvGrpSpPr/>
          <p:nvPr/>
        </p:nvGrpSpPr>
        <p:grpSpPr>
          <a:xfrm>
            <a:off x="405183" y="224126"/>
            <a:ext cx="2372956" cy="821441"/>
            <a:chOff x="939337" y="1925465"/>
            <a:chExt cx="2339703" cy="1006585"/>
          </a:xfrm>
        </p:grpSpPr>
        <p:sp>
          <p:nvSpPr>
            <p:cNvPr id="5" name="文本框 4"/>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01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6" name="文本框 5"/>
            <p:cNvSpPr txBox="1"/>
            <p:nvPr/>
          </p:nvSpPr>
          <p:spPr>
            <a:xfrm>
              <a:off x="939337" y="2568810"/>
              <a:ext cx="2339703"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HEALTH UNDERSTANDING</a:t>
              </a:r>
            </a:p>
          </p:txBody>
        </p:sp>
      </p:grpSp>
      <p:grpSp>
        <p:nvGrpSpPr>
          <p:cNvPr id="7" name="组合 6"/>
          <p:cNvGrpSpPr/>
          <p:nvPr/>
        </p:nvGrpSpPr>
        <p:grpSpPr>
          <a:xfrm>
            <a:off x="6968631" y="3304084"/>
            <a:ext cx="4632714" cy="2711264"/>
            <a:chOff x="6968631" y="3304084"/>
            <a:chExt cx="4632714" cy="2711264"/>
          </a:xfrm>
        </p:grpSpPr>
        <p:cxnSp>
          <p:nvCxnSpPr>
            <p:cNvPr id="8" name="直接连接符 7"/>
            <p:cNvCxnSpPr/>
            <p:nvPr/>
          </p:nvCxnSpPr>
          <p:spPr>
            <a:xfrm>
              <a:off x="9203860" y="3317344"/>
              <a:ext cx="0" cy="24256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7091634" y="3304084"/>
              <a:ext cx="2220114" cy="1480076"/>
              <a:chOff x="7222250" y="3374965"/>
              <a:chExt cx="2459789" cy="1639859"/>
            </a:xfrm>
          </p:grpSpPr>
          <p:graphicFrame>
            <p:nvGraphicFramePr>
              <p:cNvPr id="17" name="图表 16"/>
              <p:cNvGraphicFramePr/>
              <p:nvPr/>
            </p:nvGraphicFramePr>
            <p:xfrm>
              <a:off x="7222250" y="3374965"/>
              <a:ext cx="2459789" cy="1639859"/>
            </p:xfrm>
            <a:graphic>
              <a:graphicData uri="http://schemas.openxmlformats.org/drawingml/2006/chart">
                <c:chart xmlns:c="http://schemas.openxmlformats.org/drawingml/2006/chart" xmlns:r="http://schemas.openxmlformats.org/officeDocument/2006/relationships" r:id="rId2"/>
              </a:graphicData>
            </a:graphic>
          </p:graphicFrame>
          <p:sp>
            <p:nvSpPr>
              <p:cNvPr id="18" name="文本框 17"/>
              <p:cNvSpPr txBox="1"/>
              <p:nvPr/>
            </p:nvSpPr>
            <p:spPr>
              <a:xfrm>
                <a:off x="7660848" y="3794217"/>
                <a:ext cx="1343521" cy="716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60</a:t>
                </a:r>
                <a:r>
                  <a:rPr kumimoji="0" lang="en-US" altLang="zh-CN" sz="24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a:t>
                </a:r>
                <a:endParaRPr kumimoji="0" lang="zh-CN" altLang="en-US" sz="24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endParaRPr>
              </a:p>
            </p:txBody>
          </p:sp>
        </p:grpSp>
        <p:grpSp>
          <p:nvGrpSpPr>
            <p:cNvPr id="10" name="组合 9"/>
            <p:cNvGrpSpPr/>
            <p:nvPr/>
          </p:nvGrpSpPr>
          <p:grpSpPr>
            <a:xfrm>
              <a:off x="9381231" y="3304084"/>
              <a:ext cx="2220114" cy="1480076"/>
              <a:chOff x="9694071" y="3374965"/>
              <a:chExt cx="2459789" cy="1639859"/>
            </a:xfrm>
          </p:grpSpPr>
          <p:graphicFrame>
            <p:nvGraphicFramePr>
              <p:cNvPr id="15" name="图表 14"/>
              <p:cNvGraphicFramePr/>
              <p:nvPr/>
            </p:nvGraphicFramePr>
            <p:xfrm>
              <a:off x="9694071" y="3374965"/>
              <a:ext cx="2459789" cy="1639859"/>
            </p:xfrm>
            <a:graphic>
              <a:graphicData uri="http://schemas.openxmlformats.org/drawingml/2006/chart">
                <c:chart xmlns:c="http://schemas.openxmlformats.org/drawingml/2006/chart" xmlns:r="http://schemas.openxmlformats.org/officeDocument/2006/relationships" r:id="rId3"/>
              </a:graphicData>
            </a:graphic>
          </p:graphicFrame>
          <p:sp>
            <p:nvSpPr>
              <p:cNvPr id="16" name="文本框 15"/>
              <p:cNvSpPr txBox="1"/>
              <p:nvPr/>
            </p:nvSpPr>
            <p:spPr>
              <a:xfrm>
                <a:off x="10106486" y="3794216"/>
                <a:ext cx="1343521" cy="716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40</a:t>
                </a:r>
                <a:r>
                  <a:rPr kumimoji="0" lang="en-US" altLang="zh-CN" sz="24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a:t>
                </a:r>
                <a:endParaRPr kumimoji="0" lang="zh-CN" altLang="en-US" sz="24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endParaRPr>
              </a:p>
            </p:txBody>
          </p:sp>
        </p:grpSp>
        <p:sp>
          <p:nvSpPr>
            <p:cNvPr id="11" name="文本框 10"/>
            <p:cNvSpPr txBox="1"/>
            <p:nvPr/>
          </p:nvSpPr>
          <p:spPr>
            <a:xfrm>
              <a:off x="7011689" y="4768174"/>
              <a:ext cx="1941653" cy="369332"/>
            </a:xfrm>
            <a:prstGeom prst="rect">
              <a:avLst/>
            </a:prstGeom>
            <a:noFill/>
          </p:spPr>
          <p:txBody>
            <a:bodyPr wrap="square" rtlCol="0">
              <a:spAutoFit/>
            </a:bodyPr>
            <a:lstStyle>
              <a:defPPr>
                <a:defRPr lang="zh-CN"/>
              </a:defPPr>
              <a:lvl1pPr>
                <a:defRPr sz="3200">
                  <a:solidFill>
                    <a:srgbClr val="EC3A38"/>
                  </a:solidFill>
                  <a:latin typeface="优设标题黑" panose="00000500000000000000" pitchFamily="2" charset="-122"/>
                  <a:ea typeface="优设标题黑" panose="00000500000000000000" pitchFamily="2"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12" name="文本框 11"/>
            <p:cNvSpPr txBox="1"/>
            <p:nvPr/>
          </p:nvSpPr>
          <p:spPr>
            <a:xfrm>
              <a:off x="9354806" y="4768174"/>
              <a:ext cx="194165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13" name="文本框 12"/>
            <p:cNvSpPr txBox="1"/>
            <p:nvPr/>
          </p:nvSpPr>
          <p:spPr>
            <a:xfrm>
              <a:off x="6968631" y="5120744"/>
              <a:ext cx="2027768" cy="894604"/>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单击此处键入文本单击此处键入文本单击此处键入文本单击此处键入文本</a:t>
              </a:r>
            </a:p>
          </p:txBody>
        </p:sp>
        <p:sp>
          <p:nvSpPr>
            <p:cNvPr id="14" name="文本框 13"/>
            <p:cNvSpPr txBox="1"/>
            <p:nvPr/>
          </p:nvSpPr>
          <p:spPr>
            <a:xfrm>
              <a:off x="9311748" y="5120744"/>
              <a:ext cx="2027768" cy="894604"/>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单击此处键入文本单击此处键入文本单击此处键入文本单击此处键入文本</a:t>
              </a:r>
            </a:p>
          </p:txBody>
        </p:sp>
      </p:grpSp>
      <p:grpSp>
        <p:nvGrpSpPr>
          <p:cNvPr id="19" name="组合 18"/>
          <p:cNvGrpSpPr/>
          <p:nvPr/>
        </p:nvGrpSpPr>
        <p:grpSpPr>
          <a:xfrm>
            <a:off x="6968631" y="1825527"/>
            <a:ext cx="4409493" cy="1258942"/>
            <a:chOff x="6968631" y="1825527"/>
            <a:chExt cx="4409493" cy="1258942"/>
          </a:xfrm>
        </p:grpSpPr>
        <p:sp>
          <p:nvSpPr>
            <p:cNvPr id="20" name="文本框 19"/>
            <p:cNvSpPr txBox="1"/>
            <p:nvPr/>
          </p:nvSpPr>
          <p:spPr>
            <a:xfrm>
              <a:off x="6968631" y="1825527"/>
              <a:ext cx="3634512" cy="523220"/>
            </a:xfrm>
            <a:prstGeom prst="rect">
              <a:avLst/>
            </a:prstGeom>
            <a:noFill/>
          </p:spPr>
          <p:txBody>
            <a:bodyPr wrap="square" rtlCol="0">
              <a:spAutoFit/>
            </a:bodyPr>
            <a:lstStyle>
              <a:defPPr>
                <a:defRPr lang="zh-CN"/>
              </a:defPPr>
              <a:lvl1pPr>
                <a:defRPr sz="3600">
                  <a:solidFill>
                    <a:sysClr val="windowText" lastClr="000000"/>
                  </a:solidFill>
                  <a:latin typeface="优设标题黑" panose="00000500000000000000" pitchFamily="2" charset="-122"/>
                  <a:ea typeface="优设标题黑" panose="00000500000000000000"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n-cs"/>
                </a:rPr>
                <a:t>标题文字添加</a:t>
              </a:r>
            </a:p>
          </p:txBody>
        </p:sp>
        <p:sp>
          <p:nvSpPr>
            <p:cNvPr id="21" name="文本框 20"/>
            <p:cNvSpPr txBox="1"/>
            <p:nvPr/>
          </p:nvSpPr>
          <p:spPr>
            <a:xfrm>
              <a:off x="6990319" y="2379340"/>
              <a:ext cx="4387805" cy="705129"/>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单击此处键入文本单击此处键入文本单击此处键入文本单击此处键入文本单击此处键入文本单击此处键入</a:t>
              </a:r>
            </a:p>
          </p:txBody>
        </p:sp>
      </p:grpSp>
      <p:grpSp>
        <p:nvGrpSpPr>
          <p:cNvPr id="22" name="组合 21"/>
          <p:cNvGrpSpPr/>
          <p:nvPr/>
        </p:nvGrpSpPr>
        <p:grpSpPr>
          <a:xfrm>
            <a:off x="1" y="1890657"/>
            <a:ext cx="6711075" cy="4123802"/>
            <a:chOff x="1" y="1890657"/>
            <a:chExt cx="6711075" cy="4123802"/>
          </a:xfrm>
        </p:grpSpPr>
        <p:pic>
          <p:nvPicPr>
            <p:cNvPr id="23" name="图片 2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525373" y="1890657"/>
              <a:ext cx="6185703" cy="4123802"/>
            </a:xfrm>
            <a:prstGeom prst="rect">
              <a:avLst/>
            </a:prstGeom>
            <a:ln>
              <a:solidFill>
                <a:schemeClr val="bg1"/>
              </a:solidFill>
            </a:ln>
          </p:spPr>
        </p:pic>
        <p:sp>
          <p:nvSpPr>
            <p:cNvPr id="24" name="矩形 23"/>
            <p:cNvSpPr/>
            <p:nvPr/>
          </p:nvSpPr>
          <p:spPr>
            <a:xfrm rot="16200000">
              <a:off x="1311445" y="3656786"/>
              <a:ext cx="413886" cy="303677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10800000">
            <a:off x="8077200" y="0"/>
            <a:ext cx="2095500" cy="2952750"/>
          </a:xfrm>
          <a:prstGeom prst="triangle">
            <a:avLst>
              <a:gd name="adj" fmla="val 3454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559284" y="0"/>
            <a:ext cx="8401049" cy="6858000"/>
          </a:xfrm>
          <a:custGeom>
            <a:avLst/>
            <a:gdLst>
              <a:gd name="connsiteX0" fmla="*/ 1434582 w 7029450"/>
              <a:gd name="connsiteY0" fmla="*/ 0 h 5738327"/>
              <a:gd name="connsiteX1" fmla="*/ 5594868 w 7029450"/>
              <a:gd name="connsiteY1" fmla="*/ 0 h 5738327"/>
              <a:gd name="connsiteX2" fmla="*/ 7029450 w 7029450"/>
              <a:gd name="connsiteY2" fmla="*/ 5738327 h 5738327"/>
              <a:gd name="connsiteX3" fmla="*/ 0 w 7029450"/>
              <a:gd name="connsiteY3" fmla="*/ 5738327 h 5738327"/>
            </a:gdLst>
            <a:ahLst/>
            <a:cxnLst>
              <a:cxn ang="0">
                <a:pos x="connsiteX0" y="connsiteY0"/>
              </a:cxn>
              <a:cxn ang="0">
                <a:pos x="connsiteX1" y="connsiteY1"/>
              </a:cxn>
              <a:cxn ang="0">
                <a:pos x="connsiteX2" y="connsiteY2"/>
              </a:cxn>
              <a:cxn ang="0">
                <a:pos x="connsiteX3" y="connsiteY3"/>
              </a:cxn>
            </a:cxnLst>
            <a:rect l="l" t="t" r="r" b="b"/>
            <a:pathLst>
              <a:path w="7029450" h="5738327">
                <a:moveTo>
                  <a:pt x="1434582" y="0"/>
                </a:moveTo>
                <a:lnTo>
                  <a:pt x="5594868" y="0"/>
                </a:lnTo>
                <a:lnTo>
                  <a:pt x="7029450" y="5738327"/>
                </a:lnTo>
                <a:lnTo>
                  <a:pt x="0" y="5738327"/>
                </a:lnTo>
                <a:close/>
              </a:path>
            </a:pathLst>
          </a:custGeom>
        </p:spPr>
      </p:pic>
      <p:sp>
        <p:nvSpPr>
          <p:cNvPr id="5" name="矩形 4"/>
          <p:cNvSpPr/>
          <p:nvPr/>
        </p:nvSpPr>
        <p:spPr>
          <a:xfrm>
            <a:off x="0" y="6400800"/>
            <a:ext cx="1622323"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cs"/>
              <a:sym typeface="Arial" panose="020B0604020202020204" pitchFamily="34" charset="0"/>
            </a:endParaRPr>
          </a:p>
        </p:txBody>
      </p:sp>
      <p:sp>
        <p:nvSpPr>
          <p:cNvPr id="6" name="任意多边形: 形状 5"/>
          <p:cNvSpPr/>
          <p:nvPr/>
        </p:nvSpPr>
        <p:spPr>
          <a:xfrm>
            <a:off x="0" y="684631"/>
            <a:ext cx="1921049" cy="246380"/>
          </a:xfrm>
          <a:custGeom>
            <a:avLst/>
            <a:gdLst>
              <a:gd name="connsiteX0" fmla="*/ 0 w 1921049"/>
              <a:gd name="connsiteY0" fmla="*/ 0 h 246380"/>
              <a:gd name="connsiteX1" fmla="*/ 1921049 w 1921049"/>
              <a:gd name="connsiteY1" fmla="*/ 0 h 246380"/>
              <a:gd name="connsiteX2" fmla="*/ 1784271 w 1921049"/>
              <a:gd name="connsiteY2" fmla="*/ 246380 h 246380"/>
              <a:gd name="connsiteX3" fmla="*/ 0 w 1921049"/>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921049" h="246380">
                <a:moveTo>
                  <a:pt x="0" y="0"/>
                </a:moveTo>
                <a:lnTo>
                  <a:pt x="1921049" y="0"/>
                </a:lnTo>
                <a:lnTo>
                  <a:pt x="1784271" y="246380"/>
                </a:lnTo>
                <a:lnTo>
                  <a:pt x="0" y="246380"/>
                </a:lnTo>
                <a:close/>
              </a:path>
            </a:pathLst>
          </a:cu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7" name="任意多边形: 形状 6"/>
          <p:cNvSpPr/>
          <p:nvPr/>
        </p:nvSpPr>
        <p:spPr>
          <a:xfrm>
            <a:off x="1" y="684631"/>
            <a:ext cx="1600953" cy="246380"/>
          </a:xfrm>
          <a:custGeom>
            <a:avLst/>
            <a:gdLst>
              <a:gd name="connsiteX0" fmla="*/ 0 w 1600953"/>
              <a:gd name="connsiteY0" fmla="*/ 0 h 246380"/>
              <a:gd name="connsiteX1" fmla="*/ 1600953 w 1600953"/>
              <a:gd name="connsiteY1" fmla="*/ 0 h 246380"/>
              <a:gd name="connsiteX2" fmla="*/ 1464175 w 1600953"/>
              <a:gd name="connsiteY2" fmla="*/ 246380 h 246380"/>
              <a:gd name="connsiteX3" fmla="*/ 0 w 1600953"/>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600953" h="246380">
                <a:moveTo>
                  <a:pt x="0" y="0"/>
                </a:moveTo>
                <a:lnTo>
                  <a:pt x="1600953" y="0"/>
                </a:lnTo>
                <a:lnTo>
                  <a:pt x="1464175" y="246380"/>
                </a:lnTo>
                <a:lnTo>
                  <a:pt x="0" y="246380"/>
                </a:lnTo>
                <a:close/>
              </a:path>
            </a:pathLst>
          </a:cu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8" name="任意多边形: 形状 7"/>
          <p:cNvSpPr/>
          <p:nvPr/>
        </p:nvSpPr>
        <p:spPr>
          <a:xfrm>
            <a:off x="1" y="684631"/>
            <a:ext cx="1198617" cy="246380"/>
          </a:xfrm>
          <a:custGeom>
            <a:avLst/>
            <a:gdLst>
              <a:gd name="connsiteX0" fmla="*/ 0 w 1198617"/>
              <a:gd name="connsiteY0" fmla="*/ 0 h 246380"/>
              <a:gd name="connsiteX1" fmla="*/ 1198617 w 1198617"/>
              <a:gd name="connsiteY1" fmla="*/ 0 h 246380"/>
              <a:gd name="connsiteX2" fmla="*/ 1061839 w 1198617"/>
              <a:gd name="connsiteY2" fmla="*/ 246380 h 246380"/>
              <a:gd name="connsiteX3" fmla="*/ 0 w 1198617"/>
              <a:gd name="connsiteY3" fmla="*/ 246380 h 246380"/>
            </a:gdLst>
            <a:ahLst/>
            <a:cxnLst>
              <a:cxn ang="0">
                <a:pos x="connsiteX0" y="connsiteY0"/>
              </a:cxn>
              <a:cxn ang="0">
                <a:pos x="connsiteX1" y="connsiteY1"/>
              </a:cxn>
              <a:cxn ang="0">
                <a:pos x="connsiteX2" y="connsiteY2"/>
              </a:cxn>
              <a:cxn ang="0">
                <a:pos x="connsiteX3" y="connsiteY3"/>
              </a:cxn>
            </a:cxnLst>
            <a:rect l="l" t="t" r="r" b="b"/>
            <a:pathLst>
              <a:path w="1198617" h="246380">
                <a:moveTo>
                  <a:pt x="0" y="0"/>
                </a:moveTo>
                <a:lnTo>
                  <a:pt x="1198617" y="0"/>
                </a:lnTo>
                <a:lnTo>
                  <a:pt x="1061839" y="246380"/>
                </a:lnTo>
                <a:lnTo>
                  <a:pt x="0" y="246380"/>
                </a:lnTo>
                <a:close/>
              </a:path>
            </a:pathLst>
          </a:cu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OPPOSans L" panose="00020600040101010101" charset="-122"/>
              <a:ea typeface="OPPOSans R" panose="00020600040101010101" charset="-122"/>
              <a:cs typeface="+mn-cs"/>
            </a:endParaRPr>
          </a:p>
        </p:txBody>
      </p:sp>
      <p:sp>
        <p:nvSpPr>
          <p:cNvPr id="38" name="Title 3"/>
          <p:cNvSpPr txBox="1"/>
          <p:nvPr/>
        </p:nvSpPr>
        <p:spPr>
          <a:xfrm>
            <a:off x="1198618" y="3314538"/>
            <a:ext cx="4852220"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algn="dist" defTabSz="914400" rtl="0" eaLnBrk="1" fontAlgn="auto" latinLnBrk="0" hangingPunct="1">
              <a:lnSpc>
                <a:spcPct val="80000"/>
              </a:lnSpc>
              <a:spcBef>
                <a:spcPct val="0"/>
              </a:spcBef>
              <a:spcAft>
                <a:spcPts val="0"/>
              </a:spcAft>
              <a:buClrTx/>
              <a:buSzTx/>
              <a:buFontTx/>
              <a:buNone/>
              <a:defRPr/>
            </a:pPr>
            <a:r>
              <a:rPr lang="zh-CN" altLang="en-US" sz="4800" dirty="0">
                <a:solidFill>
                  <a:srgbClr val="00B050"/>
                </a:solidFill>
                <a:latin typeface="站酷庆科黄油体" panose="02000803000000020004" pitchFamily="2" charset="-122"/>
                <a:ea typeface="站酷庆科黄油体" panose="02000803000000020004" pitchFamily="2" charset="-122"/>
                <a:cs typeface="+mn-cs"/>
              </a:rPr>
              <a:t>输入目录关键字</a:t>
            </a:r>
            <a:endParaRPr lang="en-US" sz="4800" dirty="0">
              <a:solidFill>
                <a:srgbClr val="00B050"/>
              </a:solidFill>
              <a:latin typeface="站酷庆科黄油体" panose="02000803000000020004" pitchFamily="2" charset="-122"/>
              <a:ea typeface="站酷庆科黄油体" panose="02000803000000020004" pitchFamily="2" charset="-122"/>
              <a:cs typeface="+mn-cs"/>
            </a:endParaRPr>
          </a:p>
        </p:txBody>
      </p:sp>
      <p:sp>
        <p:nvSpPr>
          <p:cNvPr id="39" name="TextBox 14"/>
          <p:cNvSpPr txBox="1"/>
          <p:nvPr/>
        </p:nvSpPr>
        <p:spPr>
          <a:xfrm>
            <a:off x="1198618" y="4371618"/>
            <a:ext cx="6076338" cy="261610"/>
          </a:xfrm>
          <a:prstGeom prst="rect">
            <a:avLst/>
          </a:prstGeom>
          <a:noFill/>
        </p:spPr>
        <p:txBody>
          <a:bodyPr wrap="square" lIns="0" rIns="0"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sz="1100" b="1" i="0" u="none" strike="noStrike" kern="1200" cap="none" spc="0" normalizeH="0" baseline="0" noProof="0" dirty="0">
                <a:ln>
                  <a:noFill/>
                </a:ln>
                <a:solidFill>
                  <a:schemeClr val="tx1">
                    <a:lumMod val="50000"/>
                    <a:lumOff val="50000"/>
                  </a:schemeClr>
                </a:solidFill>
                <a:effectLst/>
                <a:uLnTx/>
                <a:uFillTx/>
                <a:latin typeface="Abadi" panose="020B0604020104020204" pitchFamily="34" charset="0"/>
                <a:ea typeface="+mn-ea"/>
                <a:cs typeface="+mn-cs"/>
              </a:rPr>
              <a:t>CREATIVE PRESENTATION TEMPLATE</a:t>
            </a:r>
          </a:p>
        </p:txBody>
      </p:sp>
      <p:sp>
        <p:nvSpPr>
          <p:cNvPr id="40" name="Title 3"/>
          <p:cNvSpPr txBox="1"/>
          <p:nvPr/>
        </p:nvSpPr>
        <p:spPr>
          <a:xfrm>
            <a:off x="1198618" y="2400920"/>
            <a:ext cx="2328353" cy="855134"/>
          </a:xfrm>
          <a:prstGeom prst="rect">
            <a:avLst/>
          </a:prstGeom>
          <a:effectLst/>
        </p:spPr>
        <p:txBody>
          <a:bodyPr vert="horz" lIns="0" tIns="192024" rIns="0" bIns="0" rtlCol="0" anchor="t" anchorCtr="0">
            <a:noAutofit/>
          </a:bodyPr>
          <a:lstStyle>
            <a:lvl1pPr algn="l" defTabSz="914400" rtl="0" eaLnBrk="1" latinLnBrk="0" hangingPunct="1">
              <a:lnSpc>
                <a:spcPct val="80000"/>
              </a:lnSpc>
              <a:spcBef>
                <a:spcPct val="0"/>
              </a:spcBef>
              <a:buNone/>
              <a:defRPr sz="4400" kern="1200" spc="-151" baseline="0">
                <a:solidFill>
                  <a:schemeClr val="tx1"/>
                </a:solidFill>
                <a:latin typeface="+mj-lt"/>
                <a:ea typeface="+mj-ea"/>
                <a:cs typeface="+mj-cs"/>
              </a:defRPr>
            </a:lvl1pPr>
          </a:lstStyle>
          <a:p>
            <a:pPr marL="0" marR="0" lvl="0" indent="0" defTabSz="914400" rtl="0" eaLnBrk="1" fontAlgn="auto" latinLnBrk="0" hangingPunct="1">
              <a:lnSpc>
                <a:spcPct val="80000"/>
              </a:lnSpc>
              <a:spcBef>
                <a:spcPct val="0"/>
              </a:spcBef>
              <a:spcAft>
                <a:spcPts val="0"/>
              </a:spcAft>
              <a:buClrTx/>
              <a:buSzTx/>
              <a:buFontTx/>
              <a:buNone/>
              <a:defRPr/>
            </a:pPr>
            <a:r>
              <a:rPr lang="en-US" altLang="zh-CN"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rPr>
              <a:t>PART  TWO</a:t>
            </a:r>
            <a:endParaRPr lang="en-US" sz="4800" dirty="0">
              <a:solidFill>
                <a:schemeClr val="tx1">
                  <a:lumMod val="75000"/>
                  <a:lumOff val="25000"/>
                </a:schemeClr>
              </a:solidFill>
              <a:latin typeface="站酷庆科黄油体" panose="02000803000000020004" pitchFamily="2" charset="-122"/>
              <a:ea typeface="站酷庆科黄油体" panose="02000803000000020004"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538686" cy="821441"/>
            <a:chOff x="939337" y="1925465"/>
            <a:chExt cx="2503110" cy="1006585"/>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02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68810"/>
              <a:ext cx="2503110"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PSYCHOLOGICAL COUNSELLING</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pSp>
        <p:nvGrpSpPr>
          <p:cNvPr id="6" name="组合 5"/>
          <p:cNvGrpSpPr/>
          <p:nvPr/>
        </p:nvGrpSpPr>
        <p:grpSpPr>
          <a:xfrm>
            <a:off x="1648633" y="1539096"/>
            <a:ext cx="2746881" cy="4390850"/>
            <a:chOff x="595086" y="716477"/>
            <a:chExt cx="3483428" cy="5568209"/>
          </a:xfrm>
        </p:grpSpPr>
        <p:sp>
          <p:nvSpPr>
            <p:cNvPr id="10" name="矩形 9"/>
            <p:cNvSpPr/>
            <p:nvPr/>
          </p:nvSpPr>
          <p:spPr>
            <a:xfrm>
              <a:off x="595086" y="716477"/>
              <a:ext cx="3483428" cy="5568209"/>
            </a:xfrm>
            <a:prstGeom prst="rect">
              <a:avLst/>
            </a:prstGeom>
            <a:solidFill>
              <a:srgbClr val="00B050"/>
            </a:solidFill>
            <a:ln w="12700" cap="flat" cmpd="sng" algn="ctr">
              <a:noFill/>
              <a:prstDash val="solid"/>
              <a:miter lim="800000"/>
            </a:ln>
            <a:effectLst>
              <a:outerShdw blurRad="571500" sx="102000" sy="102000" algn="ctr" rotWithShape="0">
                <a:prstClr val="black">
                  <a:alpha val="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cs typeface="+mn-cs"/>
              </a:endParaRPr>
            </a:p>
          </p:txBody>
        </p:sp>
        <p:sp>
          <p:nvSpPr>
            <p:cNvPr id="11" name="Shape 806"/>
            <p:cNvSpPr txBox="1"/>
            <p:nvPr/>
          </p:nvSpPr>
          <p:spPr>
            <a:xfrm>
              <a:off x="863816" y="1150277"/>
              <a:ext cx="2201301" cy="39810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j-cs"/>
                </a:rPr>
                <a:t>标题文字添加</a:t>
              </a:r>
            </a:p>
          </p:txBody>
        </p:sp>
        <p:cxnSp>
          <p:nvCxnSpPr>
            <p:cNvPr id="12" name="肘形连接符 19"/>
            <p:cNvCxnSpPr/>
            <p:nvPr/>
          </p:nvCxnSpPr>
          <p:spPr>
            <a:xfrm rot="16200000" flipH="1">
              <a:off x="3724573" y="961977"/>
              <a:ext cx="203200" cy="203200"/>
            </a:xfrm>
            <a:prstGeom prst="bentConnector3">
              <a:avLst>
                <a:gd name="adj1" fmla="val 781"/>
              </a:avLst>
            </a:prstGeom>
            <a:noFill/>
            <a:ln w="6350" cap="flat" cmpd="sng" algn="ctr">
              <a:solidFill>
                <a:srgbClr val="FFFFFF"/>
              </a:solidFill>
              <a:prstDash val="solid"/>
              <a:miter lim="800000"/>
            </a:ln>
            <a:effectLst/>
          </p:spPr>
        </p:cxnSp>
        <p:cxnSp>
          <p:nvCxnSpPr>
            <p:cNvPr id="13" name="肘形连接符 21"/>
            <p:cNvCxnSpPr/>
            <p:nvPr/>
          </p:nvCxnSpPr>
          <p:spPr>
            <a:xfrm rot="5400000">
              <a:off x="762216" y="961977"/>
              <a:ext cx="203200" cy="203200"/>
            </a:xfrm>
            <a:prstGeom prst="bentConnector3">
              <a:avLst>
                <a:gd name="adj1" fmla="val 781"/>
              </a:avLst>
            </a:prstGeom>
            <a:noFill/>
            <a:ln w="6350" cap="flat" cmpd="sng" algn="ctr">
              <a:solidFill>
                <a:srgbClr val="FFFFFF"/>
              </a:solidFill>
              <a:prstDash val="solid"/>
              <a:miter lim="800000"/>
            </a:ln>
            <a:effectLst/>
          </p:spPr>
        </p:cxnSp>
        <p:cxnSp>
          <p:nvCxnSpPr>
            <p:cNvPr id="14" name="肘形连接符 22"/>
            <p:cNvCxnSpPr/>
            <p:nvPr/>
          </p:nvCxnSpPr>
          <p:spPr>
            <a:xfrm rot="16200000" flipV="1">
              <a:off x="774305" y="5935626"/>
              <a:ext cx="203200" cy="203200"/>
            </a:xfrm>
            <a:prstGeom prst="bentConnector3">
              <a:avLst>
                <a:gd name="adj1" fmla="val 781"/>
              </a:avLst>
            </a:prstGeom>
            <a:noFill/>
            <a:ln w="6350" cap="flat" cmpd="sng" algn="ctr">
              <a:solidFill>
                <a:srgbClr val="FFFFFF"/>
              </a:solidFill>
              <a:prstDash val="solid"/>
              <a:miter lim="800000"/>
            </a:ln>
            <a:effectLst/>
          </p:spPr>
        </p:cxnSp>
        <p:cxnSp>
          <p:nvCxnSpPr>
            <p:cNvPr id="15" name="肘形连接符 23"/>
            <p:cNvCxnSpPr/>
            <p:nvPr/>
          </p:nvCxnSpPr>
          <p:spPr>
            <a:xfrm rot="5400000" flipH="1" flipV="1">
              <a:off x="3738297" y="5935626"/>
              <a:ext cx="203200" cy="203200"/>
            </a:xfrm>
            <a:prstGeom prst="bentConnector3">
              <a:avLst>
                <a:gd name="adj1" fmla="val 781"/>
              </a:avLst>
            </a:prstGeom>
            <a:noFill/>
            <a:ln w="6350" cap="flat" cmpd="sng" algn="ctr">
              <a:solidFill>
                <a:srgbClr val="FFFFFF"/>
              </a:solidFill>
              <a:prstDash val="solid"/>
              <a:miter lim="800000"/>
            </a:ln>
            <a:effectLst/>
          </p:spPr>
        </p:cxnSp>
      </p:grpSp>
      <p:grpSp>
        <p:nvGrpSpPr>
          <p:cNvPr id="16" name="组合 15"/>
          <p:cNvGrpSpPr/>
          <p:nvPr/>
        </p:nvGrpSpPr>
        <p:grpSpPr>
          <a:xfrm>
            <a:off x="2641713" y="2899507"/>
            <a:ext cx="893810" cy="597125"/>
            <a:chOff x="5530850" y="3051178"/>
            <a:chExt cx="1133475" cy="757238"/>
          </a:xfrm>
        </p:grpSpPr>
        <p:sp>
          <p:nvSpPr>
            <p:cNvPr id="17" name="Freeform 5"/>
            <p:cNvSpPr>
              <a:spLocks noEditPoints="1"/>
            </p:cNvSpPr>
            <p:nvPr/>
          </p:nvSpPr>
          <p:spPr bwMode="auto">
            <a:xfrm>
              <a:off x="5530850" y="3051178"/>
              <a:ext cx="1133475" cy="757238"/>
            </a:xfrm>
            <a:custGeom>
              <a:avLst/>
              <a:gdLst>
                <a:gd name="T0" fmla="*/ 146 w 714"/>
                <a:gd name="T1" fmla="*/ 477 h 477"/>
                <a:gd name="T2" fmla="*/ 129 w 714"/>
                <a:gd name="T3" fmla="*/ 273 h 477"/>
                <a:gd name="T4" fmla="*/ 0 w 714"/>
                <a:gd name="T5" fmla="*/ 163 h 477"/>
                <a:gd name="T6" fmla="*/ 714 w 714"/>
                <a:gd name="T7" fmla="*/ 0 h 477"/>
                <a:gd name="T8" fmla="*/ 363 w 714"/>
                <a:gd name="T9" fmla="*/ 460 h 477"/>
                <a:gd name="T10" fmla="*/ 260 w 714"/>
                <a:gd name="T11" fmla="*/ 383 h 477"/>
                <a:gd name="T12" fmla="*/ 146 w 714"/>
                <a:gd name="T13" fmla="*/ 477 h 477"/>
                <a:gd name="T14" fmla="*/ 41 w 714"/>
                <a:gd name="T15" fmla="*/ 172 h 477"/>
                <a:gd name="T16" fmla="*/ 146 w 714"/>
                <a:gd name="T17" fmla="*/ 263 h 477"/>
                <a:gd name="T18" fmla="*/ 163 w 714"/>
                <a:gd name="T19" fmla="*/ 438 h 477"/>
                <a:gd name="T20" fmla="*/ 260 w 714"/>
                <a:gd name="T21" fmla="*/ 357 h 477"/>
                <a:gd name="T22" fmla="*/ 361 w 714"/>
                <a:gd name="T23" fmla="*/ 434 h 477"/>
                <a:gd name="T24" fmla="*/ 666 w 714"/>
                <a:gd name="T25" fmla="*/ 31 h 477"/>
                <a:gd name="T26" fmla="*/ 41 w 714"/>
                <a:gd name="T27" fmla="*/ 172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4" h="477">
                  <a:moveTo>
                    <a:pt x="146" y="477"/>
                  </a:moveTo>
                  <a:lnTo>
                    <a:pt x="129" y="273"/>
                  </a:lnTo>
                  <a:lnTo>
                    <a:pt x="0" y="163"/>
                  </a:lnTo>
                  <a:lnTo>
                    <a:pt x="714" y="0"/>
                  </a:lnTo>
                  <a:lnTo>
                    <a:pt x="363" y="460"/>
                  </a:lnTo>
                  <a:lnTo>
                    <a:pt x="260" y="383"/>
                  </a:lnTo>
                  <a:lnTo>
                    <a:pt x="146" y="477"/>
                  </a:lnTo>
                  <a:close/>
                  <a:moveTo>
                    <a:pt x="41" y="172"/>
                  </a:moveTo>
                  <a:lnTo>
                    <a:pt x="146" y="263"/>
                  </a:lnTo>
                  <a:lnTo>
                    <a:pt x="163" y="438"/>
                  </a:lnTo>
                  <a:lnTo>
                    <a:pt x="260" y="357"/>
                  </a:lnTo>
                  <a:lnTo>
                    <a:pt x="361" y="434"/>
                  </a:lnTo>
                  <a:lnTo>
                    <a:pt x="666" y="31"/>
                  </a:lnTo>
                  <a:lnTo>
                    <a:pt x="41" y="172"/>
                  </a:lnTo>
                  <a:close/>
                </a:path>
              </a:pathLst>
            </a:custGeom>
            <a:solidFill>
              <a:srgbClr val="FFFFF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FandolFang R" panose="00000500000000000000" pitchFamily="50" charset="-122"/>
                <a:ea typeface="宋体" panose="02010600030101010101" pitchFamily="2" charset="-122"/>
                <a:cs typeface="+mn-cs"/>
              </a:endParaRPr>
            </a:p>
          </p:txBody>
        </p:sp>
        <p:sp>
          <p:nvSpPr>
            <p:cNvPr id="18" name="Freeform 6"/>
            <p:cNvSpPr>
              <a:spLocks noEditPoints="1"/>
            </p:cNvSpPr>
            <p:nvPr/>
          </p:nvSpPr>
          <p:spPr bwMode="auto">
            <a:xfrm>
              <a:off x="5732463" y="3062291"/>
              <a:ext cx="901700" cy="727075"/>
            </a:xfrm>
            <a:custGeom>
              <a:avLst/>
              <a:gdLst>
                <a:gd name="T0" fmla="*/ 31 w 568"/>
                <a:gd name="T1" fmla="*/ 458 h 458"/>
                <a:gd name="T2" fmla="*/ 0 w 568"/>
                <a:gd name="T3" fmla="*/ 256 h 458"/>
                <a:gd name="T4" fmla="*/ 558 w 568"/>
                <a:gd name="T5" fmla="*/ 0 h 458"/>
                <a:gd name="T6" fmla="*/ 568 w 568"/>
                <a:gd name="T7" fmla="*/ 17 h 458"/>
                <a:gd name="T8" fmla="*/ 90 w 568"/>
                <a:gd name="T9" fmla="*/ 323 h 458"/>
                <a:gd name="T10" fmla="*/ 31 w 568"/>
                <a:gd name="T11" fmla="*/ 458 h 458"/>
                <a:gd name="T12" fmla="*/ 21 w 568"/>
                <a:gd name="T13" fmla="*/ 268 h 458"/>
                <a:gd name="T14" fmla="*/ 40 w 568"/>
                <a:gd name="T15" fmla="*/ 391 h 458"/>
                <a:gd name="T16" fmla="*/ 76 w 568"/>
                <a:gd name="T17" fmla="*/ 311 h 458"/>
                <a:gd name="T18" fmla="*/ 79 w 568"/>
                <a:gd name="T19" fmla="*/ 309 h 458"/>
                <a:gd name="T20" fmla="*/ 446 w 568"/>
                <a:gd name="T21" fmla="*/ 72 h 458"/>
                <a:gd name="T22" fmla="*/ 21 w 568"/>
                <a:gd name="T23" fmla="*/ 26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8" h="458">
                  <a:moveTo>
                    <a:pt x="31" y="458"/>
                  </a:moveTo>
                  <a:lnTo>
                    <a:pt x="0" y="256"/>
                  </a:lnTo>
                  <a:lnTo>
                    <a:pt x="558" y="0"/>
                  </a:lnTo>
                  <a:lnTo>
                    <a:pt x="568" y="17"/>
                  </a:lnTo>
                  <a:lnTo>
                    <a:pt x="90" y="323"/>
                  </a:lnTo>
                  <a:lnTo>
                    <a:pt x="31" y="458"/>
                  </a:lnTo>
                  <a:close/>
                  <a:moveTo>
                    <a:pt x="21" y="268"/>
                  </a:moveTo>
                  <a:lnTo>
                    <a:pt x="40" y="391"/>
                  </a:lnTo>
                  <a:lnTo>
                    <a:pt x="76" y="311"/>
                  </a:lnTo>
                  <a:lnTo>
                    <a:pt x="79" y="309"/>
                  </a:lnTo>
                  <a:lnTo>
                    <a:pt x="446" y="72"/>
                  </a:lnTo>
                  <a:lnTo>
                    <a:pt x="21" y="268"/>
                  </a:lnTo>
                  <a:close/>
                </a:path>
              </a:pathLst>
            </a:custGeom>
            <a:solidFill>
              <a:srgbClr val="FFFFF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FandolFang R" panose="00000500000000000000" pitchFamily="50" charset="-122"/>
                <a:ea typeface="宋体" panose="02010600030101010101" pitchFamily="2" charset="-122"/>
                <a:cs typeface="+mn-cs"/>
              </a:endParaRPr>
            </a:p>
          </p:txBody>
        </p:sp>
        <p:sp>
          <p:nvSpPr>
            <p:cNvPr id="19" name="Freeform 7"/>
            <p:cNvSpPr/>
            <p:nvPr/>
          </p:nvSpPr>
          <p:spPr bwMode="auto">
            <a:xfrm>
              <a:off x="5853113" y="3556003"/>
              <a:ext cx="103188" cy="92075"/>
            </a:xfrm>
            <a:custGeom>
              <a:avLst/>
              <a:gdLst>
                <a:gd name="T0" fmla="*/ 53 w 65"/>
                <a:gd name="T1" fmla="*/ 58 h 58"/>
                <a:gd name="T2" fmla="*/ 0 w 65"/>
                <a:gd name="T3" fmla="*/ 15 h 58"/>
                <a:gd name="T4" fmla="*/ 14 w 65"/>
                <a:gd name="T5" fmla="*/ 0 h 58"/>
                <a:gd name="T6" fmla="*/ 65 w 65"/>
                <a:gd name="T7" fmla="*/ 44 h 58"/>
                <a:gd name="T8" fmla="*/ 53 w 65"/>
                <a:gd name="T9" fmla="*/ 58 h 58"/>
              </a:gdLst>
              <a:ahLst/>
              <a:cxnLst>
                <a:cxn ang="0">
                  <a:pos x="T0" y="T1"/>
                </a:cxn>
                <a:cxn ang="0">
                  <a:pos x="T2" y="T3"/>
                </a:cxn>
                <a:cxn ang="0">
                  <a:pos x="T4" y="T5"/>
                </a:cxn>
                <a:cxn ang="0">
                  <a:pos x="T6" y="T7"/>
                </a:cxn>
                <a:cxn ang="0">
                  <a:pos x="T8" y="T9"/>
                </a:cxn>
              </a:cxnLst>
              <a:rect l="0" t="0" r="r" b="b"/>
              <a:pathLst>
                <a:path w="65" h="58">
                  <a:moveTo>
                    <a:pt x="53" y="58"/>
                  </a:moveTo>
                  <a:lnTo>
                    <a:pt x="0" y="15"/>
                  </a:lnTo>
                  <a:lnTo>
                    <a:pt x="14" y="0"/>
                  </a:lnTo>
                  <a:lnTo>
                    <a:pt x="65" y="44"/>
                  </a:lnTo>
                  <a:lnTo>
                    <a:pt x="53" y="58"/>
                  </a:lnTo>
                  <a:close/>
                </a:path>
              </a:pathLst>
            </a:custGeom>
            <a:solidFill>
              <a:srgbClr val="FFFFF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FandolFang R" panose="00000500000000000000" pitchFamily="50" charset="-122"/>
                <a:ea typeface="宋体" panose="02010600030101010101" pitchFamily="2" charset="-122"/>
                <a:cs typeface="+mn-cs"/>
              </a:endParaRPr>
            </a:p>
          </p:txBody>
        </p:sp>
      </p:grpSp>
      <p:sp>
        <p:nvSpPr>
          <p:cNvPr id="20" name="Shape 806"/>
          <p:cNvSpPr txBox="1"/>
          <p:nvPr/>
        </p:nvSpPr>
        <p:spPr>
          <a:xfrm>
            <a:off x="1950192" y="4058000"/>
            <a:ext cx="2215824" cy="1077218"/>
          </a:xfrm>
          <a:prstGeom prst="rect">
            <a:avLst/>
          </a:prstGeom>
          <a:noFill/>
        </p:spPr>
        <p:txBody>
          <a:bodyPr wrap="square" rtlCol="0">
            <a:spAutoFit/>
          </a:bodyPr>
          <a:lstStyle>
            <a:defPPr>
              <a:defRPr lang="zh-CN"/>
            </a:defPPr>
            <a:lvl1pPr>
              <a:defRPr sz="2800">
                <a:solidFill>
                  <a:schemeClr val="tx1">
                    <a:lumMod val="50000"/>
                    <a:lumOff val="50000"/>
                  </a:schemeClr>
                </a:solidFill>
                <a:latin typeface="方正兰亭纤黑_GBK" panose="02000000000000000000" pitchFamily="2" charset="-122"/>
                <a:ea typeface="方正兰亭纤黑_GBK" panose="02000000000000000000" pitchFamily="2"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rPr>
              <a:t>单击</a:t>
            </a:r>
            <a:endParaRPr kumimoji="0" lang="en-US" altLang="zh-CN" sz="32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rPr>
              <a:t>添加标题</a:t>
            </a:r>
          </a:p>
        </p:txBody>
      </p:sp>
      <p:sp>
        <p:nvSpPr>
          <p:cNvPr id="21" name="矩形 20"/>
          <p:cNvSpPr/>
          <p:nvPr/>
        </p:nvSpPr>
        <p:spPr>
          <a:xfrm>
            <a:off x="4715984" y="4955440"/>
            <a:ext cx="5539545" cy="894604"/>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Helvetica" panose="020B0604020202020204" pitchFamily="34" charset="0"/>
              </a:rPr>
              <a:t>此处输入具体内容此处输入具体内容此处具体内容此处输入具体内容此处输入具体内容此处具体内容此处输入具体内容此处输入具体内容此处具体内容此处输入具体内容此处输入具体内容此处具体内容</a:t>
            </a:r>
          </a:p>
        </p:txBody>
      </p:sp>
      <p:sp>
        <p:nvSpPr>
          <p:cNvPr id="22" name="矩形 21"/>
          <p:cNvSpPr/>
          <p:nvPr/>
        </p:nvSpPr>
        <p:spPr>
          <a:xfrm>
            <a:off x="4715984" y="4502080"/>
            <a:ext cx="2746880"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Helvetica" panose="020B0604020202020204" pitchFamily="34" charset="0"/>
              </a:rPr>
              <a:t>标题文字添加</a:t>
            </a:r>
          </a:p>
        </p:txBody>
      </p:sp>
      <p:grpSp>
        <p:nvGrpSpPr>
          <p:cNvPr id="23" name="组合 22"/>
          <p:cNvGrpSpPr/>
          <p:nvPr/>
        </p:nvGrpSpPr>
        <p:grpSpPr>
          <a:xfrm>
            <a:off x="4715984" y="1444243"/>
            <a:ext cx="5539545" cy="2385129"/>
            <a:chOff x="4484914" y="596190"/>
            <a:chExt cx="7024914" cy="3024676"/>
          </a:xfrm>
        </p:grpSpPr>
        <p:sp>
          <p:nvSpPr>
            <p:cNvPr id="24" name="矩形 23"/>
            <p:cNvSpPr/>
            <p:nvPr/>
          </p:nvSpPr>
          <p:spPr>
            <a:xfrm>
              <a:off x="4484914" y="716477"/>
              <a:ext cx="7024914" cy="2784104"/>
            </a:xfrm>
            <a:prstGeom prst="rect">
              <a:avLst/>
            </a:prstGeom>
            <a:solidFill>
              <a:srgbClr val="FFFFFF"/>
            </a:solidFill>
            <a:ln w="12700" cap="flat" cmpd="sng" algn="ctr">
              <a:noFill/>
              <a:prstDash val="solid"/>
              <a:miter lim="800000"/>
            </a:ln>
            <a:effectLst>
              <a:outerShdw blurRad="571500" sx="102000" sy="102000" algn="ctr" rotWithShape="0">
                <a:prstClr val="black">
                  <a:alpha val="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aphicFrame>
          <p:nvGraphicFramePr>
            <p:cNvPr id="25" name="图表 24"/>
            <p:cNvGraphicFramePr/>
            <p:nvPr/>
          </p:nvGraphicFramePr>
          <p:xfrm>
            <a:off x="5716919" y="596190"/>
            <a:ext cx="4537016" cy="3024676"/>
          </p:xfrm>
          <a:graphic>
            <a:graphicData uri="http://schemas.openxmlformats.org/drawingml/2006/chart">
              <c:chart xmlns:c="http://schemas.openxmlformats.org/drawingml/2006/chart" xmlns:r="http://schemas.openxmlformats.org/officeDocument/2006/relationships" r:id="rId2"/>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anim calcmode="lin" valueType="num">
                                      <p:cBhvr>
                                        <p:cTn id="20" dur="500" fill="hold"/>
                                        <p:tgtEl>
                                          <p:spTgt spid="23"/>
                                        </p:tgtEl>
                                        <p:attrNameLst>
                                          <p:attrName>ppt_x</p:attrName>
                                        </p:attrNameLst>
                                      </p:cBhvr>
                                      <p:tavLst>
                                        <p:tav tm="0">
                                          <p:val>
                                            <p:strVal val="#ppt_x"/>
                                          </p:val>
                                        </p:tav>
                                        <p:tav tm="100000">
                                          <p:val>
                                            <p:strVal val="#ppt_x"/>
                                          </p:val>
                                        </p:tav>
                                      </p:tavLst>
                                    </p:anim>
                                    <p:anim calcmode="lin" valueType="num">
                                      <p:cBhvr>
                                        <p:cTn id="21" dur="500" fill="hold"/>
                                        <p:tgtEl>
                                          <p:spTgt spid="2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anim calcmode="lin" valueType="num">
                                      <p:cBhvr>
                                        <p:cTn id="26" dur="500" fill="hold"/>
                                        <p:tgtEl>
                                          <p:spTgt spid="22"/>
                                        </p:tgtEl>
                                        <p:attrNameLst>
                                          <p:attrName>ppt_x</p:attrName>
                                        </p:attrNameLst>
                                      </p:cBhvr>
                                      <p:tavLst>
                                        <p:tav tm="0">
                                          <p:val>
                                            <p:strVal val="#ppt_x"/>
                                          </p:val>
                                        </p:tav>
                                        <p:tav tm="100000">
                                          <p:val>
                                            <p:strVal val="#ppt_x"/>
                                          </p:val>
                                        </p:tav>
                                      </p:tavLst>
                                    </p:anim>
                                    <p:anim calcmode="lin" valueType="num">
                                      <p:cBhvr>
                                        <p:cTn id="27" dur="500" fill="hold"/>
                                        <p:tgtEl>
                                          <p:spTgt spid="2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05183" y="224126"/>
            <a:ext cx="2538686" cy="821441"/>
            <a:chOff x="939337" y="1925465"/>
            <a:chExt cx="2503110" cy="1006585"/>
          </a:xfrm>
        </p:grpSpPr>
        <p:sp>
          <p:nvSpPr>
            <p:cNvPr id="8" name="文本框 7"/>
            <p:cNvSpPr txBox="1"/>
            <p:nvPr/>
          </p:nvSpPr>
          <p:spPr>
            <a:xfrm>
              <a:off x="939337" y="1925465"/>
              <a:ext cx="1968798" cy="7165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02 </a:t>
              </a:r>
              <a:r>
                <a:rPr kumimoji="0" lang="zh-CN" altLang="en-US" sz="3200" b="0" i="0" u="none" strike="noStrike" kern="1200" cap="none" spc="0" normalizeH="0" baseline="0" noProof="0" dirty="0">
                  <a:ln>
                    <a:noFill/>
                  </a:ln>
                  <a:solidFill>
                    <a:srgbClr val="00B050"/>
                  </a:solidFill>
                  <a:effectLst/>
                  <a:uLnTx/>
                  <a:uFillTx/>
                  <a:latin typeface="站酷庆科黄油体" panose="02000803000000020004" pitchFamily="2" charset="-122"/>
                  <a:ea typeface="站酷庆科黄油体" panose="02000803000000020004" pitchFamily="2" charset="-122"/>
                  <a:cs typeface="+mn-cs"/>
                </a:rPr>
                <a:t>目录文字</a:t>
              </a:r>
            </a:p>
          </p:txBody>
        </p:sp>
        <p:sp>
          <p:nvSpPr>
            <p:cNvPr id="9" name="文本框 8"/>
            <p:cNvSpPr txBox="1"/>
            <p:nvPr/>
          </p:nvSpPr>
          <p:spPr>
            <a:xfrm>
              <a:off x="939337" y="2568810"/>
              <a:ext cx="2503110" cy="363240"/>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lumMod val="75000"/>
                      <a:lumOff val="25000"/>
                    </a:prstClr>
                  </a:solidFill>
                  <a:effectLst/>
                  <a:uLnTx/>
                  <a:uFillTx/>
                  <a:latin typeface="站酷庆科黄油体" panose="02000803000000020004" pitchFamily="2" charset="-122"/>
                  <a:ea typeface="站酷庆科黄油体" panose="02000803000000020004" pitchFamily="2" charset="-122"/>
                  <a:cs typeface="+mn-cs"/>
                </a:rPr>
                <a:t>PSYCHOLOGICAL COUNSELLING</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rPr>
              <a:t>BY YUSHEN</a:t>
            </a:r>
            <a:endParaRPr kumimoji="0" lang="zh-CN" altLang="en-US" sz="1800" b="0" i="0" u="none" strike="noStrike" kern="1200" cap="none" spc="0" normalizeH="0" baseline="0" noProof="0" dirty="0">
              <a:ln>
                <a:noFill/>
              </a:ln>
              <a:noFill/>
              <a:effectLst/>
              <a:uLnTx/>
              <a:uFillTx/>
              <a:latin typeface="FandolFang R" panose="00000500000000000000" pitchFamily="50" charset="-122"/>
              <a:ea typeface="FandolFang R" panose="00000500000000000000" pitchFamily="50" charset="-122"/>
              <a:cs typeface="+mn-cs"/>
            </a:endParaRPr>
          </a:p>
        </p:txBody>
      </p:sp>
      <p:graphicFrame>
        <p:nvGraphicFramePr>
          <p:cNvPr id="6" name="图表 5"/>
          <p:cNvGraphicFramePr/>
          <p:nvPr/>
        </p:nvGraphicFramePr>
        <p:xfrm>
          <a:off x="580571" y="2112438"/>
          <a:ext cx="5747658" cy="3447507"/>
        </p:xfrm>
        <a:graphic>
          <a:graphicData uri="http://schemas.openxmlformats.org/drawingml/2006/chart">
            <c:chart xmlns:c="http://schemas.openxmlformats.org/drawingml/2006/chart" xmlns:r="http://schemas.openxmlformats.org/officeDocument/2006/relationships" r:id="rId2"/>
          </a:graphicData>
        </a:graphic>
      </p:graphicFrame>
      <p:sp>
        <p:nvSpPr>
          <p:cNvPr id="10" name="Shape 806"/>
          <p:cNvSpPr txBox="1"/>
          <p:nvPr/>
        </p:nvSpPr>
        <p:spPr>
          <a:xfrm>
            <a:off x="6770801" y="1380572"/>
            <a:ext cx="2055699" cy="461665"/>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j-cs"/>
              </a:rPr>
              <a:t>标题文字添加</a:t>
            </a:r>
            <a:endParaRPr kumimoji="0" lang="en-GB" altLang="zh-CN" sz="2400" b="0" i="0" u="none" strike="noStrike" kern="0" cap="none" spc="0" normalizeH="0" baseline="0" noProof="0" dirty="0">
              <a:ln>
                <a:noFill/>
              </a:ln>
              <a:solidFill>
                <a:srgbClr val="00B050"/>
              </a:solidFill>
              <a:effectLst/>
              <a:uLnTx/>
              <a:uFillTx/>
              <a:latin typeface="思源黑体 CN Bold" panose="020B0800000000000000" pitchFamily="34" charset="-122"/>
              <a:ea typeface="思源黑体 CN Bold" panose="020B0800000000000000" pitchFamily="34" charset="-122"/>
              <a:cs typeface="+mj-cs"/>
            </a:endParaRPr>
          </a:p>
        </p:txBody>
      </p:sp>
      <p:sp>
        <p:nvSpPr>
          <p:cNvPr id="11" name="矩形 10"/>
          <p:cNvSpPr/>
          <p:nvPr/>
        </p:nvSpPr>
        <p:spPr>
          <a:xfrm>
            <a:off x="6775451" y="1771927"/>
            <a:ext cx="4209177" cy="894604"/>
          </a:xfrm>
          <a:prstGeom prst="rect">
            <a:avLst/>
          </a:prstGeom>
          <a:noFill/>
        </p:spPr>
        <p:txBody>
          <a:bodyPr vert="horz" wrap="square" lIns="91440" tIns="45720" rIns="91440" bIns="45720" rtlCol="0" anchor="ctr">
            <a:spAutoFit/>
          </a:bodyPr>
          <a:lstStyle/>
          <a:p>
            <a:pPr marL="0" marR="0" lvl="0" indent="0" algn="l" defTabSz="914400" rtl="0" eaLnBrk="1" fontAlgn="auto" latinLnBrk="0" hangingPunct="1">
              <a:lnSpc>
                <a:spcPct val="15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此处输入具体内容此处输入具体内容此处具体内容此</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l" defTabSz="914400" rtl="0" eaLnBrk="1" fontAlgn="auto" latinLnBrk="0" hangingPunct="1">
              <a:lnSpc>
                <a:spcPct val="15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处输入具体内容此处输入具体内容此处具体内容此处输入具体内容此处输入具体内容此处具体内容此处输入具体内容</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nvGrpSpPr>
          <p:cNvPr id="12" name="组合 11"/>
          <p:cNvGrpSpPr/>
          <p:nvPr/>
        </p:nvGrpSpPr>
        <p:grpSpPr>
          <a:xfrm>
            <a:off x="6838044" y="2872590"/>
            <a:ext cx="1799770" cy="362857"/>
            <a:chOff x="7053944" y="3077029"/>
            <a:chExt cx="1799770" cy="362857"/>
          </a:xfrm>
        </p:grpSpPr>
        <p:sp>
          <p:nvSpPr>
            <p:cNvPr id="13" name="矩形 12"/>
            <p:cNvSpPr/>
            <p:nvPr/>
          </p:nvSpPr>
          <p:spPr>
            <a:xfrm>
              <a:off x="7053944" y="3077029"/>
              <a:ext cx="1799770" cy="362857"/>
            </a:xfrm>
            <a:prstGeom prst="rect">
              <a:avLst/>
            </a:prstGeom>
            <a:solidFill>
              <a:srgbClr val="00B05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14" name="矩形 13"/>
            <p:cNvSpPr/>
            <p:nvPr/>
          </p:nvSpPr>
          <p:spPr>
            <a:xfrm>
              <a:off x="7169157" y="3095851"/>
              <a:ext cx="1569343" cy="343235"/>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18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rPr>
                <a:t>标题文字添加</a:t>
              </a:r>
            </a:p>
          </p:txBody>
        </p:sp>
      </p:grpSp>
      <p:grpSp>
        <p:nvGrpSpPr>
          <p:cNvPr id="15" name="组合 14"/>
          <p:cNvGrpSpPr/>
          <p:nvPr/>
        </p:nvGrpSpPr>
        <p:grpSpPr>
          <a:xfrm>
            <a:off x="9102271" y="2861704"/>
            <a:ext cx="2088243" cy="363932"/>
            <a:chOff x="9318171" y="3066143"/>
            <a:chExt cx="2088243" cy="363932"/>
          </a:xfrm>
        </p:grpSpPr>
        <p:sp>
          <p:nvSpPr>
            <p:cNvPr id="16" name="矩形 15"/>
            <p:cNvSpPr/>
            <p:nvPr/>
          </p:nvSpPr>
          <p:spPr>
            <a:xfrm>
              <a:off x="9318171" y="3066143"/>
              <a:ext cx="2088243" cy="362857"/>
            </a:xfrm>
            <a:prstGeom prst="rect">
              <a:avLst/>
            </a:prstGeom>
            <a:solidFill>
              <a:srgbClr val="FFFFFF">
                <a:lumMod val="85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17" name="矩形 16"/>
            <p:cNvSpPr/>
            <p:nvPr/>
          </p:nvSpPr>
          <p:spPr>
            <a:xfrm>
              <a:off x="9582449" y="3086840"/>
              <a:ext cx="1559685" cy="343235"/>
            </a:xfrm>
            <a:prstGeom prst="rect">
              <a:avLst/>
            </a:prstGeom>
            <a:noFill/>
          </p:spPr>
          <p:txBody>
            <a:bodyPr vert="horz" wrap="square" lIns="91440" tIns="45720" rIns="91440" bIns="45720" rtlCol="0" anchor="ctr">
              <a:sp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1800" b="0" i="0" u="none" strike="noStrike" kern="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rPr>
                <a:t>标题文字添加</a:t>
              </a:r>
            </a:p>
          </p:txBody>
        </p:sp>
      </p:grpSp>
      <p:graphicFrame>
        <p:nvGraphicFramePr>
          <p:cNvPr id="18" name="图表 17"/>
          <p:cNvGraphicFramePr/>
          <p:nvPr/>
        </p:nvGraphicFramePr>
        <p:xfrm>
          <a:off x="6838044" y="3404175"/>
          <a:ext cx="4034970" cy="214206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ppt_y</p:attrName>
                                        </p:attrNameLst>
                                      </p:cBhvr>
                                      <p:tavLst>
                                        <p:tav tm="0">
                                          <p:val>
                                            <p:strVal val="#ppt_y+#ppt_h*1.125000"/>
                                          </p:val>
                                        </p:tav>
                                        <p:tav tm="100000">
                                          <p:val>
                                            <p:strVal val="#ppt_y"/>
                                          </p:val>
                                        </p:tav>
                                      </p:tavLst>
                                    </p:anim>
                                    <p:animEffect transition="in" filter="wipe(up)">
                                      <p:cBhvr>
                                        <p:cTn id="20" dur="500"/>
                                        <p:tgtEl>
                                          <p:spTgt spid="10"/>
                                        </p:tgtEl>
                                      </p:cBhvr>
                                    </p:animEffect>
                                  </p:childTnLst>
                                </p:cTn>
                              </p:par>
                            </p:childTnLst>
                          </p:cTn>
                        </p:par>
                        <p:par>
                          <p:cTn id="21" fill="hold">
                            <p:stCondLst>
                              <p:cond delay="2000"/>
                            </p:stCondLst>
                            <p:childTnLst>
                              <p:par>
                                <p:cTn id="22" presetID="1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p:tgtEl>
                                          <p:spTgt spid="11"/>
                                        </p:tgtEl>
                                        <p:attrNameLst>
                                          <p:attrName>ppt_y</p:attrName>
                                        </p:attrNameLst>
                                      </p:cBhvr>
                                      <p:tavLst>
                                        <p:tav tm="0">
                                          <p:val>
                                            <p:strVal val="#ppt_y+#ppt_h*1.125000"/>
                                          </p:val>
                                        </p:tav>
                                        <p:tav tm="100000">
                                          <p:val>
                                            <p:strVal val="#ppt_y"/>
                                          </p:val>
                                        </p:tav>
                                      </p:tavLst>
                                    </p:anim>
                                    <p:animEffect transition="in" filter="wipe(up)">
                                      <p:cBhvr>
                                        <p:cTn id="25" dur="500"/>
                                        <p:tgtEl>
                                          <p:spTgt spid="11"/>
                                        </p:tgtEl>
                                      </p:cBhvr>
                                    </p:animEffect>
                                  </p:childTnLst>
                                </p:cTn>
                              </p:par>
                            </p:childTnLst>
                          </p:cTn>
                        </p:par>
                        <p:par>
                          <p:cTn id="26" fill="hold">
                            <p:stCondLst>
                              <p:cond delay="2500"/>
                            </p:stCondLst>
                            <p:childTnLst>
                              <p:par>
                                <p:cTn id="27" presetID="1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ppt_x</p:attrName>
                                        </p:attrNameLst>
                                      </p:cBhvr>
                                      <p:tavLst>
                                        <p:tav tm="0">
                                          <p:val>
                                            <p:strVal val="#ppt_x-#ppt_w*1.125000"/>
                                          </p:val>
                                        </p:tav>
                                        <p:tav tm="100000">
                                          <p:val>
                                            <p:strVal val="#ppt_x"/>
                                          </p:val>
                                        </p:tav>
                                      </p:tavLst>
                                    </p:anim>
                                    <p:animEffect transition="in" filter="wipe(right)">
                                      <p:cBhvr>
                                        <p:cTn id="30" dur="500"/>
                                        <p:tgtEl>
                                          <p:spTgt spid="12"/>
                                        </p:tgtEl>
                                      </p:cBhvr>
                                    </p:animEffect>
                                  </p:childTnLst>
                                </p:cTn>
                              </p:par>
                              <p:par>
                                <p:cTn id="31" presetID="12" presetClass="entr" presetSubtype="2"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p:tgtEl>
                                          <p:spTgt spid="15"/>
                                        </p:tgtEl>
                                        <p:attrNameLst>
                                          <p:attrName>ppt_x</p:attrName>
                                        </p:attrNameLst>
                                      </p:cBhvr>
                                      <p:tavLst>
                                        <p:tav tm="0">
                                          <p:val>
                                            <p:strVal val="#ppt_x+#ppt_w*1.125000"/>
                                          </p:val>
                                        </p:tav>
                                        <p:tav tm="100000">
                                          <p:val>
                                            <p:strVal val="#ppt_x"/>
                                          </p:val>
                                        </p:tav>
                                      </p:tavLst>
                                    </p:anim>
                                    <p:animEffect transition="in" filter="wipe(left)">
                                      <p:cBhvr>
                                        <p:cTn id="34" dur="500"/>
                                        <p:tgtEl>
                                          <p:spTgt spid="15"/>
                                        </p:tgtEl>
                                      </p:cBhvr>
                                    </p:animEffect>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0" grpId="0"/>
      <p:bldP spid="11" grpId="0"/>
      <p:bldGraphic spid="18"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
    <a:dk1>
      <a:srgbClr val="000000"/>
    </a:dk1>
    <a:lt1>
      <a:srgbClr val="FFFFFF"/>
    </a:lt1>
    <a:dk2>
      <a:srgbClr val="000000"/>
    </a:dk2>
    <a:lt2>
      <a:srgbClr val="FFFFFF"/>
    </a:lt2>
    <a:accent1>
      <a:srgbClr val="FFFFFF"/>
    </a:accent1>
    <a:accent2>
      <a:srgbClr val="4178BE"/>
    </a:accent2>
    <a:accent3>
      <a:srgbClr val="5AAAFA"/>
    </a:accent3>
    <a:accent4>
      <a:srgbClr val="A6A6A6"/>
    </a:accent4>
    <a:accent5>
      <a:srgbClr val="797979"/>
    </a:accent5>
    <a:accent6>
      <a:srgbClr val="9D8BB4"/>
    </a:accent6>
    <a:hlink>
      <a:srgbClr val="BDB1CD"/>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自定义 1">
    <a:dk1>
      <a:srgbClr val="000000"/>
    </a:dk1>
    <a:lt1>
      <a:srgbClr val="FFFFFF"/>
    </a:lt1>
    <a:dk2>
      <a:srgbClr val="000000"/>
    </a:dk2>
    <a:lt2>
      <a:srgbClr val="FFFFFF"/>
    </a:lt2>
    <a:accent1>
      <a:srgbClr val="FFFFFF"/>
    </a:accent1>
    <a:accent2>
      <a:srgbClr val="4178BE"/>
    </a:accent2>
    <a:accent3>
      <a:srgbClr val="5AAAFA"/>
    </a:accent3>
    <a:accent4>
      <a:srgbClr val="A6A6A6"/>
    </a:accent4>
    <a:accent5>
      <a:srgbClr val="797979"/>
    </a:accent5>
    <a:accent6>
      <a:srgbClr val="9D8BB4"/>
    </a:accent6>
    <a:hlink>
      <a:srgbClr val="BDB1CD"/>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自定义 1">
    <a:dk1>
      <a:srgbClr val="000000"/>
    </a:dk1>
    <a:lt1>
      <a:srgbClr val="FFFFFF"/>
    </a:lt1>
    <a:dk2>
      <a:srgbClr val="000000"/>
    </a:dk2>
    <a:lt2>
      <a:srgbClr val="FFFFFF"/>
    </a:lt2>
    <a:accent1>
      <a:srgbClr val="FFFFFF"/>
    </a:accent1>
    <a:accent2>
      <a:srgbClr val="4178BE"/>
    </a:accent2>
    <a:accent3>
      <a:srgbClr val="5AAAFA"/>
    </a:accent3>
    <a:accent4>
      <a:srgbClr val="A6A6A6"/>
    </a:accent4>
    <a:accent5>
      <a:srgbClr val="797979"/>
    </a:accent5>
    <a:accent6>
      <a:srgbClr val="9D8BB4"/>
    </a:accent6>
    <a:hlink>
      <a:srgbClr val="BDB1CD"/>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宽屏</PresentationFormat>
  <Paragraphs>151</Paragraphs>
  <Slides>17</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17</vt:i4>
      </vt:variant>
    </vt:vector>
  </HeadingPairs>
  <TitlesOfParts>
    <vt:vector size="38" baseType="lpstr">
      <vt:lpstr>Abadi</vt:lpstr>
      <vt:lpstr>FandolFang R</vt:lpstr>
      <vt:lpstr>Open Sans Light</vt:lpstr>
      <vt:lpstr>OPPOSans L</vt:lpstr>
      <vt:lpstr>OPPOSans R</vt:lpstr>
      <vt:lpstr>庞门正道标题体</vt:lpstr>
      <vt:lpstr>思源黑体 CN Bold</vt:lpstr>
      <vt:lpstr>思源黑体 CN Light</vt:lpstr>
      <vt:lpstr>思源黑体 CN Regular</vt:lpstr>
      <vt:lpstr>思源宋体 CN ExtraLight</vt:lpstr>
      <vt:lpstr>思源宋体 CN Heavy</vt:lpstr>
      <vt:lpstr>宋体</vt:lpstr>
      <vt:lpstr>微软雅黑</vt:lpstr>
      <vt:lpstr>优设标题黑</vt:lpstr>
      <vt:lpstr>站酷庆科黄油体</vt:lpstr>
      <vt:lpstr>Arial</vt:lpstr>
      <vt:lpstr>Calibri</vt:lpstr>
      <vt:lpstr>Helvetica</vt:lpstr>
      <vt:lpstr>Segoe UI</vt:lpstr>
      <vt:lpstr>Segoe UI Symbol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2021-05-27T22:24:27Z</dcterms:created>
  <dcterms:modified xsi:type="dcterms:W3CDTF">2023-01-10T11:25:01Z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0E8D988D7E52449CB24819D0C71D33B4</vt:lpwstr>
  </property>
  <property fmtid="{A09F084E-AD41-489F-8076-AA5BE3082BCA}" pid="100">
    <vt:ui4>5</vt:ui4>
  </property>
  <property fmtid="{64440492-4C8B-11D1-8B70-080036B11A03}" pid="11">
    <vt:lpwstr>www.2ppt.com-爱PPT提供资源下载</vt:lpwstr>
  </property>
</Properties>
</file>