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75" r:id="rId3"/>
    <p:sldId id="256" r:id="rId4"/>
    <p:sldId id="260" r:id="rId5"/>
    <p:sldId id="271" r:id="rId6"/>
    <p:sldId id="273" r:id="rId7"/>
    <p:sldId id="263" r:id="rId8"/>
    <p:sldId id="266" r:id="rId9"/>
    <p:sldId id="274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7D226-5FA0-414B-A864-0FFF39F5D21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C331D-2337-47AC-9AD4-7810DCE5B5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448441"/>
            <a:ext cx="9144000" cy="1433237"/>
          </a:xfrm>
        </p:spPr>
        <p:txBody>
          <a:bodyPr anchor="ctr">
            <a:normAutofit/>
          </a:bodyPr>
          <a:lstStyle/>
          <a:p>
            <a:r>
              <a:rPr lang="en-US" altLang="zh-CN" sz="6600" b="1" dirty="0"/>
              <a:t>Our dreams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752725" y="3514725"/>
            <a:ext cx="3600450" cy="985838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基础知识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12197" y="4782185"/>
            <a:ext cx="2520242" cy="3970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76240" y="1192734"/>
            <a:ext cx="78819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1.dream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梦想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2.future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将来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，未来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3.scientist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科学家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4.artist  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艺术家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5.tooth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牙齿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6.pianist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钢琴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演奏家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7.astronaut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宇航员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8.spaceship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宇宙飞船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9.paint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画画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10.brave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勇敢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11.dancer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舞蹈家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328860" y="815511"/>
            <a:ext cx="6686551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1.care about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关心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，在乎</a:t>
            </a:r>
            <a:r>
              <a:rPr lang="zh-CN" altLang="en-US" dirty="0"/>
              <a:t>　　　　 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2.World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世界杯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3.football player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足球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运动员  </a:t>
            </a:r>
            <a:endParaRPr lang="en-US" altLang="zh-CN" sz="2800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4.come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实现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，成真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5.take care of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爱护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；照顾  </a:t>
            </a:r>
            <a:endParaRPr lang="en-US" altLang="zh-CN" sz="2800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6.our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dreams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我们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的梦想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7224" y="376351"/>
            <a:ext cx="8201026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7.make people happy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人们快乐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8.fly a spaceship to the Moon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驾驶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宇宙飞船去月球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9.in the future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未来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10.want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be…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想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要成为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 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11.write stories for children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给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孩子们写故事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12.walk on Mars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火星行走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14462" y="394691"/>
            <a:ext cx="6515101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13.study hard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努力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学习  </a:t>
            </a:r>
            <a:endParaRPr lang="en-US" altLang="zh-CN" sz="2800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14.brave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strong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勇敢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又强壮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15.do more sport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做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更多的运动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16.paint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画画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17.have painting lessons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上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画画课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18.go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cooking school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去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烹饪学校学习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1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185860" y="1161573"/>
            <a:ext cx="7486651" cy="386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1.Your dreams are great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你们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的梦想都好极了！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Dancing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 people healthy and beautiful.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跳舞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可以使人们健康而美丽。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What's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dream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的梦想是什么？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57301" y="1007626"/>
            <a:ext cx="7243762" cy="38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to see your dreams come true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想看你们的梦想成真！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5.—What do you want to be in the future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将来想成为什么？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be a dancer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想成为一名舞蹈家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00188" y="1515666"/>
            <a:ext cx="6572250" cy="3384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6.—What do you want to do in the future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将来想做什么？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write stories for children. </a:t>
            </a: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想给孩子们写故事。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57412" y="447197"/>
            <a:ext cx="56007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5.—How will you go there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将怎样去那儿？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go there by plane.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将乘飞机去那儿。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6.—Will you go to Hong Kong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将去香港吗？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will./No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won't.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是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的，我将去。</a:t>
            </a:r>
            <a:r>
              <a:rPr lang="en-US" altLang="zh-CN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不，我不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去。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305</Words>
  <Application>Microsoft Office PowerPoint</Application>
  <PresentationFormat>全屏显示(4:3)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第一PPT模板网-WWW.1PPT.COM  </vt:lpstr>
      <vt:lpstr>Our dreams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2023-01-16T19:39:22Z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234C4464451A4B99BC568F61D8EBE2E2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