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notesSlides/notesSlide2.xml" ContentType="application/vnd.openxmlformats-officedocument.presentationml.notesSlide+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29"/>
  </p:notesMasterIdLst>
  <p:sldIdLst>
    <p:sldId id="289" r:id="rId2"/>
    <p:sldId id="290" r:id="rId3"/>
    <p:sldId id="291" r:id="rId4"/>
    <p:sldId id="299" r:id="rId5"/>
    <p:sldId id="307" r:id="rId6"/>
    <p:sldId id="312" r:id="rId7"/>
    <p:sldId id="300" r:id="rId8"/>
    <p:sldId id="302" r:id="rId9"/>
    <p:sldId id="292" r:id="rId10"/>
    <p:sldId id="305" r:id="rId11"/>
    <p:sldId id="308" r:id="rId12"/>
    <p:sldId id="314" r:id="rId13"/>
    <p:sldId id="311" r:id="rId14"/>
    <p:sldId id="297" r:id="rId15"/>
    <p:sldId id="293" r:id="rId16"/>
    <p:sldId id="303" r:id="rId17"/>
    <p:sldId id="306" r:id="rId18"/>
    <p:sldId id="310" r:id="rId19"/>
    <p:sldId id="296" r:id="rId20"/>
    <p:sldId id="315" r:id="rId21"/>
    <p:sldId id="294" r:id="rId22"/>
    <p:sldId id="313" r:id="rId23"/>
    <p:sldId id="309" r:id="rId24"/>
    <p:sldId id="317" r:id="rId25"/>
    <p:sldId id="316" r:id="rId26"/>
    <p:sldId id="318" r:id="rId27"/>
    <p:sldId id="319" r:id="rId28"/>
  </p:sldIdLst>
  <p:sldSz cx="9144000" cy="5143500" type="screen16x9"/>
  <p:notesSz cx="6858000" cy="9144000"/>
  <p:defaultTextStyle>
    <a:defPPr>
      <a:defRPr lang="zh-CN"/>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78AA"/>
    <a:srgbClr val="C71D1D"/>
    <a:srgbClr val="55375F"/>
    <a:srgbClr val="442C4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38" d="100"/>
          <a:sy n="138" d="100"/>
        </p:scale>
        <p:origin x="834" y="102"/>
      </p:cViewPr>
      <p:guideLst/>
    </p:cSldViewPr>
  </p:slideViewPr>
  <p:notesTextViewPr>
    <p:cViewPr>
      <p:scale>
        <a:sx n="1" d="1"/>
        <a:sy n="1" d="1"/>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4E8BE76-29C8-41AB-8544-889D89FA4F96}" type="datetimeFigureOut">
              <a:rPr lang="zh-CN" altLang="en-US" smtClean="0"/>
              <a:t>2023-01-10</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93AD677-048F-409F-AACD-0A0B5EF61C8C}" type="slidenum">
              <a:rPr lang="zh-CN" altLang="en-US" smtClean="0"/>
              <a:t>‹#›</a:t>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幻灯片图像占位符 1"/>
          <p:cNvSpPr>
            <a:spLocks noGrp="1" noRot="1" noChangeAspect="1" noTextEdit="1"/>
          </p:cNvSpPr>
          <p:nvPr>
            <p:ph type="sldImg"/>
          </p:nvPr>
        </p:nvSpPr>
        <p:spPr bwMode="auto">
          <a:xfrm>
            <a:off x="381000" y="685800"/>
            <a:ext cx="6096000" cy="3429000"/>
          </a:xfrm>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12291"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eaLnBrk="1" hangingPunct="1">
              <a:spcBef>
                <a:spcPct val="0"/>
              </a:spcBef>
            </a:pPr>
            <a:endParaRPr lang="zh-CN" altLang="en-US"/>
          </a:p>
        </p:txBody>
      </p:sp>
      <p:sp>
        <p:nvSpPr>
          <p:cNvPr id="12292"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300">
                <a:solidFill>
                  <a:schemeClr val="tx1"/>
                </a:solidFill>
                <a:latin typeface="方正正黑简体" panose="02000000000000000000" pitchFamily="2" charset="-122"/>
                <a:ea typeface="方正正黑简体" panose="02000000000000000000" pitchFamily="2" charset="-122"/>
              </a:defRPr>
            </a:lvl1pPr>
            <a:lvl2pPr marL="742950" indent="-285750">
              <a:defRPr sz="1300">
                <a:solidFill>
                  <a:schemeClr val="tx1"/>
                </a:solidFill>
                <a:latin typeface="方正正黑简体" panose="02000000000000000000" pitchFamily="2" charset="-122"/>
                <a:ea typeface="方正正黑简体" panose="02000000000000000000" pitchFamily="2" charset="-122"/>
              </a:defRPr>
            </a:lvl2pPr>
            <a:lvl3pPr marL="1143000" indent="-228600">
              <a:defRPr sz="1300">
                <a:solidFill>
                  <a:schemeClr val="tx1"/>
                </a:solidFill>
                <a:latin typeface="方正正黑简体" panose="02000000000000000000" pitchFamily="2" charset="-122"/>
                <a:ea typeface="方正正黑简体" panose="02000000000000000000" pitchFamily="2" charset="-122"/>
              </a:defRPr>
            </a:lvl3pPr>
            <a:lvl4pPr marL="1600200" indent="-228600">
              <a:defRPr sz="1300">
                <a:solidFill>
                  <a:schemeClr val="tx1"/>
                </a:solidFill>
                <a:latin typeface="方正正黑简体" panose="02000000000000000000" pitchFamily="2" charset="-122"/>
                <a:ea typeface="方正正黑简体" panose="02000000000000000000" pitchFamily="2" charset="-122"/>
              </a:defRPr>
            </a:lvl4pPr>
            <a:lvl5pPr marL="2057400" indent="-228600">
              <a:defRPr sz="1300">
                <a:solidFill>
                  <a:schemeClr val="tx1"/>
                </a:solidFill>
                <a:latin typeface="方正正黑简体" panose="02000000000000000000" pitchFamily="2" charset="-122"/>
                <a:ea typeface="方正正黑简体" panose="02000000000000000000" pitchFamily="2" charset="-122"/>
              </a:defRPr>
            </a:lvl5pPr>
            <a:lvl6pPr marL="2514600" indent="-228600" defTabSz="685800" eaLnBrk="0" fontAlgn="base" hangingPunct="0">
              <a:spcBef>
                <a:spcPct val="0"/>
              </a:spcBef>
              <a:spcAft>
                <a:spcPct val="0"/>
              </a:spcAft>
              <a:defRPr sz="1300">
                <a:solidFill>
                  <a:schemeClr val="tx1"/>
                </a:solidFill>
                <a:latin typeface="方正正黑简体" panose="02000000000000000000" pitchFamily="2" charset="-122"/>
                <a:ea typeface="方正正黑简体" panose="02000000000000000000" pitchFamily="2" charset="-122"/>
              </a:defRPr>
            </a:lvl6pPr>
            <a:lvl7pPr marL="2971800" indent="-228600" defTabSz="685800" eaLnBrk="0" fontAlgn="base" hangingPunct="0">
              <a:spcBef>
                <a:spcPct val="0"/>
              </a:spcBef>
              <a:spcAft>
                <a:spcPct val="0"/>
              </a:spcAft>
              <a:defRPr sz="1300">
                <a:solidFill>
                  <a:schemeClr val="tx1"/>
                </a:solidFill>
                <a:latin typeface="方正正黑简体" panose="02000000000000000000" pitchFamily="2" charset="-122"/>
                <a:ea typeface="方正正黑简体" panose="02000000000000000000" pitchFamily="2" charset="-122"/>
              </a:defRPr>
            </a:lvl7pPr>
            <a:lvl8pPr marL="3429000" indent="-228600" defTabSz="685800" eaLnBrk="0" fontAlgn="base" hangingPunct="0">
              <a:spcBef>
                <a:spcPct val="0"/>
              </a:spcBef>
              <a:spcAft>
                <a:spcPct val="0"/>
              </a:spcAft>
              <a:defRPr sz="1300">
                <a:solidFill>
                  <a:schemeClr val="tx1"/>
                </a:solidFill>
                <a:latin typeface="方正正黑简体" panose="02000000000000000000" pitchFamily="2" charset="-122"/>
                <a:ea typeface="方正正黑简体" panose="02000000000000000000" pitchFamily="2" charset="-122"/>
              </a:defRPr>
            </a:lvl8pPr>
            <a:lvl9pPr marL="3886200" indent="-228600" defTabSz="685800" eaLnBrk="0" fontAlgn="base" hangingPunct="0">
              <a:spcBef>
                <a:spcPct val="0"/>
              </a:spcBef>
              <a:spcAft>
                <a:spcPct val="0"/>
              </a:spcAft>
              <a:defRPr sz="1300">
                <a:solidFill>
                  <a:schemeClr val="tx1"/>
                </a:solidFill>
                <a:latin typeface="方正正黑简体" panose="02000000000000000000" pitchFamily="2" charset="-122"/>
                <a:ea typeface="方正正黑简体" panose="02000000000000000000" pitchFamily="2" charset="-122"/>
              </a:defRPr>
            </a:lvl9pPr>
          </a:lstStyle>
          <a:p>
            <a:fld id="{8E734D7E-DDC1-43BA-BA84-4A1CFE3D3418}" type="slidenum">
              <a:rPr lang="zh-CN" altLang="en-US" sz="1200">
                <a:latin typeface="Calibri" panose="020F0502020204030204" pitchFamily="34" charset="0"/>
                <a:ea typeface="宋体" panose="02010600030101010101" pitchFamily="2" charset="-122"/>
              </a:rPr>
              <a:t>1</a:t>
            </a:fld>
            <a:endParaRPr lang="zh-CN" altLang="en-US" sz="1200">
              <a:latin typeface="Calibri" panose="020F0502020204030204" pitchFamily="34" charset="0"/>
              <a:ea typeface="宋体" panose="02010600030101010101" pitchFamily="2" charset="-122"/>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A86D785-FA9C-47E8-941E-80E9C19E6A64}" type="slidenum">
              <a:rPr lang="zh-CN" altLang="en-US" smtClean="0"/>
              <a:t>11</a:t>
            </a:fld>
            <a:endParaRPr lang="zh-CN"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EF60432-858A-4F24-8214-B61DB53ED132}" type="slidenum">
              <a:rPr lang="zh-CN" altLang="en-US" smtClean="0"/>
              <a:t>14</a:t>
            </a:fld>
            <a:endParaRPr lang="zh-CN"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幻灯片图像占位符 1"/>
          <p:cNvSpPr>
            <a:spLocks noGrp="1" noRot="1" noChangeAspect="1" noTextEdit="1"/>
          </p:cNvSpPr>
          <p:nvPr>
            <p:ph type="sldImg"/>
          </p:nvPr>
        </p:nvSpPr>
        <p:spPr bwMode="auto">
          <a:xfrm>
            <a:off x="381000" y="685800"/>
            <a:ext cx="6096000" cy="3429000"/>
          </a:xfrm>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12291"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eaLnBrk="1" hangingPunct="1">
              <a:spcBef>
                <a:spcPct val="0"/>
              </a:spcBef>
            </a:pPr>
            <a:endParaRPr lang="zh-CN" altLang="en-US"/>
          </a:p>
        </p:txBody>
      </p:sp>
      <p:sp>
        <p:nvSpPr>
          <p:cNvPr id="12292"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300">
                <a:solidFill>
                  <a:schemeClr val="tx1"/>
                </a:solidFill>
                <a:latin typeface="方正正黑简体" panose="02000000000000000000" pitchFamily="2" charset="-122"/>
                <a:ea typeface="方正正黑简体" panose="02000000000000000000" pitchFamily="2" charset="-122"/>
              </a:defRPr>
            </a:lvl1pPr>
            <a:lvl2pPr marL="742950" indent="-285750">
              <a:defRPr sz="1300">
                <a:solidFill>
                  <a:schemeClr val="tx1"/>
                </a:solidFill>
                <a:latin typeface="方正正黑简体" panose="02000000000000000000" pitchFamily="2" charset="-122"/>
                <a:ea typeface="方正正黑简体" panose="02000000000000000000" pitchFamily="2" charset="-122"/>
              </a:defRPr>
            </a:lvl2pPr>
            <a:lvl3pPr marL="1143000" indent="-228600">
              <a:defRPr sz="1300">
                <a:solidFill>
                  <a:schemeClr val="tx1"/>
                </a:solidFill>
                <a:latin typeface="方正正黑简体" panose="02000000000000000000" pitchFamily="2" charset="-122"/>
                <a:ea typeface="方正正黑简体" panose="02000000000000000000" pitchFamily="2" charset="-122"/>
              </a:defRPr>
            </a:lvl3pPr>
            <a:lvl4pPr marL="1600200" indent="-228600">
              <a:defRPr sz="1300">
                <a:solidFill>
                  <a:schemeClr val="tx1"/>
                </a:solidFill>
                <a:latin typeface="方正正黑简体" panose="02000000000000000000" pitchFamily="2" charset="-122"/>
                <a:ea typeface="方正正黑简体" panose="02000000000000000000" pitchFamily="2" charset="-122"/>
              </a:defRPr>
            </a:lvl4pPr>
            <a:lvl5pPr marL="2057400" indent="-228600">
              <a:defRPr sz="1300">
                <a:solidFill>
                  <a:schemeClr val="tx1"/>
                </a:solidFill>
                <a:latin typeface="方正正黑简体" panose="02000000000000000000" pitchFamily="2" charset="-122"/>
                <a:ea typeface="方正正黑简体" panose="02000000000000000000" pitchFamily="2" charset="-122"/>
              </a:defRPr>
            </a:lvl5pPr>
            <a:lvl6pPr marL="2514600" indent="-228600" defTabSz="685800" eaLnBrk="0" fontAlgn="base" hangingPunct="0">
              <a:spcBef>
                <a:spcPct val="0"/>
              </a:spcBef>
              <a:spcAft>
                <a:spcPct val="0"/>
              </a:spcAft>
              <a:defRPr sz="1300">
                <a:solidFill>
                  <a:schemeClr val="tx1"/>
                </a:solidFill>
                <a:latin typeface="方正正黑简体" panose="02000000000000000000" pitchFamily="2" charset="-122"/>
                <a:ea typeface="方正正黑简体" panose="02000000000000000000" pitchFamily="2" charset="-122"/>
              </a:defRPr>
            </a:lvl6pPr>
            <a:lvl7pPr marL="2971800" indent="-228600" defTabSz="685800" eaLnBrk="0" fontAlgn="base" hangingPunct="0">
              <a:spcBef>
                <a:spcPct val="0"/>
              </a:spcBef>
              <a:spcAft>
                <a:spcPct val="0"/>
              </a:spcAft>
              <a:defRPr sz="1300">
                <a:solidFill>
                  <a:schemeClr val="tx1"/>
                </a:solidFill>
                <a:latin typeface="方正正黑简体" panose="02000000000000000000" pitchFamily="2" charset="-122"/>
                <a:ea typeface="方正正黑简体" panose="02000000000000000000" pitchFamily="2" charset="-122"/>
              </a:defRPr>
            </a:lvl7pPr>
            <a:lvl8pPr marL="3429000" indent="-228600" defTabSz="685800" eaLnBrk="0" fontAlgn="base" hangingPunct="0">
              <a:spcBef>
                <a:spcPct val="0"/>
              </a:spcBef>
              <a:spcAft>
                <a:spcPct val="0"/>
              </a:spcAft>
              <a:defRPr sz="1300">
                <a:solidFill>
                  <a:schemeClr val="tx1"/>
                </a:solidFill>
                <a:latin typeface="方正正黑简体" panose="02000000000000000000" pitchFamily="2" charset="-122"/>
                <a:ea typeface="方正正黑简体" panose="02000000000000000000" pitchFamily="2" charset="-122"/>
              </a:defRPr>
            </a:lvl8pPr>
            <a:lvl9pPr marL="3886200" indent="-228600" defTabSz="685800" eaLnBrk="0" fontAlgn="base" hangingPunct="0">
              <a:spcBef>
                <a:spcPct val="0"/>
              </a:spcBef>
              <a:spcAft>
                <a:spcPct val="0"/>
              </a:spcAft>
              <a:defRPr sz="1300">
                <a:solidFill>
                  <a:schemeClr val="tx1"/>
                </a:solidFill>
                <a:latin typeface="方正正黑简体" panose="02000000000000000000" pitchFamily="2" charset="-122"/>
                <a:ea typeface="方正正黑简体" panose="02000000000000000000" pitchFamily="2" charset="-122"/>
              </a:defRPr>
            </a:lvl9pPr>
          </a:lstStyle>
          <a:p>
            <a:fld id="{8E734D7E-DDC1-43BA-BA84-4A1CFE3D3418}" type="slidenum">
              <a:rPr lang="zh-CN" altLang="en-US" sz="1200">
                <a:latin typeface="Calibri" panose="020F0502020204030204" pitchFamily="34" charset="0"/>
                <a:ea typeface="宋体" panose="02010600030101010101" pitchFamily="2" charset="-122"/>
              </a:rPr>
              <a:t>15</a:t>
            </a:fld>
            <a:endParaRPr lang="zh-CN" altLang="en-US" sz="1200">
              <a:latin typeface="Calibri" panose="020F0502020204030204" pitchFamily="34" charset="0"/>
              <a:ea typeface="宋体" panose="02010600030101010101" pitchFamily="2" charset="-122"/>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EF60432-858A-4F24-8214-B61DB53ED132}" type="slidenum">
              <a:rPr lang="zh-CN" altLang="en-US" smtClean="0"/>
              <a:t>16</a:t>
            </a:fld>
            <a:endParaRPr lang="zh-CN"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EF60432-858A-4F24-8214-B61DB53ED132}" type="slidenum">
              <a:rPr lang="zh-CN" altLang="en-US" smtClean="0"/>
              <a:t>17</a:t>
            </a:fld>
            <a:endParaRPr lang="zh-CN"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793AD677-048F-409F-AACD-0A0B5EF61C8C}" type="slidenum">
              <a:rPr lang="zh-CN" altLang="en-US" smtClean="0"/>
              <a:t>18</a:t>
            </a:fld>
            <a:endParaRPr lang="zh-CN"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EF60432-858A-4F24-8214-B61DB53ED132}" type="slidenum">
              <a:rPr lang="zh-CN" altLang="en-US" smtClean="0"/>
              <a:t>19</a:t>
            </a:fld>
            <a:endParaRPr lang="zh-CN"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幻灯片图像占位符 1"/>
          <p:cNvSpPr>
            <a:spLocks noGrp="1" noRot="1" noChangeAspect="1" noTextEdit="1"/>
          </p:cNvSpPr>
          <p:nvPr>
            <p:ph type="sldImg"/>
          </p:nvPr>
        </p:nvSpPr>
        <p:spPr bwMode="auto">
          <a:xfrm>
            <a:off x="381000" y="685800"/>
            <a:ext cx="6096000" cy="3429000"/>
          </a:xfrm>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12291"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eaLnBrk="1" hangingPunct="1">
              <a:spcBef>
                <a:spcPct val="0"/>
              </a:spcBef>
            </a:pPr>
            <a:endParaRPr lang="zh-CN" altLang="en-US"/>
          </a:p>
        </p:txBody>
      </p:sp>
      <p:sp>
        <p:nvSpPr>
          <p:cNvPr id="12292"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300">
                <a:solidFill>
                  <a:schemeClr val="tx1"/>
                </a:solidFill>
                <a:latin typeface="方正正黑简体" panose="02000000000000000000" pitchFamily="2" charset="-122"/>
                <a:ea typeface="方正正黑简体" panose="02000000000000000000" pitchFamily="2" charset="-122"/>
              </a:defRPr>
            </a:lvl1pPr>
            <a:lvl2pPr marL="742950" indent="-285750">
              <a:defRPr sz="1300">
                <a:solidFill>
                  <a:schemeClr val="tx1"/>
                </a:solidFill>
                <a:latin typeface="方正正黑简体" panose="02000000000000000000" pitchFamily="2" charset="-122"/>
                <a:ea typeface="方正正黑简体" panose="02000000000000000000" pitchFamily="2" charset="-122"/>
              </a:defRPr>
            </a:lvl2pPr>
            <a:lvl3pPr marL="1143000" indent="-228600">
              <a:defRPr sz="1300">
                <a:solidFill>
                  <a:schemeClr val="tx1"/>
                </a:solidFill>
                <a:latin typeface="方正正黑简体" panose="02000000000000000000" pitchFamily="2" charset="-122"/>
                <a:ea typeface="方正正黑简体" panose="02000000000000000000" pitchFamily="2" charset="-122"/>
              </a:defRPr>
            </a:lvl3pPr>
            <a:lvl4pPr marL="1600200" indent="-228600">
              <a:defRPr sz="1300">
                <a:solidFill>
                  <a:schemeClr val="tx1"/>
                </a:solidFill>
                <a:latin typeface="方正正黑简体" panose="02000000000000000000" pitchFamily="2" charset="-122"/>
                <a:ea typeface="方正正黑简体" panose="02000000000000000000" pitchFamily="2" charset="-122"/>
              </a:defRPr>
            </a:lvl4pPr>
            <a:lvl5pPr marL="2057400" indent="-228600">
              <a:defRPr sz="1300">
                <a:solidFill>
                  <a:schemeClr val="tx1"/>
                </a:solidFill>
                <a:latin typeface="方正正黑简体" panose="02000000000000000000" pitchFamily="2" charset="-122"/>
                <a:ea typeface="方正正黑简体" panose="02000000000000000000" pitchFamily="2" charset="-122"/>
              </a:defRPr>
            </a:lvl5pPr>
            <a:lvl6pPr marL="2514600" indent="-228600" defTabSz="685800" eaLnBrk="0" fontAlgn="base" hangingPunct="0">
              <a:spcBef>
                <a:spcPct val="0"/>
              </a:spcBef>
              <a:spcAft>
                <a:spcPct val="0"/>
              </a:spcAft>
              <a:defRPr sz="1300">
                <a:solidFill>
                  <a:schemeClr val="tx1"/>
                </a:solidFill>
                <a:latin typeface="方正正黑简体" panose="02000000000000000000" pitchFamily="2" charset="-122"/>
                <a:ea typeface="方正正黑简体" panose="02000000000000000000" pitchFamily="2" charset="-122"/>
              </a:defRPr>
            </a:lvl6pPr>
            <a:lvl7pPr marL="2971800" indent="-228600" defTabSz="685800" eaLnBrk="0" fontAlgn="base" hangingPunct="0">
              <a:spcBef>
                <a:spcPct val="0"/>
              </a:spcBef>
              <a:spcAft>
                <a:spcPct val="0"/>
              </a:spcAft>
              <a:defRPr sz="1300">
                <a:solidFill>
                  <a:schemeClr val="tx1"/>
                </a:solidFill>
                <a:latin typeface="方正正黑简体" panose="02000000000000000000" pitchFamily="2" charset="-122"/>
                <a:ea typeface="方正正黑简体" panose="02000000000000000000" pitchFamily="2" charset="-122"/>
              </a:defRPr>
            </a:lvl7pPr>
            <a:lvl8pPr marL="3429000" indent="-228600" defTabSz="685800" eaLnBrk="0" fontAlgn="base" hangingPunct="0">
              <a:spcBef>
                <a:spcPct val="0"/>
              </a:spcBef>
              <a:spcAft>
                <a:spcPct val="0"/>
              </a:spcAft>
              <a:defRPr sz="1300">
                <a:solidFill>
                  <a:schemeClr val="tx1"/>
                </a:solidFill>
                <a:latin typeface="方正正黑简体" panose="02000000000000000000" pitchFamily="2" charset="-122"/>
                <a:ea typeface="方正正黑简体" panose="02000000000000000000" pitchFamily="2" charset="-122"/>
              </a:defRPr>
            </a:lvl8pPr>
            <a:lvl9pPr marL="3886200" indent="-228600" defTabSz="685800" eaLnBrk="0" fontAlgn="base" hangingPunct="0">
              <a:spcBef>
                <a:spcPct val="0"/>
              </a:spcBef>
              <a:spcAft>
                <a:spcPct val="0"/>
              </a:spcAft>
              <a:defRPr sz="1300">
                <a:solidFill>
                  <a:schemeClr val="tx1"/>
                </a:solidFill>
                <a:latin typeface="方正正黑简体" panose="02000000000000000000" pitchFamily="2" charset="-122"/>
                <a:ea typeface="方正正黑简体" panose="02000000000000000000" pitchFamily="2" charset="-122"/>
              </a:defRPr>
            </a:lvl9pPr>
          </a:lstStyle>
          <a:p>
            <a:fld id="{8E734D7E-DDC1-43BA-BA84-4A1CFE3D3418}" type="slidenum">
              <a:rPr lang="zh-CN" altLang="en-US" sz="1200">
                <a:latin typeface="Calibri" panose="020F0502020204030204" pitchFamily="34" charset="0"/>
                <a:ea typeface="宋体" panose="02010600030101010101" pitchFamily="2" charset="-122"/>
              </a:rPr>
              <a:t>21</a:t>
            </a:fld>
            <a:endParaRPr lang="zh-CN" altLang="en-US" sz="1200">
              <a:latin typeface="Calibri" panose="020F0502020204030204" pitchFamily="34" charset="0"/>
              <a:ea typeface="宋体" panose="02010600030101010101" pitchFamily="2" charset="-122"/>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幻灯片图像占位符 1"/>
          <p:cNvSpPr>
            <a:spLocks noGrp="1" noRot="1" noChangeAspect="1" noTextEdit="1"/>
          </p:cNvSpPr>
          <p:nvPr>
            <p:ph type="sldImg"/>
          </p:nvPr>
        </p:nvSpPr>
        <p:spPr bwMode="auto">
          <a:xfrm>
            <a:off x="381000" y="685800"/>
            <a:ext cx="6096000" cy="3429000"/>
          </a:xfrm>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12291"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eaLnBrk="1" hangingPunct="1">
              <a:spcBef>
                <a:spcPct val="0"/>
              </a:spcBef>
            </a:pPr>
            <a:endParaRPr lang="zh-CN" altLang="en-US"/>
          </a:p>
        </p:txBody>
      </p:sp>
      <p:sp>
        <p:nvSpPr>
          <p:cNvPr id="12292"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300">
                <a:solidFill>
                  <a:schemeClr val="tx1"/>
                </a:solidFill>
                <a:latin typeface="方正正黑简体" panose="02000000000000000000" pitchFamily="2" charset="-122"/>
                <a:ea typeface="方正正黑简体" panose="02000000000000000000" pitchFamily="2" charset="-122"/>
              </a:defRPr>
            </a:lvl1pPr>
            <a:lvl2pPr marL="742950" indent="-285750">
              <a:defRPr sz="1300">
                <a:solidFill>
                  <a:schemeClr val="tx1"/>
                </a:solidFill>
                <a:latin typeface="方正正黑简体" panose="02000000000000000000" pitchFamily="2" charset="-122"/>
                <a:ea typeface="方正正黑简体" panose="02000000000000000000" pitchFamily="2" charset="-122"/>
              </a:defRPr>
            </a:lvl2pPr>
            <a:lvl3pPr marL="1143000" indent="-228600">
              <a:defRPr sz="1300">
                <a:solidFill>
                  <a:schemeClr val="tx1"/>
                </a:solidFill>
                <a:latin typeface="方正正黑简体" panose="02000000000000000000" pitchFamily="2" charset="-122"/>
                <a:ea typeface="方正正黑简体" panose="02000000000000000000" pitchFamily="2" charset="-122"/>
              </a:defRPr>
            </a:lvl3pPr>
            <a:lvl4pPr marL="1600200" indent="-228600">
              <a:defRPr sz="1300">
                <a:solidFill>
                  <a:schemeClr val="tx1"/>
                </a:solidFill>
                <a:latin typeface="方正正黑简体" panose="02000000000000000000" pitchFamily="2" charset="-122"/>
                <a:ea typeface="方正正黑简体" panose="02000000000000000000" pitchFamily="2" charset="-122"/>
              </a:defRPr>
            </a:lvl4pPr>
            <a:lvl5pPr marL="2057400" indent="-228600">
              <a:defRPr sz="1300">
                <a:solidFill>
                  <a:schemeClr val="tx1"/>
                </a:solidFill>
                <a:latin typeface="方正正黑简体" panose="02000000000000000000" pitchFamily="2" charset="-122"/>
                <a:ea typeface="方正正黑简体" panose="02000000000000000000" pitchFamily="2" charset="-122"/>
              </a:defRPr>
            </a:lvl5pPr>
            <a:lvl6pPr marL="2514600" indent="-228600" defTabSz="685800" eaLnBrk="0" fontAlgn="base" hangingPunct="0">
              <a:spcBef>
                <a:spcPct val="0"/>
              </a:spcBef>
              <a:spcAft>
                <a:spcPct val="0"/>
              </a:spcAft>
              <a:defRPr sz="1300">
                <a:solidFill>
                  <a:schemeClr val="tx1"/>
                </a:solidFill>
                <a:latin typeface="方正正黑简体" panose="02000000000000000000" pitchFamily="2" charset="-122"/>
                <a:ea typeface="方正正黑简体" panose="02000000000000000000" pitchFamily="2" charset="-122"/>
              </a:defRPr>
            </a:lvl6pPr>
            <a:lvl7pPr marL="2971800" indent="-228600" defTabSz="685800" eaLnBrk="0" fontAlgn="base" hangingPunct="0">
              <a:spcBef>
                <a:spcPct val="0"/>
              </a:spcBef>
              <a:spcAft>
                <a:spcPct val="0"/>
              </a:spcAft>
              <a:defRPr sz="1300">
                <a:solidFill>
                  <a:schemeClr val="tx1"/>
                </a:solidFill>
                <a:latin typeface="方正正黑简体" panose="02000000000000000000" pitchFamily="2" charset="-122"/>
                <a:ea typeface="方正正黑简体" panose="02000000000000000000" pitchFamily="2" charset="-122"/>
              </a:defRPr>
            </a:lvl7pPr>
            <a:lvl8pPr marL="3429000" indent="-228600" defTabSz="685800" eaLnBrk="0" fontAlgn="base" hangingPunct="0">
              <a:spcBef>
                <a:spcPct val="0"/>
              </a:spcBef>
              <a:spcAft>
                <a:spcPct val="0"/>
              </a:spcAft>
              <a:defRPr sz="1300">
                <a:solidFill>
                  <a:schemeClr val="tx1"/>
                </a:solidFill>
                <a:latin typeface="方正正黑简体" panose="02000000000000000000" pitchFamily="2" charset="-122"/>
                <a:ea typeface="方正正黑简体" panose="02000000000000000000" pitchFamily="2" charset="-122"/>
              </a:defRPr>
            </a:lvl8pPr>
            <a:lvl9pPr marL="3886200" indent="-228600" defTabSz="685800" eaLnBrk="0" fontAlgn="base" hangingPunct="0">
              <a:spcBef>
                <a:spcPct val="0"/>
              </a:spcBef>
              <a:spcAft>
                <a:spcPct val="0"/>
              </a:spcAft>
              <a:defRPr sz="1300">
                <a:solidFill>
                  <a:schemeClr val="tx1"/>
                </a:solidFill>
                <a:latin typeface="方正正黑简体" panose="02000000000000000000" pitchFamily="2" charset="-122"/>
                <a:ea typeface="方正正黑简体" panose="02000000000000000000" pitchFamily="2" charset="-122"/>
              </a:defRPr>
            </a:lvl9pPr>
          </a:lstStyle>
          <a:p>
            <a:fld id="{8E734D7E-DDC1-43BA-BA84-4A1CFE3D3418}" type="slidenum">
              <a:rPr lang="zh-CN" altLang="en-US" sz="1200">
                <a:latin typeface="Calibri" panose="020F0502020204030204" pitchFamily="34" charset="0"/>
                <a:ea typeface="宋体" panose="02010600030101010101" pitchFamily="2" charset="-122"/>
              </a:rPr>
              <a:t>27</a:t>
            </a:fld>
            <a:endParaRPr lang="zh-CN" altLang="en-US" sz="1200">
              <a:latin typeface="Calibri" panose="020F0502020204030204" pitchFamily="34" charset="0"/>
              <a:ea typeface="宋体" panose="02010600030101010101" pitchFamily="2" charset="-122"/>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幻灯片图像占位符 1"/>
          <p:cNvSpPr>
            <a:spLocks noGrp="1" noRot="1" noChangeAspect="1" noTextEdit="1"/>
          </p:cNvSpPr>
          <p:nvPr>
            <p:ph type="sldImg"/>
          </p:nvPr>
        </p:nvSpPr>
        <p:spPr bwMode="auto">
          <a:xfrm>
            <a:off x="381000" y="685800"/>
            <a:ext cx="6096000" cy="3429000"/>
          </a:xfrm>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12291"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eaLnBrk="1" hangingPunct="1">
              <a:spcBef>
                <a:spcPct val="0"/>
              </a:spcBef>
            </a:pPr>
            <a:endParaRPr lang="zh-CN" altLang="en-US"/>
          </a:p>
        </p:txBody>
      </p:sp>
      <p:sp>
        <p:nvSpPr>
          <p:cNvPr id="12292"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300">
                <a:solidFill>
                  <a:schemeClr val="tx1"/>
                </a:solidFill>
                <a:latin typeface="方正正黑简体" panose="02000000000000000000" pitchFamily="2" charset="-122"/>
                <a:ea typeface="方正正黑简体" panose="02000000000000000000" pitchFamily="2" charset="-122"/>
              </a:defRPr>
            </a:lvl1pPr>
            <a:lvl2pPr marL="742950" indent="-285750">
              <a:defRPr sz="1300">
                <a:solidFill>
                  <a:schemeClr val="tx1"/>
                </a:solidFill>
                <a:latin typeface="方正正黑简体" panose="02000000000000000000" pitchFamily="2" charset="-122"/>
                <a:ea typeface="方正正黑简体" panose="02000000000000000000" pitchFamily="2" charset="-122"/>
              </a:defRPr>
            </a:lvl2pPr>
            <a:lvl3pPr marL="1143000" indent="-228600">
              <a:defRPr sz="1300">
                <a:solidFill>
                  <a:schemeClr val="tx1"/>
                </a:solidFill>
                <a:latin typeface="方正正黑简体" panose="02000000000000000000" pitchFamily="2" charset="-122"/>
                <a:ea typeface="方正正黑简体" panose="02000000000000000000" pitchFamily="2" charset="-122"/>
              </a:defRPr>
            </a:lvl3pPr>
            <a:lvl4pPr marL="1600200" indent="-228600">
              <a:defRPr sz="1300">
                <a:solidFill>
                  <a:schemeClr val="tx1"/>
                </a:solidFill>
                <a:latin typeface="方正正黑简体" panose="02000000000000000000" pitchFamily="2" charset="-122"/>
                <a:ea typeface="方正正黑简体" panose="02000000000000000000" pitchFamily="2" charset="-122"/>
              </a:defRPr>
            </a:lvl4pPr>
            <a:lvl5pPr marL="2057400" indent="-228600">
              <a:defRPr sz="1300">
                <a:solidFill>
                  <a:schemeClr val="tx1"/>
                </a:solidFill>
                <a:latin typeface="方正正黑简体" panose="02000000000000000000" pitchFamily="2" charset="-122"/>
                <a:ea typeface="方正正黑简体" panose="02000000000000000000" pitchFamily="2" charset="-122"/>
              </a:defRPr>
            </a:lvl5pPr>
            <a:lvl6pPr marL="2514600" indent="-228600" defTabSz="685800" eaLnBrk="0" fontAlgn="base" hangingPunct="0">
              <a:spcBef>
                <a:spcPct val="0"/>
              </a:spcBef>
              <a:spcAft>
                <a:spcPct val="0"/>
              </a:spcAft>
              <a:defRPr sz="1300">
                <a:solidFill>
                  <a:schemeClr val="tx1"/>
                </a:solidFill>
                <a:latin typeface="方正正黑简体" panose="02000000000000000000" pitchFamily="2" charset="-122"/>
                <a:ea typeface="方正正黑简体" panose="02000000000000000000" pitchFamily="2" charset="-122"/>
              </a:defRPr>
            </a:lvl6pPr>
            <a:lvl7pPr marL="2971800" indent="-228600" defTabSz="685800" eaLnBrk="0" fontAlgn="base" hangingPunct="0">
              <a:spcBef>
                <a:spcPct val="0"/>
              </a:spcBef>
              <a:spcAft>
                <a:spcPct val="0"/>
              </a:spcAft>
              <a:defRPr sz="1300">
                <a:solidFill>
                  <a:schemeClr val="tx1"/>
                </a:solidFill>
                <a:latin typeface="方正正黑简体" panose="02000000000000000000" pitchFamily="2" charset="-122"/>
                <a:ea typeface="方正正黑简体" panose="02000000000000000000" pitchFamily="2" charset="-122"/>
              </a:defRPr>
            </a:lvl7pPr>
            <a:lvl8pPr marL="3429000" indent="-228600" defTabSz="685800" eaLnBrk="0" fontAlgn="base" hangingPunct="0">
              <a:spcBef>
                <a:spcPct val="0"/>
              </a:spcBef>
              <a:spcAft>
                <a:spcPct val="0"/>
              </a:spcAft>
              <a:defRPr sz="1300">
                <a:solidFill>
                  <a:schemeClr val="tx1"/>
                </a:solidFill>
                <a:latin typeface="方正正黑简体" panose="02000000000000000000" pitchFamily="2" charset="-122"/>
                <a:ea typeface="方正正黑简体" panose="02000000000000000000" pitchFamily="2" charset="-122"/>
              </a:defRPr>
            </a:lvl8pPr>
            <a:lvl9pPr marL="3886200" indent="-228600" defTabSz="685800" eaLnBrk="0" fontAlgn="base" hangingPunct="0">
              <a:spcBef>
                <a:spcPct val="0"/>
              </a:spcBef>
              <a:spcAft>
                <a:spcPct val="0"/>
              </a:spcAft>
              <a:defRPr sz="1300">
                <a:solidFill>
                  <a:schemeClr val="tx1"/>
                </a:solidFill>
                <a:latin typeface="方正正黑简体" panose="02000000000000000000" pitchFamily="2" charset="-122"/>
                <a:ea typeface="方正正黑简体" panose="02000000000000000000" pitchFamily="2" charset="-122"/>
              </a:defRPr>
            </a:lvl9pPr>
          </a:lstStyle>
          <a:p>
            <a:fld id="{8E734D7E-DDC1-43BA-BA84-4A1CFE3D3418}" type="slidenum">
              <a:rPr lang="zh-CN" altLang="en-US" sz="1200">
                <a:latin typeface="Calibri" panose="020F0502020204030204" pitchFamily="34" charset="0"/>
                <a:ea typeface="宋体" panose="02010600030101010101" pitchFamily="2" charset="-122"/>
              </a:rPr>
              <a:t>2</a:t>
            </a:fld>
            <a:endParaRPr lang="zh-CN" altLang="en-US" sz="1200">
              <a:latin typeface="Calibri" panose="020F0502020204030204" pitchFamily="34" charset="0"/>
              <a:ea typeface="宋体" panose="02010600030101010101" pitchFamily="2" charset="-122"/>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幻灯片图像占位符 1"/>
          <p:cNvSpPr>
            <a:spLocks noGrp="1" noRot="1" noChangeAspect="1" noTextEdit="1"/>
          </p:cNvSpPr>
          <p:nvPr>
            <p:ph type="sldImg"/>
          </p:nvPr>
        </p:nvSpPr>
        <p:spPr bwMode="auto">
          <a:xfrm>
            <a:off x="381000" y="685800"/>
            <a:ext cx="6096000" cy="3429000"/>
          </a:xfrm>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12291"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eaLnBrk="1" hangingPunct="1">
              <a:spcBef>
                <a:spcPct val="0"/>
              </a:spcBef>
            </a:pPr>
            <a:endParaRPr lang="zh-CN" altLang="en-US"/>
          </a:p>
        </p:txBody>
      </p:sp>
      <p:sp>
        <p:nvSpPr>
          <p:cNvPr id="12292"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300">
                <a:solidFill>
                  <a:schemeClr val="tx1"/>
                </a:solidFill>
                <a:latin typeface="方正正黑简体" panose="02000000000000000000" pitchFamily="2" charset="-122"/>
                <a:ea typeface="方正正黑简体" panose="02000000000000000000" pitchFamily="2" charset="-122"/>
              </a:defRPr>
            </a:lvl1pPr>
            <a:lvl2pPr marL="742950" indent="-285750">
              <a:defRPr sz="1300">
                <a:solidFill>
                  <a:schemeClr val="tx1"/>
                </a:solidFill>
                <a:latin typeface="方正正黑简体" panose="02000000000000000000" pitchFamily="2" charset="-122"/>
                <a:ea typeface="方正正黑简体" panose="02000000000000000000" pitchFamily="2" charset="-122"/>
              </a:defRPr>
            </a:lvl2pPr>
            <a:lvl3pPr marL="1143000" indent="-228600">
              <a:defRPr sz="1300">
                <a:solidFill>
                  <a:schemeClr val="tx1"/>
                </a:solidFill>
                <a:latin typeface="方正正黑简体" panose="02000000000000000000" pitchFamily="2" charset="-122"/>
                <a:ea typeface="方正正黑简体" panose="02000000000000000000" pitchFamily="2" charset="-122"/>
              </a:defRPr>
            </a:lvl3pPr>
            <a:lvl4pPr marL="1600200" indent="-228600">
              <a:defRPr sz="1300">
                <a:solidFill>
                  <a:schemeClr val="tx1"/>
                </a:solidFill>
                <a:latin typeface="方正正黑简体" panose="02000000000000000000" pitchFamily="2" charset="-122"/>
                <a:ea typeface="方正正黑简体" panose="02000000000000000000" pitchFamily="2" charset="-122"/>
              </a:defRPr>
            </a:lvl4pPr>
            <a:lvl5pPr marL="2057400" indent="-228600">
              <a:defRPr sz="1300">
                <a:solidFill>
                  <a:schemeClr val="tx1"/>
                </a:solidFill>
                <a:latin typeface="方正正黑简体" panose="02000000000000000000" pitchFamily="2" charset="-122"/>
                <a:ea typeface="方正正黑简体" panose="02000000000000000000" pitchFamily="2" charset="-122"/>
              </a:defRPr>
            </a:lvl5pPr>
            <a:lvl6pPr marL="2514600" indent="-228600" defTabSz="685800" eaLnBrk="0" fontAlgn="base" hangingPunct="0">
              <a:spcBef>
                <a:spcPct val="0"/>
              </a:spcBef>
              <a:spcAft>
                <a:spcPct val="0"/>
              </a:spcAft>
              <a:defRPr sz="1300">
                <a:solidFill>
                  <a:schemeClr val="tx1"/>
                </a:solidFill>
                <a:latin typeface="方正正黑简体" panose="02000000000000000000" pitchFamily="2" charset="-122"/>
                <a:ea typeface="方正正黑简体" panose="02000000000000000000" pitchFamily="2" charset="-122"/>
              </a:defRPr>
            </a:lvl6pPr>
            <a:lvl7pPr marL="2971800" indent="-228600" defTabSz="685800" eaLnBrk="0" fontAlgn="base" hangingPunct="0">
              <a:spcBef>
                <a:spcPct val="0"/>
              </a:spcBef>
              <a:spcAft>
                <a:spcPct val="0"/>
              </a:spcAft>
              <a:defRPr sz="1300">
                <a:solidFill>
                  <a:schemeClr val="tx1"/>
                </a:solidFill>
                <a:latin typeface="方正正黑简体" panose="02000000000000000000" pitchFamily="2" charset="-122"/>
                <a:ea typeface="方正正黑简体" panose="02000000000000000000" pitchFamily="2" charset="-122"/>
              </a:defRPr>
            </a:lvl7pPr>
            <a:lvl8pPr marL="3429000" indent="-228600" defTabSz="685800" eaLnBrk="0" fontAlgn="base" hangingPunct="0">
              <a:spcBef>
                <a:spcPct val="0"/>
              </a:spcBef>
              <a:spcAft>
                <a:spcPct val="0"/>
              </a:spcAft>
              <a:defRPr sz="1300">
                <a:solidFill>
                  <a:schemeClr val="tx1"/>
                </a:solidFill>
                <a:latin typeface="方正正黑简体" panose="02000000000000000000" pitchFamily="2" charset="-122"/>
                <a:ea typeface="方正正黑简体" panose="02000000000000000000" pitchFamily="2" charset="-122"/>
              </a:defRPr>
            </a:lvl8pPr>
            <a:lvl9pPr marL="3886200" indent="-228600" defTabSz="685800" eaLnBrk="0" fontAlgn="base" hangingPunct="0">
              <a:spcBef>
                <a:spcPct val="0"/>
              </a:spcBef>
              <a:spcAft>
                <a:spcPct val="0"/>
              </a:spcAft>
              <a:defRPr sz="1300">
                <a:solidFill>
                  <a:schemeClr val="tx1"/>
                </a:solidFill>
                <a:latin typeface="方正正黑简体" panose="02000000000000000000" pitchFamily="2" charset="-122"/>
                <a:ea typeface="方正正黑简体" panose="02000000000000000000" pitchFamily="2" charset="-122"/>
              </a:defRPr>
            </a:lvl9pPr>
          </a:lstStyle>
          <a:p>
            <a:fld id="{8E734D7E-DDC1-43BA-BA84-4A1CFE3D3418}" type="slidenum">
              <a:rPr lang="zh-CN" altLang="en-US" sz="1200">
                <a:latin typeface="Calibri" panose="020F0502020204030204" pitchFamily="34" charset="0"/>
                <a:ea typeface="宋体" panose="02010600030101010101" pitchFamily="2" charset="-122"/>
              </a:rPr>
              <a:t>3</a:t>
            </a:fld>
            <a:endParaRPr lang="zh-CN" altLang="en-US" sz="1200">
              <a:latin typeface="Calibri" panose="020F0502020204030204" pitchFamily="34" charset="0"/>
              <a:ea typeface="宋体" panose="02010600030101010101" pitchFamily="2" charset="-122"/>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EF60432-858A-4F24-8214-B61DB53ED132}" type="slidenum">
              <a:rPr lang="zh-CN" altLang="en-US" smtClean="0"/>
              <a:t>4</a:t>
            </a:fld>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A86D785-FA9C-47E8-941E-80E9C19E6A64}" type="slidenum">
              <a:rPr lang="zh-CN" altLang="en-US" smtClean="0"/>
              <a:t>5</a:t>
            </a:fld>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EF60432-858A-4F24-8214-B61DB53ED132}" type="slidenum">
              <a:rPr lang="zh-CN" altLang="en-US" smtClean="0"/>
              <a:t>7</a:t>
            </a:fld>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EF60432-858A-4F24-8214-B61DB53ED132}" type="slidenum">
              <a:rPr lang="zh-CN" altLang="en-US" smtClean="0"/>
              <a:t>8</a:t>
            </a:fld>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幻灯片图像占位符 1"/>
          <p:cNvSpPr>
            <a:spLocks noGrp="1" noRot="1" noChangeAspect="1" noTextEdit="1"/>
          </p:cNvSpPr>
          <p:nvPr>
            <p:ph type="sldImg"/>
          </p:nvPr>
        </p:nvSpPr>
        <p:spPr bwMode="auto">
          <a:xfrm>
            <a:off x="381000" y="685800"/>
            <a:ext cx="6096000" cy="3429000"/>
          </a:xfrm>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12291"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eaLnBrk="1" hangingPunct="1">
              <a:spcBef>
                <a:spcPct val="0"/>
              </a:spcBef>
            </a:pPr>
            <a:endParaRPr lang="zh-CN" altLang="en-US"/>
          </a:p>
        </p:txBody>
      </p:sp>
      <p:sp>
        <p:nvSpPr>
          <p:cNvPr id="12292"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300">
                <a:solidFill>
                  <a:schemeClr val="tx1"/>
                </a:solidFill>
                <a:latin typeface="方正正黑简体" panose="02000000000000000000" pitchFamily="2" charset="-122"/>
                <a:ea typeface="方正正黑简体" panose="02000000000000000000" pitchFamily="2" charset="-122"/>
              </a:defRPr>
            </a:lvl1pPr>
            <a:lvl2pPr marL="742950" indent="-285750">
              <a:defRPr sz="1300">
                <a:solidFill>
                  <a:schemeClr val="tx1"/>
                </a:solidFill>
                <a:latin typeface="方正正黑简体" panose="02000000000000000000" pitchFamily="2" charset="-122"/>
                <a:ea typeface="方正正黑简体" panose="02000000000000000000" pitchFamily="2" charset="-122"/>
              </a:defRPr>
            </a:lvl2pPr>
            <a:lvl3pPr marL="1143000" indent="-228600">
              <a:defRPr sz="1300">
                <a:solidFill>
                  <a:schemeClr val="tx1"/>
                </a:solidFill>
                <a:latin typeface="方正正黑简体" panose="02000000000000000000" pitchFamily="2" charset="-122"/>
                <a:ea typeface="方正正黑简体" panose="02000000000000000000" pitchFamily="2" charset="-122"/>
              </a:defRPr>
            </a:lvl3pPr>
            <a:lvl4pPr marL="1600200" indent="-228600">
              <a:defRPr sz="1300">
                <a:solidFill>
                  <a:schemeClr val="tx1"/>
                </a:solidFill>
                <a:latin typeface="方正正黑简体" panose="02000000000000000000" pitchFamily="2" charset="-122"/>
                <a:ea typeface="方正正黑简体" panose="02000000000000000000" pitchFamily="2" charset="-122"/>
              </a:defRPr>
            </a:lvl4pPr>
            <a:lvl5pPr marL="2057400" indent="-228600">
              <a:defRPr sz="1300">
                <a:solidFill>
                  <a:schemeClr val="tx1"/>
                </a:solidFill>
                <a:latin typeface="方正正黑简体" panose="02000000000000000000" pitchFamily="2" charset="-122"/>
                <a:ea typeface="方正正黑简体" panose="02000000000000000000" pitchFamily="2" charset="-122"/>
              </a:defRPr>
            </a:lvl5pPr>
            <a:lvl6pPr marL="2514600" indent="-228600" defTabSz="685800" eaLnBrk="0" fontAlgn="base" hangingPunct="0">
              <a:spcBef>
                <a:spcPct val="0"/>
              </a:spcBef>
              <a:spcAft>
                <a:spcPct val="0"/>
              </a:spcAft>
              <a:defRPr sz="1300">
                <a:solidFill>
                  <a:schemeClr val="tx1"/>
                </a:solidFill>
                <a:latin typeface="方正正黑简体" panose="02000000000000000000" pitchFamily="2" charset="-122"/>
                <a:ea typeface="方正正黑简体" panose="02000000000000000000" pitchFamily="2" charset="-122"/>
              </a:defRPr>
            </a:lvl6pPr>
            <a:lvl7pPr marL="2971800" indent="-228600" defTabSz="685800" eaLnBrk="0" fontAlgn="base" hangingPunct="0">
              <a:spcBef>
                <a:spcPct val="0"/>
              </a:spcBef>
              <a:spcAft>
                <a:spcPct val="0"/>
              </a:spcAft>
              <a:defRPr sz="1300">
                <a:solidFill>
                  <a:schemeClr val="tx1"/>
                </a:solidFill>
                <a:latin typeface="方正正黑简体" panose="02000000000000000000" pitchFamily="2" charset="-122"/>
                <a:ea typeface="方正正黑简体" panose="02000000000000000000" pitchFamily="2" charset="-122"/>
              </a:defRPr>
            </a:lvl7pPr>
            <a:lvl8pPr marL="3429000" indent="-228600" defTabSz="685800" eaLnBrk="0" fontAlgn="base" hangingPunct="0">
              <a:spcBef>
                <a:spcPct val="0"/>
              </a:spcBef>
              <a:spcAft>
                <a:spcPct val="0"/>
              </a:spcAft>
              <a:defRPr sz="1300">
                <a:solidFill>
                  <a:schemeClr val="tx1"/>
                </a:solidFill>
                <a:latin typeface="方正正黑简体" panose="02000000000000000000" pitchFamily="2" charset="-122"/>
                <a:ea typeface="方正正黑简体" panose="02000000000000000000" pitchFamily="2" charset="-122"/>
              </a:defRPr>
            </a:lvl8pPr>
            <a:lvl9pPr marL="3886200" indent="-228600" defTabSz="685800" eaLnBrk="0" fontAlgn="base" hangingPunct="0">
              <a:spcBef>
                <a:spcPct val="0"/>
              </a:spcBef>
              <a:spcAft>
                <a:spcPct val="0"/>
              </a:spcAft>
              <a:defRPr sz="1300">
                <a:solidFill>
                  <a:schemeClr val="tx1"/>
                </a:solidFill>
                <a:latin typeface="方正正黑简体" panose="02000000000000000000" pitchFamily="2" charset="-122"/>
                <a:ea typeface="方正正黑简体" panose="02000000000000000000" pitchFamily="2" charset="-122"/>
              </a:defRPr>
            </a:lvl9pPr>
          </a:lstStyle>
          <a:p>
            <a:fld id="{8E734D7E-DDC1-43BA-BA84-4A1CFE3D3418}" type="slidenum">
              <a:rPr lang="zh-CN" altLang="en-US" sz="1200">
                <a:latin typeface="Calibri" panose="020F0502020204030204" pitchFamily="34" charset="0"/>
                <a:ea typeface="宋体" panose="02010600030101010101" pitchFamily="2" charset="-122"/>
              </a:rPr>
              <a:t>9</a:t>
            </a:fld>
            <a:endParaRPr lang="zh-CN" altLang="en-US" sz="1200">
              <a:latin typeface="Calibri" panose="020F0502020204030204" pitchFamily="34" charset="0"/>
              <a:ea typeface="宋体" panose="02010600030101010101" pitchFamily="2" charset="-122"/>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EF60432-858A-4F24-8214-B61DB53ED132}" type="slidenum">
              <a:rPr lang="zh-CN" altLang="en-US" smtClean="0"/>
              <a:t>10</a:t>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标题和内容">
    <p:bg>
      <p:bgPr>
        <a:blipFill rotWithShape="1">
          <a:blip r:embed="rId2"/>
          <a:stretch>
            <a:fillRect/>
          </a:stretch>
        </a:blipFill>
        <a:effectLst/>
      </p:bgPr>
    </p:bg>
    <p:spTree>
      <p:nvGrpSpPr>
        <p:cNvPr id="1" name=""/>
        <p:cNvGrpSpPr/>
        <p:nvPr/>
      </p:nvGrpSpPr>
      <p:grpSpPr>
        <a:xfrm>
          <a:off x="0" y="0"/>
          <a:ext cx="0" cy="0"/>
          <a:chOff x="0" y="0"/>
          <a:chExt cx="0" cy="0"/>
        </a:xfrm>
      </p:grpSpPr>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Click="0" advTm="0">
        <p15:prstTrans prst="pageCurlDouble"/>
      </p:transition>
    </mc:Choice>
    <mc:Fallback xmlns="">
      <p:transition spd="slow" advClick="0" advTm="0">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841772"/>
            <a:ext cx="6858000" cy="1790700"/>
          </a:xfrm>
        </p:spPr>
        <p:txBody>
          <a:bodyPr anchor="b"/>
          <a:lstStyle>
            <a:lvl1pPr algn="ctr">
              <a:defRPr sz="4500"/>
            </a:lvl1pPr>
          </a:lstStyle>
          <a:p>
            <a:r>
              <a:rPr lang="zh-CN" altLang="en-US"/>
              <a:t>单击此处编辑母版标题样式</a:t>
            </a:r>
            <a:endParaRPr lang="en-US" dirty="0"/>
          </a:p>
        </p:txBody>
      </p:sp>
      <p:sp>
        <p:nvSpPr>
          <p:cNvPr id="3" name="Subtitle 2"/>
          <p:cNvSpPr>
            <a:spLocks noGrp="1"/>
          </p:cNvSpPr>
          <p:nvPr>
            <p:ph type="subTitle" idx="1" hasCustomPrompt="1"/>
          </p:nvPr>
        </p:nvSpPr>
        <p:spPr>
          <a:xfrm>
            <a:off x="1143000" y="2701528"/>
            <a:ext cx="6858000" cy="124182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zh-CN" altLang="en-US"/>
              <a:t>单击以编辑母版副标题样式</a:t>
            </a:r>
            <a:endParaRPr lang="en-US" dirty="0"/>
          </a:p>
        </p:txBody>
      </p:sp>
      <p:sp>
        <p:nvSpPr>
          <p:cNvPr id="4" name="Date Placeholder 3"/>
          <p:cNvSpPr>
            <a:spLocks noGrp="1"/>
          </p:cNvSpPr>
          <p:nvPr>
            <p:ph type="dt" sz="half" idx="10"/>
          </p:nvPr>
        </p:nvSpPr>
        <p:spPr/>
        <p:txBody>
          <a:bodyPr/>
          <a:lstStyle/>
          <a:p>
            <a:fld id="{ACA37975-6AF7-4301-9DC5-87C074AA59D1}" type="datetimeFigureOut">
              <a:rPr lang="zh-CN" altLang="en-US" smtClean="0"/>
              <a:t>2023-01-10</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D27987A4-0198-42B4-AAAE-EDBADA4485AB}" type="slidenum">
              <a:rPr lang="zh-CN" altLang="en-US" smtClean="0"/>
              <a:t>‹#›</a:t>
            </a:fld>
            <a:endParaRPr lang="zh-CN" altLang="en-US"/>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Click="0" advTm="0">
        <p15:prstTrans prst="pageCurlDouble"/>
      </p:transition>
    </mc:Choice>
    <mc:Fallback xmlns="">
      <p:transition spd="slow" advClick="0" advTm="0">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Title 1"/>
          <p:cNvSpPr>
            <a:spLocks noGrp="1"/>
          </p:cNvSpPr>
          <p:nvPr>
            <p:ph type="title"/>
          </p:nvPr>
        </p:nvSpPr>
        <p:spPr>
          <a:xfrm>
            <a:off x="623888" y="1282304"/>
            <a:ext cx="7886700" cy="2139553"/>
          </a:xfrm>
        </p:spPr>
        <p:txBody>
          <a:bodyPr anchor="b"/>
          <a:lstStyle>
            <a:lvl1pPr>
              <a:defRPr sz="4500"/>
            </a:lvl1pPr>
          </a:lstStyle>
          <a:p>
            <a:r>
              <a:rPr lang="zh-CN" altLang="en-US"/>
              <a:t>单击此处编辑母版标题样式</a:t>
            </a:r>
            <a:endParaRPr lang="en-US" dirty="0"/>
          </a:p>
        </p:txBody>
      </p:sp>
      <p:sp>
        <p:nvSpPr>
          <p:cNvPr id="3" name="Text Placeholder 2"/>
          <p:cNvSpPr>
            <a:spLocks noGrp="1"/>
          </p:cNvSpPr>
          <p:nvPr>
            <p:ph type="body" idx="1" hasCustomPrompt="1"/>
          </p:nvPr>
        </p:nvSpPr>
        <p:spPr>
          <a:xfrm>
            <a:off x="623888" y="3442098"/>
            <a:ext cx="7886700" cy="1125140"/>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zh-CN" altLang="en-US"/>
              <a:t>编辑母版文本样式</a:t>
            </a:r>
          </a:p>
        </p:txBody>
      </p:sp>
      <p:sp>
        <p:nvSpPr>
          <p:cNvPr id="4" name="Date Placeholder 3"/>
          <p:cNvSpPr>
            <a:spLocks noGrp="1"/>
          </p:cNvSpPr>
          <p:nvPr>
            <p:ph type="dt" sz="half" idx="10"/>
          </p:nvPr>
        </p:nvSpPr>
        <p:spPr/>
        <p:txBody>
          <a:bodyPr/>
          <a:lstStyle/>
          <a:p>
            <a:fld id="{ACA37975-6AF7-4301-9DC5-87C074AA59D1}" type="datetimeFigureOut">
              <a:rPr lang="zh-CN" altLang="en-US" smtClean="0"/>
              <a:t>2023-01-10</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D27987A4-0198-42B4-AAAE-EDBADA4485AB}" type="slidenum">
              <a:rPr lang="zh-CN" altLang="en-US" smtClean="0"/>
              <a:t>‹#›</a:t>
            </a:fld>
            <a:endParaRPr lang="zh-CN" altLang="en-US"/>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Click="0" advTm="0">
        <p15:prstTrans prst="pageCurlDouble"/>
      </p:transition>
    </mc:Choice>
    <mc:Fallback xmlns="">
      <p:transition spd="slow" advClick="0" advTm="0">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Content Placeholder 2"/>
          <p:cNvSpPr>
            <a:spLocks noGrp="1"/>
          </p:cNvSpPr>
          <p:nvPr>
            <p:ph sz="half" idx="1" hasCustomPrompt="1"/>
          </p:nvPr>
        </p:nvSpPr>
        <p:spPr>
          <a:xfrm>
            <a:off x="628650" y="1369219"/>
            <a:ext cx="3886200" cy="3263504"/>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Content Placeholder 3"/>
          <p:cNvSpPr>
            <a:spLocks noGrp="1"/>
          </p:cNvSpPr>
          <p:nvPr>
            <p:ph sz="half" idx="2" hasCustomPrompt="1"/>
          </p:nvPr>
        </p:nvSpPr>
        <p:spPr>
          <a:xfrm>
            <a:off x="4629150" y="1369219"/>
            <a:ext cx="3886200" cy="3263504"/>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5" name="Date Placeholder 4"/>
          <p:cNvSpPr>
            <a:spLocks noGrp="1"/>
          </p:cNvSpPr>
          <p:nvPr>
            <p:ph type="dt" sz="half" idx="10"/>
          </p:nvPr>
        </p:nvSpPr>
        <p:spPr/>
        <p:txBody>
          <a:bodyPr/>
          <a:lstStyle/>
          <a:p>
            <a:fld id="{ACA37975-6AF7-4301-9DC5-87C074AA59D1}" type="datetimeFigureOut">
              <a:rPr lang="zh-CN" altLang="en-US" smtClean="0"/>
              <a:t>2023-01-10</a:t>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D27987A4-0198-42B4-AAAE-EDBADA4485AB}" type="slidenum">
              <a:rPr lang="zh-CN" altLang="en-US" smtClean="0"/>
              <a:t>‹#›</a:t>
            </a:fld>
            <a:endParaRPr lang="zh-CN" altLang="en-US"/>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Click="0" advTm="0">
        <p15:prstTrans prst="pageCurlDouble"/>
      </p:transition>
    </mc:Choice>
    <mc:Fallback xmlns="">
      <p:transition spd="slow" advClick="0" advTm="0">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Title 1"/>
          <p:cNvSpPr>
            <a:spLocks noGrp="1"/>
          </p:cNvSpPr>
          <p:nvPr>
            <p:ph type="title"/>
          </p:nvPr>
        </p:nvSpPr>
        <p:spPr>
          <a:xfrm>
            <a:off x="629841" y="273844"/>
            <a:ext cx="7886700" cy="994172"/>
          </a:xfrm>
        </p:spPr>
        <p:txBody>
          <a:bodyPr/>
          <a:lstStyle/>
          <a:p>
            <a:r>
              <a:rPr lang="zh-CN" altLang="en-US"/>
              <a:t>单击此处编辑母版标题样式</a:t>
            </a:r>
            <a:endParaRPr lang="en-US" dirty="0"/>
          </a:p>
        </p:txBody>
      </p:sp>
      <p:sp>
        <p:nvSpPr>
          <p:cNvPr id="3" name="Text Placeholder 2"/>
          <p:cNvSpPr>
            <a:spLocks noGrp="1"/>
          </p:cNvSpPr>
          <p:nvPr>
            <p:ph type="body" idx="1" hasCustomPrompt="1"/>
          </p:nvPr>
        </p:nvSpPr>
        <p:spPr>
          <a:xfrm>
            <a:off x="629842" y="1260872"/>
            <a:ext cx="3868340"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zh-CN" altLang="en-US"/>
              <a:t>编辑母版文本样式</a:t>
            </a:r>
          </a:p>
        </p:txBody>
      </p:sp>
      <p:sp>
        <p:nvSpPr>
          <p:cNvPr id="4" name="Content Placeholder 3"/>
          <p:cNvSpPr>
            <a:spLocks noGrp="1"/>
          </p:cNvSpPr>
          <p:nvPr>
            <p:ph sz="half" idx="2" hasCustomPrompt="1"/>
          </p:nvPr>
        </p:nvSpPr>
        <p:spPr>
          <a:xfrm>
            <a:off x="629842" y="1878806"/>
            <a:ext cx="3868340" cy="2763441"/>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5" name="Text Placeholder 4"/>
          <p:cNvSpPr>
            <a:spLocks noGrp="1"/>
          </p:cNvSpPr>
          <p:nvPr>
            <p:ph type="body" sz="quarter" idx="3" hasCustomPrompt="1"/>
          </p:nvPr>
        </p:nvSpPr>
        <p:spPr>
          <a:xfrm>
            <a:off x="4629150" y="1260872"/>
            <a:ext cx="3887391"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zh-CN" altLang="en-US"/>
              <a:t>编辑母版文本样式</a:t>
            </a:r>
          </a:p>
        </p:txBody>
      </p:sp>
      <p:sp>
        <p:nvSpPr>
          <p:cNvPr id="6" name="Content Placeholder 5"/>
          <p:cNvSpPr>
            <a:spLocks noGrp="1"/>
          </p:cNvSpPr>
          <p:nvPr>
            <p:ph sz="quarter" idx="4" hasCustomPrompt="1"/>
          </p:nvPr>
        </p:nvSpPr>
        <p:spPr>
          <a:xfrm>
            <a:off x="4629150" y="1878806"/>
            <a:ext cx="3887391" cy="2763441"/>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7" name="Date Placeholder 6"/>
          <p:cNvSpPr>
            <a:spLocks noGrp="1"/>
          </p:cNvSpPr>
          <p:nvPr>
            <p:ph type="dt" sz="half" idx="10"/>
          </p:nvPr>
        </p:nvSpPr>
        <p:spPr/>
        <p:txBody>
          <a:bodyPr/>
          <a:lstStyle/>
          <a:p>
            <a:fld id="{ACA37975-6AF7-4301-9DC5-87C074AA59D1}" type="datetimeFigureOut">
              <a:rPr lang="zh-CN" altLang="en-US" smtClean="0"/>
              <a:t>2023-01-10</a:t>
            </a:fld>
            <a:endParaRPr lang="zh-CN" altLang="en-US"/>
          </a:p>
        </p:txBody>
      </p:sp>
      <p:sp>
        <p:nvSpPr>
          <p:cNvPr id="8" name="Footer Placeholder 7"/>
          <p:cNvSpPr>
            <a:spLocks noGrp="1"/>
          </p:cNvSpPr>
          <p:nvPr>
            <p:ph type="ftr" sz="quarter" idx="11"/>
          </p:nvPr>
        </p:nvSpPr>
        <p:spPr/>
        <p:txBody>
          <a:bodyPr/>
          <a:lstStyle/>
          <a:p>
            <a:endParaRPr lang="zh-CN" altLang="en-US"/>
          </a:p>
        </p:txBody>
      </p:sp>
      <p:sp>
        <p:nvSpPr>
          <p:cNvPr id="9" name="Slide Number Placeholder 8"/>
          <p:cNvSpPr>
            <a:spLocks noGrp="1"/>
          </p:cNvSpPr>
          <p:nvPr>
            <p:ph type="sldNum" sz="quarter" idx="12"/>
          </p:nvPr>
        </p:nvSpPr>
        <p:spPr/>
        <p:txBody>
          <a:bodyPr/>
          <a:lstStyle/>
          <a:p>
            <a:fld id="{D27987A4-0198-42B4-AAAE-EDBADA4485AB}" type="slidenum">
              <a:rPr lang="zh-CN" altLang="en-US" smtClean="0"/>
              <a:t>‹#›</a:t>
            </a:fld>
            <a:endParaRPr lang="zh-CN" altLang="en-US"/>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Click="0" advTm="0">
        <p15:prstTrans prst="pageCurlDouble"/>
      </p:transition>
    </mc:Choice>
    <mc:Fallback xmlns="">
      <p:transition spd="slow" advClick="0" advTm="0">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Date Placeholder 2"/>
          <p:cNvSpPr>
            <a:spLocks noGrp="1"/>
          </p:cNvSpPr>
          <p:nvPr>
            <p:ph type="dt" sz="half" idx="10"/>
          </p:nvPr>
        </p:nvSpPr>
        <p:spPr/>
        <p:txBody>
          <a:bodyPr/>
          <a:lstStyle/>
          <a:p>
            <a:fld id="{ACA37975-6AF7-4301-9DC5-87C074AA59D1}" type="datetimeFigureOut">
              <a:rPr lang="zh-CN" altLang="en-US" smtClean="0"/>
              <a:t>2023-01-10</a:t>
            </a:fld>
            <a:endParaRPr lang="zh-CN" altLang="en-US"/>
          </a:p>
        </p:txBody>
      </p:sp>
      <p:sp>
        <p:nvSpPr>
          <p:cNvPr id="4" name="Footer Placeholder 3"/>
          <p:cNvSpPr>
            <a:spLocks noGrp="1"/>
          </p:cNvSpPr>
          <p:nvPr>
            <p:ph type="ftr" sz="quarter" idx="11"/>
          </p:nvPr>
        </p:nvSpPr>
        <p:spPr/>
        <p:txBody>
          <a:bodyPr/>
          <a:lstStyle/>
          <a:p>
            <a:endParaRPr lang="zh-CN" altLang="en-US"/>
          </a:p>
        </p:txBody>
      </p:sp>
      <p:sp>
        <p:nvSpPr>
          <p:cNvPr id="5" name="Slide Number Placeholder 4"/>
          <p:cNvSpPr>
            <a:spLocks noGrp="1"/>
          </p:cNvSpPr>
          <p:nvPr>
            <p:ph type="sldNum" sz="quarter" idx="12"/>
          </p:nvPr>
        </p:nvSpPr>
        <p:spPr/>
        <p:txBody>
          <a:bodyPr/>
          <a:lstStyle/>
          <a:p>
            <a:fld id="{D27987A4-0198-42B4-AAAE-EDBADA4485AB}" type="slidenum">
              <a:rPr lang="zh-CN" altLang="en-US" smtClean="0"/>
              <a:t>‹#›</a:t>
            </a:fld>
            <a:endParaRPr lang="zh-CN" altLang="en-US"/>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Click="0" advTm="0">
        <p15:prstTrans prst="pageCurlDouble"/>
      </p:transition>
    </mc:Choice>
    <mc:Fallback xmlns="">
      <p:transition spd="slow" advClick="0" advTm="0">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CA37975-6AF7-4301-9DC5-87C074AA59D1}" type="datetimeFigureOut">
              <a:rPr lang="zh-CN" altLang="en-US" smtClean="0"/>
              <a:t>2023-01-10</a:t>
            </a:fld>
            <a:endParaRPr lang="zh-CN" altLang="en-US"/>
          </a:p>
        </p:txBody>
      </p:sp>
      <p:sp>
        <p:nvSpPr>
          <p:cNvPr id="3" name="Footer Placeholder 2"/>
          <p:cNvSpPr>
            <a:spLocks noGrp="1"/>
          </p:cNvSpPr>
          <p:nvPr>
            <p:ph type="ftr" sz="quarter" idx="11"/>
          </p:nvPr>
        </p:nvSpPr>
        <p:spPr/>
        <p:txBody>
          <a:bodyPr/>
          <a:lstStyle/>
          <a:p>
            <a:endParaRPr lang="zh-CN" altLang="en-US"/>
          </a:p>
        </p:txBody>
      </p:sp>
      <p:sp>
        <p:nvSpPr>
          <p:cNvPr id="4" name="Slide Number Placeholder 3"/>
          <p:cNvSpPr>
            <a:spLocks noGrp="1"/>
          </p:cNvSpPr>
          <p:nvPr>
            <p:ph type="sldNum" sz="quarter" idx="12"/>
          </p:nvPr>
        </p:nvSpPr>
        <p:spPr/>
        <p:txBody>
          <a:bodyPr/>
          <a:lstStyle/>
          <a:p>
            <a:fld id="{D27987A4-0198-42B4-AAAE-EDBADA4485AB}" type="slidenum">
              <a:rPr lang="zh-CN" altLang="en-US" smtClean="0"/>
              <a:t>‹#›</a:t>
            </a:fld>
            <a:endParaRPr lang="zh-CN" altLang="en-US"/>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Click="0" advTm="0">
        <p15:prstTrans prst="pageCurlDouble"/>
      </p:transition>
    </mc:Choice>
    <mc:Fallback xmlns="">
      <p:transition spd="slow" advClick="0" advTm="0">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内容与标题">
    <p:spTree>
      <p:nvGrpSpPr>
        <p:cNvPr id="1" name=""/>
        <p:cNvGrpSpPr/>
        <p:nvPr/>
      </p:nvGrpSpPr>
      <p:grpSpPr>
        <a:xfrm>
          <a:off x="0" y="0"/>
          <a:ext cx="0" cy="0"/>
          <a:chOff x="0" y="0"/>
          <a:chExt cx="0" cy="0"/>
        </a:xfrm>
      </p:grpSpPr>
      <p:pic>
        <p:nvPicPr>
          <p:cNvPr id="8" name="图片 7"/>
          <p:cNvPicPr>
            <a:picLocks noChangeAspect="1"/>
          </p:cNvPicPr>
          <p:nvPr userDrawn="1"/>
        </p:nvPicPr>
        <p:blipFill>
          <a:blip r:embed="rId2" cstate="email"/>
          <a:stretch>
            <a:fillRect/>
          </a:stretch>
        </p:blipFill>
        <p:spPr>
          <a:xfrm>
            <a:off x="2709" y="-1"/>
            <a:ext cx="9141291" cy="5143500"/>
          </a:xfrm>
          <a:prstGeom prst="rect">
            <a:avLst/>
          </a:prstGeom>
        </p:spPr>
      </p:pic>
      <p:sp>
        <p:nvSpPr>
          <p:cNvPr id="9" name="五边形 8"/>
          <p:cNvSpPr/>
          <p:nvPr userDrawn="1"/>
        </p:nvSpPr>
        <p:spPr>
          <a:xfrm>
            <a:off x="0" y="203200"/>
            <a:ext cx="3009900" cy="317500"/>
          </a:xfrm>
          <a:prstGeom prst="homePlate">
            <a:avLst/>
          </a:prstGeom>
          <a:solidFill>
            <a:srgbClr val="0078AA"/>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文本框 9"/>
          <p:cNvSpPr txBox="1"/>
          <p:nvPr userDrawn="1"/>
        </p:nvSpPr>
        <p:spPr>
          <a:xfrm>
            <a:off x="419100" y="220618"/>
            <a:ext cx="1915909" cy="300082"/>
          </a:xfrm>
          <a:prstGeom prst="rect">
            <a:avLst/>
          </a:prstGeom>
          <a:noFill/>
        </p:spPr>
        <p:txBody>
          <a:bodyPr wrap="none" rtlCol="0">
            <a:spAutoFit/>
          </a:bodyPr>
          <a:lstStyle/>
          <a:p>
            <a:r>
              <a:rPr lang="zh-CN" altLang="en-US" dirty="0">
                <a:solidFill>
                  <a:schemeClr val="bg1"/>
                </a:solidFill>
              </a:rPr>
              <a:t>单击此处添加文字标题</a:t>
            </a: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Click="0" advTm="0">
        <p15:prstTrans prst="pageCurlDouble"/>
      </p:transition>
    </mc:Choice>
    <mc:Fallback xmlns="">
      <p:transition spd="slow" advClick="0" advTm="0">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273844"/>
            <a:ext cx="7886700" cy="994172"/>
          </a:xfrm>
          <a:prstGeom prst="rect">
            <a:avLst/>
          </a:prstGeom>
        </p:spPr>
        <p:txBody>
          <a:bodyPr vert="horz" lIns="91440" tIns="45720" rIns="91440" bIns="45720" rtlCol="0" anchor="ctr">
            <a:normAutofit/>
          </a:bodyPr>
          <a:lstStyle/>
          <a:p>
            <a:r>
              <a:rPr lang="zh-CN" altLang="en-US"/>
              <a:t>单击此处编辑母版标题样式</a:t>
            </a:r>
            <a:endParaRPr lang="en-US" dirty="0"/>
          </a:p>
        </p:txBody>
      </p:sp>
      <p:sp>
        <p:nvSpPr>
          <p:cNvPr id="3" name="Text Placeholder 2"/>
          <p:cNvSpPr>
            <a:spLocks noGrp="1"/>
          </p:cNvSpPr>
          <p:nvPr>
            <p:ph type="body" idx="1"/>
          </p:nvPr>
        </p:nvSpPr>
        <p:spPr>
          <a:xfrm>
            <a:off x="628650" y="1369219"/>
            <a:ext cx="7886700" cy="3263504"/>
          </a:xfrm>
          <a:prstGeom prst="rect">
            <a:avLst/>
          </a:prstGeom>
        </p:spPr>
        <p:txBody>
          <a:bodyPr vert="horz" lIns="91440" tIns="45720" rIns="91440" bIns="45720" rtlCol="0">
            <a:normAutofit/>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Date Placeholder 3"/>
          <p:cNvSpPr>
            <a:spLocks noGrp="1"/>
          </p:cNvSpPr>
          <p:nvPr>
            <p:ph type="dt" sz="half" idx="2"/>
          </p:nvPr>
        </p:nvSpPr>
        <p:spPr>
          <a:xfrm>
            <a:off x="628650" y="4767263"/>
            <a:ext cx="2057400" cy="273844"/>
          </a:xfrm>
          <a:prstGeom prst="rect">
            <a:avLst/>
          </a:prstGeom>
        </p:spPr>
        <p:txBody>
          <a:bodyPr vert="horz" lIns="91440" tIns="45720" rIns="91440" bIns="45720" rtlCol="0" anchor="ctr"/>
          <a:lstStyle>
            <a:lvl1pPr algn="l">
              <a:defRPr sz="900">
                <a:solidFill>
                  <a:schemeClr val="tx1">
                    <a:tint val="75000"/>
                  </a:schemeClr>
                </a:solidFill>
              </a:defRPr>
            </a:lvl1pPr>
          </a:lstStyle>
          <a:p>
            <a:fld id="{ACA37975-6AF7-4301-9DC5-87C074AA59D1}" type="datetimeFigureOut">
              <a:rPr lang="zh-CN" altLang="en-US" smtClean="0"/>
              <a:t>2023-01-10</a:t>
            </a:fld>
            <a:endParaRPr lang="zh-CN" altLang="en-US"/>
          </a:p>
        </p:txBody>
      </p:sp>
      <p:sp>
        <p:nvSpPr>
          <p:cNvPr id="5" name="Footer Placeholder 4"/>
          <p:cNvSpPr>
            <a:spLocks noGrp="1"/>
          </p:cNvSpPr>
          <p:nvPr>
            <p:ph type="ftr" sz="quarter" idx="3"/>
          </p:nvPr>
        </p:nvSpPr>
        <p:spPr>
          <a:xfrm>
            <a:off x="3028950" y="4767263"/>
            <a:ext cx="3086100" cy="273844"/>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zh-CN" altLang="en-US"/>
          </a:p>
        </p:txBody>
      </p:sp>
      <p:sp>
        <p:nvSpPr>
          <p:cNvPr id="6" name="Slide Number Placeholder 5"/>
          <p:cNvSpPr>
            <a:spLocks noGrp="1"/>
          </p:cNvSpPr>
          <p:nvPr>
            <p:ph type="sldNum" sz="quarter" idx="4"/>
          </p:nvPr>
        </p:nvSpPr>
        <p:spPr>
          <a:xfrm>
            <a:off x="6457950" y="4767263"/>
            <a:ext cx="2057400" cy="273844"/>
          </a:xfrm>
          <a:prstGeom prst="rect">
            <a:avLst/>
          </a:prstGeom>
        </p:spPr>
        <p:txBody>
          <a:bodyPr vert="horz" lIns="91440" tIns="45720" rIns="91440" bIns="45720" rtlCol="0" anchor="ctr"/>
          <a:lstStyle>
            <a:lvl1pPr algn="r">
              <a:defRPr sz="900">
                <a:solidFill>
                  <a:schemeClr val="tx1">
                    <a:tint val="75000"/>
                  </a:schemeClr>
                </a:solidFill>
              </a:defRPr>
            </a:lvl1pPr>
          </a:lstStyle>
          <a:p>
            <a:fld id="{D27987A4-0198-42B4-AAAE-EDBADA4485AB}" type="slidenum">
              <a:rPr lang="zh-CN" altLang="en-US" smtClean="0"/>
              <a:t>‹#›</a:t>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Lst>
  <mc:AlternateContent xmlns:mc="http://schemas.openxmlformats.org/markup-compatibility/2006" xmlns:p15="http://schemas.microsoft.com/office/powerpoint/2012/main">
    <mc:Choice Requires="p15">
      <p:transition xmlns:p14="http://schemas.microsoft.com/office/powerpoint/2010/main" spd="slow" p14:dur="1250" advClick="0" advTm="0">
        <p15:prstTrans prst="pageCurlDouble"/>
      </p:transition>
    </mc:Choice>
    <mc:Fallback xmlns="">
      <p:transition spd="slow" advClick="0" advTm="0">
        <p:fade/>
      </p:transition>
    </mc:Fallback>
  </mc:AlternateConten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7"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9.xml"/><Relationship Id="rId1" Type="http://schemas.openxmlformats.org/officeDocument/2006/relationships/slideLayout" Target="../slideLayouts/slideLayout8.xml"/><Relationship Id="rId6" Type="http://schemas.openxmlformats.org/officeDocument/2006/relationships/image" Target="../media/image34.png"/><Relationship Id="rId5" Type="http://schemas.openxmlformats.org/officeDocument/2006/relationships/image" Target="../media/image33.png"/><Relationship Id="rId4" Type="http://schemas.openxmlformats.org/officeDocument/2006/relationships/image" Target="../media/image32.png"/></Relationships>
</file>

<file path=ppt/slides/_rels/slide11.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10.xml"/><Relationship Id="rId1" Type="http://schemas.openxmlformats.org/officeDocument/2006/relationships/slideLayout" Target="../slideLayouts/slideLayout8.xml"/><Relationship Id="rId4" Type="http://schemas.openxmlformats.org/officeDocument/2006/relationships/image" Target="../media/image36.png"/></Relationships>
</file>

<file path=ppt/slides/_rels/slide12.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image" Target="../media/image38.jpeg"/><Relationship Id="rId1" Type="http://schemas.openxmlformats.org/officeDocument/2006/relationships/slideLayout" Target="../slideLayouts/slideLayout8.xml"/><Relationship Id="rId5" Type="http://schemas.openxmlformats.org/officeDocument/2006/relationships/image" Target="../media/image40.jpeg"/><Relationship Id="rId4" Type="http://schemas.microsoft.com/office/2007/relationships/hdphoto" Target="../media/hdphoto3.wdp"/></Relationships>
</file>

<file path=ppt/slides/_rels/slide14.xml.rels><?xml version="1.0" encoding="UTF-8" standalone="yes"?>
<Relationships xmlns="http://schemas.openxmlformats.org/package/2006/relationships"><Relationship Id="rId3" Type="http://schemas.openxmlformats.org/officeDocument/2006/relationships/image" Target="../media/image41.png"/><Relationship Id="rId7" Type="http://schemas.openxmlformats.org/officeDocument/2006/relationships/image" Target="../media/image45.png"/><Relationship Id="rId2" Type="http://schemas.openxmlformats.org/officeDocument/2006/relationships/notesSlide" Target="../notesSlides/notesSlide11.xml"/><Relationship Id="rId1" Type="http://schemas.openxmlformats.org/officeDocument/2006/relationships/slideLayout" Target="../slideLayouts/slideLayout8.xml"/><Relationship Id="rId6" Type="http://schemas.openxmlformats.org/officeDocument/2006/relationships/image" Target="../media/image44.png"/><Relationship Id="rId5" Type="http://schemas.openxmlformats.org/officeDocument/2006/relationships/image" Target="../media/image43.png"/><Relationship Id="rId4" Type="http://schemas.openxmlformats.org/officeDocument/2006/relationships/image" Target="../media/image42.png"/></Relationships>
</file>

<file path=ppt/slides/_rels/slide15.xml.rels><?xml version="1.0" encoding="UTF-8" standalone="yes"?>
<Relationships xmlns="http://schemas.openxmlformats.org/package/2006/relationships"><Relationship Id="rId8" Type="http://schemas.openxmlformats.org/officeDocument/2006/relationships/tags" Target="../tags/tag38.xml"/><Relationship Id="rId13" Type="http://schemas.openxmlformats.org/officeDocument/2006/relationships/image" Target="../media/image6.png"/><Relationship Id="rId3" Type="http://schemas.openxmlformats.org/officeDocument/2006/relationships/tags" Target="../tags/tag33.xml"/><Relationship Id="rId7" Type="http://schemas.openxmlformats.org/officeDocument/2006/relationships/tags" Target="../tags/tag37.xml"/><Relationship Id="rId12" Type="http://schemas.openxmlformats.org/officeDocument/2006/relationships/image" Target="../media/image2.jpeg"/><Relationship Id="rId2" Type="http://schemas.openxmlformats.org/officeDocument/2006/relationships/tags" Target="../tags/tag32.xml"/><Relationship Id="rId1" Type="http://schemas.openxmlformats.org/officeDocument/2006/relationships/tags" Target="../tags/tag31.xml"/><Relationship Id="rId6" Type="http://schemas.openxmlformats.org/officeDocument/2006/relationships/tags" Target="../tags/tag36.xml"/><Relationship Id="rId11" Type="http://schemas.openxmlformats.org/officeDocument/2006/relationships/notesSlide" Target="../notesSlides/notesSlide12.xml"/><Relationship Id="rId5" Type="http://schemas.openxmlformats.org/officeDocument/2006/relationships/tags" Target="../tags/tag35.xml"/><Relationship Id="rId10" Type="http://schemas.openxmlformats.org/officeDocument/2006/relationships/slideLayout" Target="../slideLayouts/slideLayout7.xml"/><Relationship Id="rId4" Type="http://schemas.openxmlformats.org/officeDocument/2006/relationships/tags" Target="../tags/tag34.xml"/><Relationship Id="rId9" Type="http://schemas.openxmlformats.org/officeDocument/2006/relationships/tags" Target="../tags/tag39.xml"/></Relationships>
</file>

<file path=ppt/slides/_rels/slide16.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13.xml"/><Relationship Id="rId1" Type="http://schemas.openxmlformats.org/officeDocument/2006/relationships/slideLayout" Target="../slideLayouts/slideLayout8.xml"/><Relationship Id="rId6" Type="http://schemas.openxmlformats.org/officeDocument/2006/relationships/image" Target="../media/image49.jpeg"/><Relationship Id="rId5" Type="http://schemas.openxmlformats.org/officeDocument/2006/relationships/image" Target="../media/image48.jpeg"/><Relationship Id="rId4" Type="http://schemas.openxmlformats.org/officeDocument/2006/relationships/image" Target="../media/image47.jpeg"/></Relationships>
</file>

<file path=ppt/slides/_rels/slide17.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14.xml"/><Relationship Id="rId1" Type="http://schemas.openxmlformats.org/officeDocument/2006/relationships/slideLayout" Target="../slideLayouts/slideLayout8.xml"/></Relationships>
</file>

<file path=ppt/slides/_rels/slide18.xml.rels><?xml version="1.0" encoding="UTF-8" standalone="yes"?>
<Relationships xmlns="http://schemas.openxmlformats.org/package/2006/relationships"><Relationship Id="rId8" Type="http://schemas.openxmlformats.org/officeDocument/2006/relationships/image" Target="../media/image56.png"/><Relationship Id="rId3" Type="http://schemas.openxmlformats.org/officeDocument/2006/relationships/image" Target="../media/image51.png"/><Relationship Id="rId7" Type="http://schemas.openxmlformats.org/officeDocument/2006/relationships/image" Target="../media/image55.png"/><Relationship Id="rId2" Type="http://schemas.openxmlformats.org/officeDocument/2006/relationships/notesSlide" Target="../notesSlides/notesSlide15.xml"/><Relationship Id="rId1" Type="http://schemas.openxmlformats.org/officeDocument/2006/relationships/slideLayout" Target="../slideLayouts/slideLayout8.xml"/><Relationship Id="rId6" Type="http://schemas.openxmlformats.org/officeDocument/2006/relationships/image" Target="../media/image54.png"/><Relationship Id="rId5" Type="http://schemas.openxmlformats.org/officeDocument/2006/relationships/image" Target="../media/image53.png"/><Relationship Id="rId4" Type="http://schemas.openxmlformats.org/officeDocument/2006/relationships/image" Target="../media/image52.png"/></Relationships>
</file>

<file path=ppt/slides/_rels/slide19.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notesSlide" Target="../notesSlides/notesSlide16.xml"/><Relationship Id="rId1" Type="http://schemas.openxmlformats.org/officeDocument/2006/relationships/slideLayout" Target="../slideLayouts/slideLayout8.xml"/><Relationship Id="rId5" Type="http://schemas.openxmlformats.org/officeDocument/2006/relationships/image" Target="../media/image59.png"/><Relationship Id="rId4" Type="http://schemas.openxmlformats.org/officeDocument/2006/relationships/image" Target="../media/image58.png"/></Relationships>
</file>

<file path=ppt/slides/_rels/slide2.xml.rels><?xml version="1.0" encoding="UTF-8" standalone="yes"?>
<Relationships xmlns="http://schemas.openxmlformats.org/package/2006/relationships"><Relationship Id="rId8" Type="http://schemas.openxmlformats.org/officeDocument/2006/relationships/tags" Target="../tags/tag8.xml"/><Relationship Id="rId13" Type="http://schemas.openxmlformats.org/officeDocument/2006/relationships/slideLayout" Target="../slideLayouts/slideLayout7.xml"/><Relationship Id="rId18" Type="http://schemas.openxmlformats.org/officeDocument/2006/relationships/image" Target="../media/image8.png"/><Relationship Id="rId3" Type="http://schemas.openxmlformats.org/officeDocument/2006/relationships/tags" Target="../tags/tag3.xml"/><Relationship Id="rId7" Type="http://schemas.openxmlformats.org/officeDocument/2006/relationships/tags" Target="../tags/tag7.xml"/><Relationship Id="rId12" Type="http://schemas.openxmlformats.org/officeDocument/2006/relationships/tags" Target="../tags/tag12.xml"/><Relationship Id="rId17" Type="http://schemas.openxmlformats.org/officeDocument/2006/relationships/image" Target="../media/image7.png"/><Relationship Id="rId2" Type="http://schemas.openxmlformats.org/officeDocument/2006/relationships/tags" Target="../tags/tag2.xml"/><Relationship Id="rId16" Type="http://schemas.openxmlformats.org/officeDocument/2006/relationships/image" Target="../media/image6.png"/><Relationship Id="rId1" Type="http://schemas.openxmlformats.org/officeDocument/2006/relationships/tags" Target="../tags/tag1.xml"/><Relationship Id="rId6" Type="http://schemas.openxmlformats.org/officeDocument/2006/relationships/tags" Target="../tags/tag6.xml"/><Relationship Id="rId11" Type="http://schemas.openxmlformats.org/officeDocument/2006/relationships/tags" Target="../tags/tag11.xml"/><Relationship Id="rId5" Type="http://schemas.openxmlformats.org/officeDocument/2006/relationships/tags" Target="../tags/tag5.xml"/><Relationship Id="rId15" Type="http://schemas.openxmlformats.org/officeDocument/2006/relationships/image" Target="../media/image2.jpeg"/><Relationship Id="rId10" Type="http://schemas.openxmlformats.org/officeDocument/2006/relationships/tags" Target="../tags/tag10.xml"/><Relationship Id="rId4" Type="http://schemas.openxmlformats.org/officeDocument/2006/relationships/tags" Target="../tags/tag4.xml"/><Relationship Id="rId9" Type="http://schemas.openxmlformats.org/officeDocument/2006/relationships/tags" Target="../tags/tag9.xml"/><Relationship Id="rId14"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image" Target="../media/image60.png"/><Relationship Id="rId1" Type="http://schemas.openxmlformats.org/officeDocument/2006/relationships/slideLayout" Target="../slideLayouts/slideLayout8.xml"/><Relationship Id="rId6" Type="http://schemas.openxmlformats.org/officeDocument/2006/relationships/image" Target="../media/image64.png"/><Relationship Id="rId5" Type="http://schemas.openxmlformats.org/officeDocument/2006/relationships/image" Target="../media/image63.png"/><Relationship Id="rId4" Type="http://schemas.openxmlformats.org/officeDocument/2006/relationships/image" Target="../media/image62.png"/></Relationships>
</file>

<file path=ppt/slides/_rels/slide21.xml.rels><?xml version="1.0" encoding="UTF-8" standalone="yes"?>
<Relationships xmlns="http://schemas.openxmlformats.org/package/2006/relationships"><Relationship Id="rId8" Type="http://schemas.openxmlformats.org/officeDocument/2006/relationships/tags" Target="../tags/tag47.xml"/><Relationship Id="rId13" Type="http://schemas.openxmlformats.org/officeDocument/2006/relationships/image" Target="../media/image6.png"/><Relationship Id="rId3" Type="http://schemas.openxmlformats.org/officeDocument/2006/relationships/tags" Target="../tags/tag42.xml"/><Relationship Id="rId7" Type="http://schemas.openxmlformats.org/officeDocument/2006/relationships/tags" Target="../tags/tag46.xml"/><Relationship Id="rId12" Type="http://schemas.openxmlformats.org/officeDocument/2006/relationships/image" Target="../media/image2.jpeg"/><Relationship Id="rId2" Type="http://schemas.openxmlformats.org/officeDocument/2006/relationships/tags" Target="../tags/tag41.xml"/><Relationship Id="rId1" Type="http://schemas.openxmlformats.org/officeDocument/2006/relationships/tags" Target="../tags/tag40.xml"/><Relationship Id="rId6" Type="http://schemas.openxmlformats.org/officeDocument/2006/relationships/tags" Target="../tags/tag45.xml"/><Relationship Id="rId11" Type="http://schemas.openxmlformats.org/officeDocument/2006/relationships/notesSlide" Target="../notesSlides/notesSlide17.xml"/><Relationship Id="rId5" Type="http://schemas.openxmlformats.org/officeDocument/2006/relationships/tags" Target="../tags/tag44.xml"/><Relationship Id="rId10" Type="http://schemas.openxmlformats.org/officeDocument/2006/relationships/slideLayout" Target="../slideLayouts/slideLayout7.xml"/><Relationship Id="rId4" Type="http://schemas.openxmlformats.org/officeDocument/2006/relationships/tags" Target="../tags/tag43.xml"/><Relationship Id="rId9" Type="http://schemas.openxmlformats.org/officeDocument/2006/relationships/tags" Target="../tags/tag48.xml"/></Relationships>
</file>

<file path=ppt/slides/_rels/slide22.xml.rels><?xml version="1.0" encoding="UTF-8" standalone="yes"?>
<Relationships xmlns="http://schemas.openxmlformats.org/package/2006/relationships"><Relationship Id="rId3" Type="http://schemas.openxmlformats.org/officeDocument/2006/relationships/image" Target="../media/image66.png"/><Relationship Id="rId2" Type="http://schemas.openxmlformats.org/officeDocument/2006/relationships/image" Target="../media/image65.png"/><Relationship Id="rId1" Type="http://schemas.openxmlformats.org/officeDocument/2006/relationships/slideLayout" Target="../slideLayouts/slideLayout8.xml"/><Relationship Id="rId4" Type="http://schemas.openxmlformats.org/officeDocument/2006/relationships/image" Target="../media/image67.png"/></Relationships>
</file>

<file path=ppt/slides/_rels/slide23.xml.rels><?xml version="1.0" encoding="UTF-8" standalone="yes"?>
<Relationships xmlns="http://schemas.openxmlformats.org/package/2006/relationships"><Relationship Id="rId3" Type="http://schemas.openxmlformats.org/officeDocument/2006/relationships/image" Target="../media/image69.jpeg"/><Relationship Id="rId2" Type="http://schemas.openxmlformats.org/officeDocument/2006/relationships/image" Target="../media/image68.jpeg"/><Relationship Id="rId1" Type="http://schemas.openxmlformats.org/officeDocument/2006/relationships/slideLayout" Target="../slideLayouts/slideLayout8.xml"/><Relationship Id="rId4" Type="http://schemas.openxmlformats.org/officeDocument/2006/relationships/image" Target="../media/image70.jpeg"/></Relationships>
</file>

<file path=ppt/slides/_rels/slide24.xml.rels><?xml version="1.0" encoding="UTF-8" standalone="yes"?>
<Relationships xmlns="http://schemas.openxmlformats.org/package/2006/relationships"><Relationship Id="rId3" Type="http://schemas.openxmlformats.org/officeDocument/2006/relationships/image" Target="../media/image72.jpeg"/><Relationship Id="rId2" Type="http://schemas.openxmlformats.org/officeDocument/2006/relationships/image" Target="../media/image71.jpeg"/><Relationship Id="rId1" Type="http://schemas.openxmlformats.org/officeDocument/2006/relationships/slideLayout" Target="../slideLayouts/slideLayout8.xml"/></Relationships>
</file>

<file path=ppt/slides/_rels/slide25.xml.rels><?xml version="1.0" encoding="UTF-8" standalone="yes"?>
<Relationships xmlns="http://schemas.openxmlformats.org/package/2006/relationships"><Relationship Id="rId3" Type="http://schemas.openxmlformats.org/officeDocument/2006/relationships/image" Target="../media/image74.jpeg"/><Relationship Id="rId2" Type="http://schemas.openxmlformats.org/officeDocument/2006/relationships/image" Target="../media/image73.jpeg"/><Relationship Id="rId1" Type="http://schemas.openxmlformats.org/officeDocument/2006/relationships/slideLayout" Target="../slideLayouts/slideLayout8.xml"/></Relationships>
</file>

<file path=ppt/slides/_rels/slide26.xml.rels><?xml version="1.0" encoding="UTF-8" standalone="yes"?>
<Relationships xmlns="http://schemas.openxmlformats.org/package/2006/relationships"><Relationship Id="rId2" Type="http://schemas.openxmlformats.org/officeDocument/2006/relationships/image" Target="../media/image75.jpeg"/><Relationship Id="rId1" Type="http://schemas.openxmlformats.org/officeDocument/2006/relationships/slideLayout" Target="../slideLayouts/slideLayout8.xml"/></Relationships>
</file>

<file path=ppt/slides/_rels/slide27.xml.rels><?xml version="1.0" encoding="UTF-8" standalone="yes"?>
<Relationships xmlns="http://schemas.openxmlformats.org/package/2006/relationships"><Relationship Id="rId3" Type="http://schemas.openxmlformats.org/officeDocument/2006/relationships/image" Target="../media/image2.jpeg"/><Relationship Id="rId7" Type="http://schemas.openxmlformats.org/officeDocument/2006/relationships/image" Target="../media/image6.png"/><Relationship Id="rId2" Type="http://schemas.openxmlformats.org/officeDocument/2006/relationships/notesSlide" Target="../notesSlides/notesSlide18.xml"/><Relationship Id="rId1" Type="http://schemas.openxmlformats.org/officeDocument/2006/relationships/slideLayout" Target="../slideLayouts/slideLayout7.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8" Type="http://schemas.openxmlformats.org/officeDocument/2006/relationships/tags" Target="../tags/tag20.xml"/><Relationship Id="rId13" Type="http://schemas.openxmlformats.org/officeDocument/2006/relationships/image" Target="../media/image6.png"/><Relationship Id="rId3" Type="http://schemas.openxmlformats.org/officeDocument/2006/relationships/tags" Target="../tags/tag15.xml"/><Relationship Id="rId7" Type="http://schemas.openxmlformats.org/officeDocument/2006/relationships/tags" Target="../tags/tag19.xml"/><Relationship Id="rId12" Type="http://schemas.openxmlformats.org/officeDocument/2006/relationships/image" Target="../media/image2.jpeg"/><Relationship Id="rId2" Type="http://schemas.openxmlformats.org/officeDocument/2006/relationships/tags" Target="../tags/tag14.xml"/><Relationship Id="rId1" Type="http://schemas.openxmlformats.org/officeDocument/2006/relationships/tags" Target="../tags/tag13.xml"/><Relationship Id="rId6" Type="http://schemas.openxmlformats.org/officeDocument/2006/relationships/tags" Target="../tags/tag18.xml"/><Relationship Id="rId11" Type="http://schemas.openxmlformats.org/officeDocument/2006/relationships/notesSlide" Target="../notesSlides/notesSlide3.xml"/><Relationship Id="rId5" Type="http://schemas.openxmlformats.org/officeDocument/2006/relationships/tags" Target="../tags/tag17.xml"/><Relationship Id="rId10" Type="http://schemas.openxmlformats.org/officeDocument/2006/relationships/slideLayout" Target="../slideLayouts/slideLayout7.xml"/><Relationship Id="rId4" Type="http://schemas.openxmlformats.org/officeDocument/2006/relationships/tags" Target="../tags/tag16.xml"/><Relationship Id="rId9" Type="http://schemas.openxmlformats.org/officeDocument/2006/relationships/tags" Target="../tags/tag21.xml"/></Relationships>
</file>

<file path=ppt/slides/_rels/slide4.xml.rels><?xml version="1.0" encoding="UTF-8" standalone="yes"?>
<Relationships xmlns="http://schemas.openxmlformats.org/package/2006/relationships"><Relationship Id="rId8" Type="http://schemas.openxmlformats.org/officeDocument/2006/relationships/image" Target="../media/image14.jpeg"/><Relationship Id="rId3" Type="http://schemas.openxmlformats.org/officeDocument/2006/relationships/image" Target="../media/image9.png"/><Relationship Id="rId7" Type="http://schemas.openxmlformats.org/officeDocument/2006/relationships/image" Target="../media/image13.png"/><Relationship Id="rId2" Type="http://schemas.openxmlformats.org/officeDocument/2006/relationships/notesSlide" Target="../notesSlides/notesSlide4.xml"/><Relationship Id="rId1" Type="http://schemas.openxmlformats.org/officeDocument/2006/relationships/slideLayout" Target="../slideLayouts/slideLayout8.xml"/><Relationship Id="rId6" Type="http://schemas.openxmlformats.org/officeDocument/2006/relationships/image" Target="../media/image12.jpeg"/><Relationship Id="rId11" Type="http://schemas.microsoft.com/office/2007/relationships/hdphoto" Target="../media/hdphoto1.wdp"/><Relationship Id="rId5" Type="http://schemas.openxmlformats.org/officeDocument/2006/relationships/image" Target="../media/image11.png"/><Relationship Id="rId10" Type="http://schemas.openxmlformats.org/officeDocument/2006/relationships/image" Target="../media/image16.png"/><Relationship Id="rId4" Type="http://schemas.openxmlformats.org/officeDocument/2006/relationships/image" Target="../media/image10.jpeg"/><Relationship Id="rId9" Type="http://schemas.openxmlformats.org/officeDocument/2006/relationships/image" Target="../media/image15.png"/></Relationships>
</file>

<file path=ppt/slides/_rels/slide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5.xml"/><Relationship Id="rId1" Type="http://schemas.openxmlformats.org/officeDocument/2006/relationships/slideLayout" Target="../slideLayouts/slideLayout8.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image" Target="../media/image18.png"/></Relationships>
</file>

<file path=ppt/slides/_rels/slide6.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png"/><Relationship Id="rId1" Type="http://schemas.openxmlformats.org/officeDocument/2006/relationships/slideLayout" Target="../slideLayouts/slideLayout8.xml"/><Relationship Id="rId4" Type="http://schemas.microsoft.com/office/2007/relationships/hdphoto" Target="../media/hdphoto2.wdp"/></Relationships>
</file>

<file path=ppt/slides/_rels/slide7.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6.xml"/><Relationship Id="rId1" Type="http://schemas.openxmlformats.org/officeDocument/2006/relationships/slideLayout" Target="../slideLayouts/slideLayout8.xml"/><Relationship Id="rId5" Type="http://schemas.openxmlformats.org/officeDocument/2006/relationships/image" Target="../media/image25.png"/><Relationship Id="rId4" Type="http://schemas.openxmlformats.org/officeDocument/2006/relationships/image" Target="../media/image24.png"/></Relationships>
</file>

<file path=ppt/slides/_rels/slide8.xml.rels><?xml version="1.0" encoding="UTF-8" standalone="yes"?>
<Relationships xmlns="http://schemas.openxmlformats.org/package/2006/relationships"><Relationship Id="rId3" Type="http://schemas.openxmlformats.org/officeDocument/2006/relationships/image" Target="../media/image26.png"/><Relationship Id="rId7" Type="http://schemas.openxmlformats.org/officeDocument/2006/relationships/image" Target="../media/image30.png"/><Relationship Id="rId2" Type="http://schemas.openxmlformats.org/officeDocument/2006/relationships/notesSlide" Target="../notesSlides/notesSlide7.xml"/><Relationship Id="rId1" Type="http://schemas.openxmlformats.org/officeDocument/2006/relationships/slideLayout" Target="../slideLayouts/slideLayout8.xml"/><Relationship Id="rId6" Type="http://schemas.openxmlformats.org/officeDocument/2006/relationships/image" Target="../media/image29.png"/><Relationship Id="rId5" Type="http://schemas.openxmlformats.org/officeDocument/2006/relationships/image" Target="../media/image28.png"/><Relationship Id="rId4" Type="http://schemas.openxmlformats.org/officeDocument/2006/relationships/image" Target="../media/image27.png"/></Relationships>
</file>

<file path=ppt/slides/_rels/slide9.xml.rels><?xml version="1.0" encoding="UTF-8" standalone="yes"?>
<Relationships xmlns="http://schemas.openxmlformats.org/package/2006/relationships"><Relationship Id="rId8" Type="http://schemas.openxmlformats.org/officeDocument/2006/relationships/tags" Target="../tags/tag29.xml"/><Relationship Id="rId13" Type="http://schemas.openxmlformats.org/officeDocument/2006/relationships/image" Target="../media/image6.png"/><Relationship Id="rId3" Type="http://schemas.openxmlformats.org/officeDocument/2006/relationships/tags" Target="../tags/tag24.xml"/><Relationship Id="rId7" Type="http://schemas.openxmlformats.org/officeDocument/2006/relationships/tags" Target="../tags/tag28.xml"/><Relationship Id="rId12" Type="http://schemas.openxmlformats.org/officeDocument/2006/relationships/image" Target="../media/image2.jpeg"/><Relationship Id="rId2" Type="http://schemas.openxmlformats.org/officeDocument/2006/relationships/tags" Target="../tags/tag23.xml"/><Relationship Id="rId1" Type="http://schemas.openxmlformats.org/officeDocument/2006/relationships/tags" Target="../tags/tag22.xml"/><Relationship Id="rId6" Type="http://schemas.openxmlformats.org/officeDocument/2006/relationships/tags" Target="../tags/tag27.xml"/><Relationship Id="rId11" Type="http://schemas.openxmlformats.org/officeDocument/2006/relationships/notesSlide" Target="../notesSlides/notesSlide8.xml"/><Relationship Id="rId5" Type="http://schemas.openxmlformats.org/officeDocument/2006/relationships/tags" Target="../tags/tag26.xml"/><Relationship Id="rId10" Type="http://schemas.openxmlformats.org/officeDocument/2006/relationships/slideLayout" Target="../slideLayouts/slideLayout7.xml"/><Relationship Id="rId4" Type="http://schemas.openxmlformats.org/officeDocument/2006/relationships/tags" Target="../tags/tag25.xml"/><Relationship Id="rId9" Type="http://schemas.openxmlformats.org/officeDocument/2006/relationships/tags" Target="../tags/tag3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图片 5"/>
          <p:cNvPicPr>
            <a:picLocks noChangeAspect="1"/>
          </p:cNvPicPr>
          <p:nvPr/>
        </p:nvPicPr>
        <p:blipFill>
          <a:blip r:embed="rId3" cstate="email"/>
          <a:stretch>
            <a:fillRect/>
          </a:stretch>
        </p:blipFill>
        <p:spPr>
          <a:xfrm>
            <a:off x="2709" y="-1"/>
            <a:ext cx="9141291" cy="5143500"/>
          </a:xfrm>
          <a:prstGeom prst="rect">
            <a:avLst/>
          </a:prstGeom>
        </p:spPr>
      </p:pic>
      <p:pic>
        <p:nvPicPr>
          <p:cNvPr id="2" name="图片 1"/>
          <p:cNvPicPr>
            <a:picLocks noChangeAspect="1"/>
          </p:cNvPicPr>
          <p:nvPr/>
        </p:nvPicPr>
        <p:blipFill>
          <a:blip r:embed="rId4" cstate="email"/>
          <a:stretch>
            <a:fillRect/>
          </a:stretch>
        </p:blipFill>
        <p:spPr>
          <a:xfrm>
            <a:off x="2340281" y="1780398"/>
            <a:ext cx="4724690" cy="1106197"/>
          </a:xfrm>
          <a:prstGeom prst="rect">
            <a:avLst/>
          </a:prstGeom>
        </p:spPr>
      </p:pic>
      <p:pic>
        <p:nvPicPr>
          <p:cNvPr id="3" name="图片 2"/>
          <p:cNvPicPr>
            <a:picLocks noChangeAspect="1"/>
          </p:cNvPicPr>
          <p:nvPr/>
        </p:nvPicPr>
        <p:blipFill>
          <a:blip r:embed="rId5" cstate="email"/>
          <a:stretch>
            <a:fillRect/>
          </a:stretch>
        </p:blipFill>
        <p:spPr>
          <a:xfrm>
            <a:off x="4105713" y="684332"/>
            <a:ext cx="3291568" cy="1030139"/>
          </a:xfrm>
          <a:prstGeom prst="rect">
            <a:avLst/>
          </a:prstGeom>
        </p:spPr>
      </p:pic>
      <p:pic>
        <p:nvPicPr>
          <p:cNvPr id="4" name="图片 3"/>
          <p:cNvPicPr>
            <a:picLocks noChangeAspect="1"/>
          </p:cNvPicPr>
          <p:nvPr/>
        </p:nvPicPr>
        <p:blipFill>
          <a:blip r:embed="rId6" cstate="email"/>
          <a:stretch>
            <a:fillRect/>
          </a:stretch>
        </p:blipFill>
        <p:spPr>
          <a:xfrm>
            <a:off x="2007972" y="546312"/>
            <a:ext cx="1865222" cy="1084998"/>
          </a:xfrm>
          <a:prstGeom prst="rect">
            <a:avLst/>
          </a:prstGeom>
        </p:spPr>
      </p:pic>
      <p:pic>
        <p:nvPicPr>
          <p:cNvPr id="5" name="图片 4"/>
          <p:cNvPicPr>
            <a:picLocks noChangeAspect="1"/>
          </p:cNvPicPr>
          <p:nvPr/>
        </p:nvPicPr>
        <p:blipFill>
          <a:blip r:embed="rId7" cstate="email"/>
          <a:stretch>
            <a:fillRect/>
          </a:stretch>
        </p:blipFill>
        <p:spPr>
          <a:xfrm>
            <a:off x="0" y="2565104"/>
            <a:ext cx="9143244" cy="2578395"/>
          </a:xfrm>
          <a:prstGeom prst="rect">
            <a:avLst/>
          </a:prstGeom>
        </p:spPr>
      </p:pic>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Click="0" advTm="0">
        <p15:prstTrans prst="pageCurlDouble"/>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50" presetClass="entr" presetSubtype="0" decel="100000" fill="hold" nodeType="afterEffect">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cBhvr>
                                        <p:cTn id="13" dur="1000" fill="hold"/>
                                        <p:tgtEl>
                                          <p:spTgt spid="2"/>
                                        </p:tgtEl>
                                        <p:attrNameLst>
                                          <p:attrName>ppt_w</p:attrName>
                                        </p:attrNameLst>
                                      </p:cBhvr>
                                      <p:tavLst>
                                        <p:tav tm="0">
                                          <p:val>
                                            <p:strVal val="#ppt_w+.3"/>
                                          </p:val>
                                        </p:tav>
                                        <p:tav tm="100000">
                                          <p:val>
                                            <p:strVal val="#ppt_w"/>
                                          </p:val>
                                        </p:tav>
                                      </p:tavLst>
                                    </p:anim>
                                    <p:anim calcmode="lin" valueType="num">
                                      <p:cBhvr>
                                        <p:cTn id="14" dur="1000" fill="hold"/>
                                        <p:tgtEl>
                                          <p:spTgt spid="2"/>
                                        </p:tgtEl>
                                        <p:attrNameLst>
                                          <p:attrName>ppt_h</p:attrName>
                                        </p:attrNameLst>
                                      </p:cBhvr>
                                      <p:tavLst>
                                        <p:tav tm="0">
                                          <p:val>
                                            <p:strVal val="#ppt_h"/>
                                          </p:val>
                                        </p:tav>
                                        <p:tav tm="100000">
                                          <p:val>
                                            <p:strVal val="#ppt_h"/>
                                          </p:val>
                                        </p:tav>
                                      </p:tavLst>
                                    </p:anim>
                                    <p:animEffect transition="in" filter="fade">
                                      <p:cBhvr>
                                        <p:cTn id="15" dur="1000"/>
                                        <p:tgtEl>
                                          <p:spTgt spid="2"/>
                                        </p:tgtEl>
                                      </p:cBhvr>
                                    </p:animEffect>
                                  </p:childTnLst>
                                </p:cTn>
                              </p:par>
                            </p:childTnLst>
                          </p:cTn>
                        </p:par>
                        <p:par>
                          <p:cTn id="16" fill="hold">
                            <p:stCondLst>
                              <p:cond delay="2000"/>
                            </p:stCondLst>
                            <p:childTnLst>
                              <p:par>
                                <p:cTn id="17" presetID="26" presetClass="entr" presetSubtype="0" fill="hold" nodeType="after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wipe(down)">
                                      <p:cBhvr>
                                        <p:cTn id="19" dur="580">
                                          <p:stCondLst>
                                            <p:cond delay="0"/>
                                          </p:stCondLst>
                                        </p:cTn>
                                        <p:tgtEl>
                                          <p:spTgt spid="4"/>
                                        </p:tgtEl>
                                      </p:cBhvr>
                                    </p:animEffect>
                                    <p:anim calcmode="lin" valueType="num">
                                      <p:cBhvr>
                                        <p:cTn id="20" dur="1822"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21" dur="664"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22" dur="664" tmFilter="0, 0; 0.125,0.2665; 0.25,0.4; 0.375,0.465; 0.5,0.5;  0.625,0.535; 0.75,0.6; 0.875,0.7335; 1,1">
                                          <p:stCondLst>
                                            <p:cond delay="664"/>
                                          </p:stCondLst>
                                        </p:cTn>
                                        <p:tgtEl>
                                          <p:spTgt spid="4"/>
                                        </p:tgtEl>
                                        <p:attrNameLst>
                                          <p:attrName>ppt_y</p:attrName>
                                        </p:attrNameLst>
                                      </p:cBhvr>
                                      <p:tavLst>
                                        <p:tav tm="0" fmla="#ppt_y-sin(pi*$)/9">
                                          <p:val>
                                            <p:fltVal val="0"/>
                                          </p:val>
                                        </p:tav>
                                        <p:tav tm="100000">
                                          <p:val>
                                            <p:fltVal val="1"/>
                                          </p:val>
                                        </p:tav>
                                      </p:tavLst>
                                    </p:anim>
                                    <p:anim calcmode="lin" valueType="num">
                                      <p:cBhvr>
                                        <p:cTn id="23" dur="332" tmFilter="0, 0; 0.125,0.2665; 0.25,0.4; 0.375,0.465; 0.5,0.5;  0.625,0.535; 0.75,0.6; 0.875,0.7335; 1,1">
                                          <p:stCondLst>
                                            <p:cond delay="1324"/>
                                          </p:stCondLst>
                                        </p:cTn>
                                        <p:tgtEl>
                                          <p:spTgt spid="4"/>
                                        </p:tgtEl>
                                        <p:attrNameLst>
                                          <p:attrName>ppt_y</p:attrName>
                                        </p:attrNameLst>
                                      </p:cBhvr>
                                      <p:tavLst>
                                        <p:tav tm="0" fmla="#ppt_y-sin(pi*$)/27">
                                          <p:val>
                                            <p:fltVal val="0"/>
                                          </p:val>
                                        </p:tav>
                                        <p:tav tm="100000">
                                          <p:val>
                                            <p:fltVal val="1"/>
                                          </p:val>
                                        </p:tav>
                                      </p:tavLst>
                                    </p:anim>
                                    <p:anim calcmode="lin" valueType="num">
                                      <p:cBhvr>
                                        <p:cTn id="24" dur="164" tmFilter="0, 0; 0.125,0.2665; 0.25,0.4; 0.375,0.465; 0.5,0.5;  0.625,0.535; 0.75,0.6; 0.875,0.7335; 1,1">
                                          <p:stCondLst>
                                            <p:cond delay="1656"/>
                                          </p:stCondLst>
                                        </p:cTn>
                                        <p:tgtEl>
                                          <p:spTgt spid="4"/>
                                        </p:tgtEl>
                                        <p:attrNameLst>
                                          <p:attrName>ppt_y</p:attrName>
                                        </p:attrNameLst>
                                      </p:cBhvr>
                                      <p:tavLst>
                                        <p:tav tm="0" fmla="#ppt_y-sin(pi*$)/81">
                                          <p:val>
                                            <p:fltVal val="0"/>
                                          </p:val>
                                        </p:tav>
                                        <p:tav tm="100000">
                                          <p:val>
                                            <p:fltVal val="1"/>
                                          </p:val>
                                        </p:tav>
                                      </p:tavLst>
                                    </p:anim>
                                    <p:animScale>
                                      <p:cBhvr>
                                        <p:cTn id="25" dur="26">
                                          <p:stCondLst>
                                            <p:cond delay="650"/>
                                          </p:stCondLst>
                                        </p:cTn>
                                        <p:tgtEl>
                                          <p:spTgt spid="4"/>
                                        </p:tgtEl>
                                      </p:cBhvr>
                                      <p:to x="100000" y="60000"/>
                                    </p:animScale>
                                    <p:animScale>
                                      <p:cBhvr>
                                        <p:cTn id="26" dur="166" decel="50000">
                                          <p:stCondLst>
                                            <p:cond delay="676"/>
                                          </p:stCondLst>
                                        </p:cTn>
                                        <p:tgtEl>
                                          <p:spTgt spid="4"/>
                                        </p:tgtEl>
                                      </p:cBhvr>
                                      <p:to x="100000" y="100000"/>
                                    </p:animScale>
                                    <p:animScale>
                                      <p:cBhvr>
                                        <p:cTn id="27" dur="26">
                                          <p:stCondLst>
                                            <p:cond delay="1312"/>
                                          </p:stCondLst>
                                        </p:cTn>
                                        <p:tgtEl>
                                          <p:spTgt spid="4"/>
                                        </p:tgtEl>
                                      </p:cBhvr>
                                      <p:to x="100000" y="80000"/>
                                    </p:animScale>
                                    <p:animScale>
                                      <p:cBhvr>
                                        <p:cTn id="28" dur="166" decel="50000">
                                          <p:stCondLst>
                                            <p:cond delay="1338"/>
                                          </p:stCondLst>
                                        </p:cTn>
                                        <p:tgtEl>
                                          <p:spTgt spid="4"/>
                                        </p:tgtEl>
                                      </p:cBhvr>
                                      <p:to x="100000" y="100000"/>
                                    </p:animScale>
                                    <p:animScale>
                                      <p:cBhvr>
                                        <p:cTn id="29" dur="26">
                                          <p:stCondLst>
                                            <p:cond delay="1642"/>
                                          </p:stCondLst>
                                        </p:cTn>
                                        <p:tgtEl>
                                          <p:spTgt spid="4"/>
                                        </p:tgtEl>
                                      </p:cBhvr>
                                      <p:to x="100000" y="90000"/>
                                    </p:animScale>
                                    <p:animScale>
                                      <p:cBhvr>
                                        <p:cTn id="30" dur="166" decel="50000">
                                          <p:stCondLst>
                                            <p:cond delay="1668"/>
                                          </p:stCondLst>
                                        </p:cTn>
                                        <p:tgtEl>
                                          <p:spTgt spid="4"/>
                                        </p:tgtEl>
                                      </p:cBhvr>
                                      <p:to x="100000" y="100000"/>
                                    </p:animScale>
                                    <p:animScale>
                                      <p:cBhvr>
                                        <p:cTn id="31" dur="26">
                                          <p:stCondLst>
                                            <p:cond delay="1808"/>
                                          </p:stCondLst>
                                        </p:cTn>
                                        <p:tgtEl>
                                          <p:spTgt spid="4"/>
                                        </p:tgtEl>
                                      </p:cBhvr>
                                      <p:to x="100000" y="95000"/>
                                    </p:animScale>
                                    <p:animScale>
                                      <p:cBhvr>
                                        <p:cTn id="32" dur="166" decel="50000">
                                          <p:stCondLst>
                                            <p:cond delay="1834"/>
                                          </p:stCondLst>
                                        </p:cTn>
                                        <p:tgtEl>
                                          <p:spTgt spid="4"/>
                                        </p:tgtEl>
                                      </p:cBhvr>
                                      <p:to x="100000" y="100000"/>
                                    </p:animScale>
                                  </p:childTnLst>
                                </p:cTn>
                              </p:par>
                            </p:childTnLst>
                          </p:cTn>
                        </p:par>
                        <p:par>
                          <p:cTn id="33" fill="hold">
                            <p:stCondLst>
                              <p:cond delay="4000"/>
                            </p:stCondLst>
                            <p:childTnLst>
                              <p:par>
                                <p:cTn id="34" presetID="2" presetClass="entr" presetSubtype="2" decel="21000" fill="hold" nodeType="afterEffect">
                                  <p:stCondLst>
                                    <p:cond delay="0"/>
                                  </p:stCondLst>
                                  <p:childTnLst>
                                    <p:set>
                                      <p:cBhvr>
                                        <p:cTn id="35" dur="1" fill="hold">
                                          <p:stCondLst>
                                            <p:cond delay="0"/>
                                          </p:stCondLst>
                                        </p:cTn>
                                        <p:tgtEl>
                                          <p:spTgt spid="3"/>
                                        </p:tgtEl>
                                        <p:attrNameLst>
                                          <p:attrName>style.visibility</p:attrName>
                                        </p:attrNameLst>
                                      </p:cBhvr>
                                      <p:to>
                                        <p:strVal val="visible"/>
                                      </p:to>
                                    </p:set>
                                    <p:anim calcmode="lin" valueType="num">
                                      <p:cBhvr additive="base">
                                        <p:cTn id="36" dur="1000" fill="hold"/>
                                        <p:tgtEl>
                                          <p:spTgt spid="3"/>
                                        </p:tgtEl>
                                        <p:attrNameLst>
                                          <p:attrName>ppt_x</p:attrName>
                                        </p:attrNameLst>
                                      </p:cBhvr>
                                      <p:tavLst>
                                        <p:tav tm="0">
                                          <p:val>
                                            <p:strVal val="1+#ppt_w/2"/>
                                          </p:val>
                                        </p:tav>
                                        <p:tav tm="100000">
                                          <p:val>
                                            <p:strVal val="#ppt_x"/>
                                          </p:val>
                                        </p:tav>
                                      </p:tavLst>
                                    </p:anim>
                                    <p:anim calcmode="lin" valueType="num">
                                      <p:cBhvr additive="base">
                                        <p:cTn id="37" dur="1000" fill="hold"/>
                                        <p:tgtEl>
                                          <p:spTgt spid="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p:cNvPicPr>
            <a:picLocks noChangeAspect="1"/>
          </p:cNvPicPr>
          <p:nvPr/>
        </p:nvPicPr>
        <p:blipFill>
          <a:blip r:embed="rId3" cstate="email"/>
          <a:stretch>
            <a:fillRect/>
          </a:stretch>
        </p:blipFill>
        <p:spPr>
          <a:xfrm>
            <a:off x="1059387" y="626274"/>
            <a:ext cx="4512738" cy="3503496"/>
          </a:xfrm>
          <a:prstGeom prst="rect">
            <a:avLst/>
          </a:prstGeom>
        </p:spPr>
      </p:pic>
      <p:pic>
        <p:nvPicPr>
          <p:cNvPr id="4" name="图片 3"/>
          <p:cNvPicPr>
            <a:picLocks noChangeAspect="1"/>
          </p:cNvPicPr>
          <p:nvPr/>
        </p:nvPicPr>
        <p:blipFill>
          <a:blip r:embed="rId4" cstate="email"/>
          <a:stretch>
            <a:fillRect/>
          </a:stretch>
        </p:blipFill>
        <p:spPr>
          <a:xfrm>
            <a:off x="302895" y="1759548"/>
            <a:ext cx="1703070" cy="2553102"/>
          </a:xfrm>
          <a:prstGeom prst="rect">
            <a:avLst/>
          </a:prstGeom>
        </p:spPr>
      </p:pic>
      <p:sp>
        <p:nvSpPr>
          <p:cNvPr id="5" name="文本框 4"/>
          <p:cNvSpPr txBox="1"/>
          <p:nvPr/>
        </p:nvSpPr>
        <p:spPr>
          <a:xfrm>
            <a:off x="2188266" y="2472808"/>
            <a:ext cx="2069410" cy="954107"/>
          </a:xfrm>
          <a:prstGeom prst="rect">
            <a:avLst/>
          </a:prstGeom>
          <a:noFill/>
        </p:spPr>
        <p:txBody>
          <a:bodyPr wrap="square" rtlCol="0">
            <a:spAutoFit/>
          </a:bodyPr>
          <a:lstStyle/>
          <a:p>
            <a:r>
              <a:rPr lang="zh-CN" altLang="en-US" sz="1400" dirty="0">
                <a:solidFill>
                  <a:schemeClr val="bg1"/>
                </a:solidFill>
                <a:cs typeface="+mn-ea"/>
                <a:sym typeface="+mn-lt"/>
              </a:rPr>
              <a:t>点击此处添加文本点击此处添加文本点击此处添加文本点击此处添加文本点击此处添加文本</a:t>
            </a:r>
          </a:p>
        </p:txBody>
      </p:sp>
      <p:sp>
        <p:nvSpPr>
          <p:cNvPr id="6" name="云形 5"/>
          <p:cNvSpPr/>
          <p:nvPr/>
        </p:nvSpPr>
        <p:spPr>
          <a:xfrm>
            <a:off x="5187522" y="560361"/>
            <a:ext cx="2310558" cy="1549580"/>
          </a:xfrm>
          <a:prstGeom prst="cloud">
            <a:avLst/>
          </a:prstGeom>
          <a:blipFill>
            <a:blip r:embed="rId5" cstate="email"/>
            <a:stretch>
              <a:fillRect/>
            </a:stretch>
          </a:blipFill>
          <a:ln w="635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云形 6"/>
          <p:cNvSpPr/>
          <p:nvPr/>
        </p:nvSpPr>
        <p:spPr>
          <a:xfrm>
            <a:off x="6201618" y="1848992"/>
            <a:ext cx="2475230" cy="1660017"/>
          </a:xfrm>
          <a:prstGeom prst="cloud">
            <a:avLst/>
          </a:prstGeom>
          <a:blipFill>
            <a:blip r:embed="rId6" cstate="email"/>
            <a:stretch>
              <a:fillRect/>
            </a:stretch>
          </a:blipFill>
          <a:ln w="635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Click="0" advTm="0">
        <p15:prstTrans prst="pageCurlDouble"/>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0" presetClass="entr" presetSubtype="0" decel="100000"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1000" fill="hold"/>
                                        <p:tgtEl>
                                          <p:spTgt spid="3"/>
                                        </p:tgtEl>
                                        <p:attrNameLst>
                                          <p:attrName>ppt_w</p:attrName>
                                        </p:attrNameLst>
                                      </p:cBhvr>
                                      <p:tavLst>
                                        <p:tav tm="0">
                                          <p:val>
                                            <p:strVal val="#ppt_w+.3"/>
                                          </p:val>
                                        </p:tav>
                                        <p:tav tm="100000">
                                          <p:val>
                                            <p:strVal val="#ppt_w"/>
                                          </p:val>
                                        </p:tav>
                                      </p:tavLst>
                                    </p:anim>
                                    <p:anim calcmode="lin" valueType="num">
                                      <p:cBhvr>
                                        <p:cTn id="8" dur="1000" fill="hold"/>
                                        <p:tgtEl>
                                          <p:spTgt spid="3"/>
                                        </p:tgtEl>
                                        <p:attrNameLst>
                                          <p:attrName>ppt_h</p:attrName>
                                        </p:attrNameLst>
                                      </p:cBhvr>
                                      <p:tavLst>
                                        <p:tav tm="0">
                                          <p:val>
                                            <p:strVal val="#ppt_h"/>
                                          </p:val>
                                        </p:tav>
                                        <p:tav tm="100000">
                                          <p:val>
                                            <p:strVal val="#ppt_h"/>
                                          </p:val>
                                        </p:tav>
                                      </p:tavLst>
                                    </p:anim>
                                    <p:animEffect transition="in" filter="fade">
                                      <p:cBhvr>
                                        <p:cTn id="9" dur="1000"/>
                                        <p:tgtEl>
                                          <p:spTgt spid="3"/>
                                        </p:tgtEl>
                                      </p:cBhvr>
                                    </p:animEffect>
                                  </p:childTnLst>
                                </p:cTn>
                              </p:par>
                            </p:childTnLst>
                          </p:cTn>
                        </p:par>
                        <p:par>
                          <p:cTn id="10" fill="hold">
                            <p:stCondLst>
                              <p:cond delay="1000"/>
                            </p:stCondLst>
                            <p:childTnLst>
                              <p:par>
                                <p:cTn id="11" presetID="42" presetClass="entr" presetSubtype="0" fill="hold" nodeType="after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fade">
                                      <p:cBhvr>
                                        <p:cTn id="13" dur="1000"/>
                                        <p:tgtEl>
                                          <p:spTgt spid="4"/>
                                        </p:tgtEl>
                                      </p:cBhvr>
                                    </p:animEffect>
                                    <p:anim calcmode="lin" valueType="num">
                                      <p:cBhvr>
                                        <p:cTn id="14" dur="1000" fill="hold"/>
                                        <p:tgtEl>
                                          <p:spTgt spid="4"/>
                                        </p:tgtEl>
                                        <p:attrNameLst>
                                          <p:attrName>ppt_x</p:attrName>
                                        </p:attrNameLst>
                                      </p:cBhvr>
                                      <p:tavLst>
                                        <p:tav tm="0">
                                          <p:val>
                                            <p:strVal val="#ppt_x"/>
                                          </p:val>
                                        </p:tav>
                                        <p:tav tm="100000">
                                          <p:val>
                                            <p:strVal val="#ppt_x"/>
                                          </p:val>
                                        </p:tav>
                                      </p:tavLst>
                                    </p:anim>
                                    <p:anim calcmode="lin" valueType="num">
                                      <p:cBhvr>
                                        <p:cTn id="15" dur="1000" fill="hold"/>
                                        <p:tgtEl>
                                          <p:spTgt spid="4"/>
                                        </p:tgtEl>
                                        <p:attrNameLst>
                                          <p:attrName>ppt_y</p:attrName>
                                        </p:attrNameLst>
                                      </p:cBhvr>
                                      <p:tavLst>
                                        <p:tav tm="0">
                                          <p:val>
                                            <p:strVal val="#ppt_y+.1"/>
                                          </p:val>
                                        </p:tav>
                                        <p:tav tm="100000">
                                          <p:val>
                                            <p:strVal val="#ppt_y"/>
                                          </p:val>
                                        </p:tav>
                                      </p:tavLst>
                                    </p:anim>
                                  </p:childTnLst>
                                </p:cTn>
                              </p:par>
                            </p:childTnLst>
                          </p:cTn>
                        </p:par>
                        <p:par>
                          <p:cTn id="16" fill="hold">
                            <p:stCondLst>
                              <p:cond delay="2000"/>
                            </p:stCondLst>
                            <p:childTnLst>
                              <p:par>
                                <p:cTn id="17" presetID="53" presetClass="entr" presetSubtype="16" fill="hold" grpId="0" nodeType="afterEffect">
                                  <p:stCondLst>
                                    <p:cond delay="0"/>
                                  </p:stCondLst>
                                  <p:childTnLst>
                                    <p:set>
                                      <p:cBhvr>
                                        <p:cTn id="18" dur="1" fill="hold">
                                          <p:stCondLst>
                                            <p:cond delay="0"/>
                                          </p:stCondLst>
                                        </p:cTn>
                                        <p:tgtEl>
                                          <p:spTgt spid="5"/>
                                        </p:tgtEl>
                                        <p:attrNameLst>
                                          <p:attrName>style.visibility</p:attrName>
                                        </p:attrNameLst>
                                      </p:cBhvr>
                                      <p:to>
                                        <p:strVal val="visible"/>
                                      </p:to>
                                    </p:set>
                                    <p:anim calcmode="lin" valueType="num">
                                      <p:cBhvr>
                                        <p:cTn id="19" dur="500" fill="hold"/>
                                        <p:tgtEl>
                                          <p:spTgt spid="5"/>
                                        </p:tgtEl>
                                        <p:attrNameLst>
                                          <p:attrName>ppt_w</p:attrName>
                                        </p:attrNameLst>
                                      </p:cBhvr>
                                      <p:tavLst>
                                        <p:tav tm="0">
                                          <p:val>
                                            <p:fltVal val="0"/>
                                          </p:val>
                                        </p:tav>
                                        <p:tav tm="100000">
                                          <p:val>
                                            <p:strVal val="#ppt_w"/>
                                          </p:val>
                                        </p:tav>
                                      </p:tavLst>
                                    </p:anim>
                                    <p:anim calcmode="lin" valueType="num">
                                      <p:cBhvr>
                                        <p:cTn id="20" dur="500" fill="hold"/>
                                        <p:tgtEl>
                                          <p:spTgt spid="5"/>
                                        </p:tgtEl>
                                        <p:attrNameLst>
                                          <p:attrName>ppt_h</p:attrName>
                                        </p:attrNameLst>
                                      </p:cBhvr>
                                      <p:tavLst>
                                        <p:tav tm="0">
                                          <p:val>
                                            <p:fltVal val="0"/>
                                          </p:val>
                                        </p:tav>
                                        <p:tav tm="100000">
                                          <p:val>
                                            <p:strVal val="#ppt_h"/>
                                          </p:val>
                                        </p:tav>
                                      </p:tavLst>
                                    </p:anim>
                                    <p:animEffect transition="in" filter="fade">
                                      <p:cBhvr>
                                        <p:cTn id="21" dur="500"/>
                                        <p:tgtEl>
                                          <p:spTgt spid="5"/>
                                        </p:tgtEl>
                                      </p:cBhvr>
                                    </p:animEffect>
                                  </p:childTnLst>
                                </p:cTn>
                              </p:par>
                            </p:childTnLst>
                          </p:cTn>
                        </p:par>
                        <p:par>
                          <p:cTn id="22" fill="hold">
                            <p:stCondLst>
                              <p:cond delay="2500"/>
                            </p:stCondLst>
                            <p:childTnLst>
                              <p:par>
                                <p:cTn id="23" presetID="25" presetClass="entr" presetSubtype="0" fill="hold" grpId="0" nodeType="afterEffect">
                                  <p:stCondLst>
                                    <p:cond delay="0"/>
                                  </p:stCondLst>
                                  <p:childTnLst>
                                    <p:set>
                                      <p:cBhvr>
                                        <p:cTn id="24" dur="1" fill="hold">
                                          <p:stCondLst>
                                            <p:cond delay="0"/>
                                          </p:stCondLst>
                                        </p:cTn>
                                        <p:tgtEl>
                                          <p:spTgt spid="6"/>
                                        </p:tgtEl>
                                        <p:attrNameLst>
                                          <p:attrName>style.visibility</p:attrName>
                                        </p:attrNameLst>
                                      </p:cBhvr>
                                      <p:to>
                                        <p:strVal val="visible"/>
                                      </p:to>
                                    </p:set>
                                    <p:anim calcmode="lin" valueType="num">
                                      <p:cBhvr>
                                        <p:cTn id="25" dur="500" decel="50000" fill="hold">
                                          <p:stCondLst>
                                            <p:cond delay="0"/>
                                          </p:stCondLst>
                                        </p:cTn>
                                        <p:tgtEl>
                                          <p:spTgt spid="6"/>
                                        </p:tgtEl>
                                        <p:attrNameLst>
                                          <p:attrName>style.rotation</p:attrName>
                                        </p:attrNameLst>
                                      </p:cBhvr>
                                      <p:tavLst>
                                        <p:tav tm="0">
                                          <p:val>
                                            <p:fltVal val="-90"/>
                                          </p:val>
                                        </p:tav>
                                        <p:tav tm="100000">
                                          <p:val>
                                            <p:fltVal val="0"/>
                                          </p:val>
                                        </p:tav>
                                      </p:tavLst>
                                    </p:anim>
                                    <p:anim calcmode="lin" valueType="num">
                                      <p:cBhvr>
                                        <p:cTn id="26" dur="500" decel="50000" fill="hold">
                                          <p:stCondLst>
                                            <p:cond delay="0"/>
                                          </p:stCondLst>
                                        </p:cTn>
                                        <p:tgtEl>
                                          <p:spTgt spid="6"/>
                                        </p:tgtEl>
                                        <p:attrNameLst>
                                          <p:attrName>ppt_w</p:attrName>
                                        </p:attrNameLst>
                                      </p:cBhvr>
                                      <p:tavLst>
                                        <p:tav tm="0">
                                          <p:val>
                                            <p:strVal val="#ppt_w"/>
                                          </p:val>
                                        </p:tav>
                                        <p:tav tm="100000">
                                          <p:val>
                                            <p:strVal val="#ppt_w*.05"/>
                                          </p:val>
                                        </p:tav>
                                      </p:tavLst>
                                    </p:anim>
                                    <p:anim calcmode="lin" valueType="num">
                                      <p:cBhvr>
                                        <p:cTn id="27" dur="500" accel="50000" fill="hold">
                                          <p:stCondLst>
                                            <p:cond delay="500"/>
                                          </p:stCondLst>
                                        </p:cTn>
                                        <p:tgtEl>
                                          <p:spTgt spid="6"/>
                                        </p:tgtEl>
                                        <p:attrNameLst>
                                          <p:attrName>ppt_w</p:attrName>
                                        </p:attrNameLst>
                                      </p:cBhvr>
                                      <p:tavLst>
                                        <p:tav tm="0">
                                          <p:val>
                                            <p:strVal val="#ppt_w*.05"/>
                                          </p:val>
                                        </p:tav>
                                        <p:tav tm="100000">
                                          <p:val>
                                            <p:strVal val="#ppt_w"/>
                                          </p:val>
                                        </p:tav>
                                      </p:tavLst>
                                    </p:anim>
                                    <p:anim calcmode="lin" valueType="num">
                                      <p:cBhvr>
                                        <p:cTn id="28" dur="1000" fill="hold"/>
                                        <p:tgtEl>
                                          <p:spTgt spid="6"/>
                                        </p:tgtEl>
                                        <p:attrNameLst>
                                          <p:attrName>ppt_h</p:attrName>
                                        </p:attrNameLst>
                                      </p:cBhvr>
                                      <p:tavLst>
                                        <p:tav tm="0">
                                          <p:val>
                                            <p:strVal val="#ppt_h"/>
                                          </p:val>
                                        </p:tav>
                                        <p:tav tm="100000">
                                          <p:val>
                                            <p:strVal val="#ppt_h"/>
                                          </p:val>
                                        </p:tav>
                                      </p:tavLst>
                                    </p:anim>
                                    <p:anim calcmode="lin" valueType="num">
                                      <p:cBhvr>
                                        <p:cTn id="29" dur="500" decel="50000" fill="hold">
                                          <p:stCondLst>
                                            <p:cond delay="0"/>
                                          </p:stCondLst>
                                        </p:cTn>
                                        <p:tgtEl>
                                          <p:spTgt spid="6"/>
                                        </p:tgtEl>
                                        <p:attrNameLst>
                                          <p:attrName>ppt_x</p:attrName>
                                        </p:attrNameLst>
                                      </p:cBhvr>
                                      <p:tavLst>
                                        <p:tav tm="0">
                                          <p:val>
                                            <p:strVal val="#ppt_x+.4"/>
                                          </p:val>
                                        </p:tav>
                                        <p:tav tm="100000">
                                          <p:val>
                                            <p:strVal val="#ppt_x"/>
                                          </p:val>
                                        </p:tav>
                                      </p:tavLst>
                                    </p:anim>
                                    <p:anim calcmode="lin" valueType="num">
                                      <p:cBhvr>
                                        <p:cTn id="30" dur="500" decel="50000" fill="hold">
                                          <p:stCondLst>
                                            <p:cond delay="0"/>
                                          </p:stCondLst>
                                        </p:cTn>
                                        <p:tgtEl>
                                          <p:spTgt spid="6"/>
                                        </p:tgtEl>
                                        <p:attrNameLst>
                                          <p:attrName>ppt_y</p:attrName>
                                        </p:attrNameLst>
                                      </p:cBhvr>
                                      <p:tavLst>
                                        <p:tav tm="0">
                                          <p:val>
                                            <p:strVal val="#ppt_y-.2"/>
                                          </p:val>
                                        </p:tav>
                                        <p:tav tm="100000">
                                          <p:val>
                                            <p:strVal val="#ppt_y+.1"/>
                                          </p:val>
                                        </p:tav>
                                      </p:tavLst>
                                    </p:anim>
                                    <p:anim calcmode="lin" valueType="num">
                                      <p:cBhvr>
                                        <p:cTn id="31" dur="500" accel="50000" fill="hold">
                                          <p:stCondLst>
                                            <p:cond delay="500"/>
                                          </p:stCondLst>
                                        </p:cTn>
                                        <p:tgtEl>
                                          <p:spTgt spid="6"/>
                                        </p:tgtEl>
                                        <p:attrNameLst>
                                          <p:attrName>ppt_y</p:attrName>
                                        </p:attrNameLst>
                                      </p:cBhvr>
                                      <p:tavLst>
                                        <p:tav tm="0">
                                          <p:val>
                                            <p:strVal val="#ppt_y+.1"/>
                                          </p:val>
                                        </p:tav>
                                        <p:tav tm="100000">
                                          <p:val>
                                            <p:strVal val="#ppt_y"/>
                                          </p:val>
                                        </p:tav>
                                      </p:tavLst>
                                    </p:anim>
                                    <p:animEffect transition="in" filter="fade">
                                      <p:cBhvr>
                                        <p:cTn id="32" dur="1000" decel="50000">
                                          <p:stCondLst>
                                            <p:cond delay="0"/>
                                          </p:stCondLst>
                                        </p:cTn>
                                        <p:tgtEl>
                                          <p:spTgt spid="6"/>
                                        </p:tgtEl>
                                      </p:cBhvr>
                                    </p:animEffect>
                                  </p:childTnLst>
                                </p:cTn>
                              </p:par>
                              <p:par>
                                <p:cTn id="33" presetID="25" presetClass="entr" presetSubtype="0" fill="hold" grpId="0" nodeType="withEffect">
                                  <p:stCondLst>
                                    <p:cond delay="0"/>
                                  </p:stCondLst>
                                  <p:childTnLst>
                                    <p:set>
                                      <p:cBhvr>
                                        <p:cTn id="34" dur="1" fill="hold">
                                          <p:stCondLst>
                                            <p:cond delay="0"/>
                                          </p:stCondLst>
                                        </p:cTn>
                                        <p:tgtEl>
                                          <p:spTgt spid="7"/>
                                        </p:tgtEl>
                                        <p:attrNameLst>
                                          <p:attrName>style.visibility</p:attrName>
                                        </p:attrNameLst>
                                      </p:cBhvr>
                                      <p:to>
                                        <p:strVal val="visible"/>
                                      </p:to>
                                    </p:set>
                                    <p:anim calcmode="lin" valueType="num">
                                      <p:cBhvr>
                                        <p:cTn id="35" dur="500" decel="50000" fill="hold">
                                          <p:stCondLst>
                                            <p:cond delay="0"/>
                                          </p:stCondLst>
                                        </p:cTn>
                                        <p:tgtEl>
                                          <p:spTgt spid="7"/>
                                        </p:tgtEl>
                                        <p:attrNameLst>
                                          <p:attrName>style.rotation</p:attrName>
                                        </p:attrNameLst>
                                      </p:cBhvr>
                                      <p:tavLst>
                                        <p:tav tm="0">
                                          <p:val>
                                            <p:fltVal val="-90"/>
                                          </p:val>
                                        </p:tav>
                                        <p:tav tm="100000">
                                          <p:val>
                                            <p:fltVal val="0"/>
                                          </p:val>
                                        </p:tav>
                                      </p:tavLst>
                                    </p:anim>
                                    <p:anim calcmode="lin" valueType="num">
                                      <p:cBhvr>
                                        <p:cTn id="36" dur="500" decel="50000" fill="hold">
                                          <p:stCondLst>
                                            <p:cond delay="0"/>
                                          </p:stCondLst>
                                        </p:cTn>
                                        <p:tgtEl>
                                          <p:spTgt spid="7"/>
                                        </p:tgtEl>
                                        <p:attrNameLst>
                                          <p:attrName>ppt_w</p:attrName>
                                        </p:attrNameLst>
                                      </p:cBhvr>
                                      <p:tavLst>
                                        <p:tav tm="0">
                                          <p:val>
                                            <p:strVal val="#ppt_w"/>
                                          </p:val>
                                        </p:tav>
                                        <p:tav tm="100000">
                                          <p:val>
                                            <p:strVal val="#ppt_w*.05"/>
                                          </p:val>
                                        </p:tav>
                                      </p:tavLst>
                                    </p:anim>
                                    <p:anim calcmode="lin" valueType="num">
                                      <p:cBhvr>
                                        <p:cTn id="37" dur="500" accel="50000" fill="hold">
                                          <p:stCondLst>
                                            <p:cond delay="500"/>
                                          </p:stCondLst>
                                        </p:cTn>
                                        <p:tgtEl>
                                          <p:spTgt spid="7"/>
                                        </p:tgtEl>
                                        <p:attrNameLst>
                                          <p:attrName>ppt_w</p:attrName>
                                        </p:attrNameLst>
                                      </p:cBhvr>
                                      <p:tavLst>
                                        <p:tav tm="0">
                                          <p:val>
                                            <p:strVal val="#ppt_w*.05"/>
                                          </p:val>
                                        </p:tav>
                                        <p:tav tm="100000">
                                          <p:val>
                                            <p:strVal val="#ppt_w"/>
                                          </p:val>
                                        </p:tav>
                                      </p:tavLst>
                                    </p:anim>
                                    <p:anim calcmode="lin" valueType="num">
                                      <p:cBhvr>
                                        <p:cTn id="38" dur="1000" fill="hold"/>
                                        <p:tgtEl>
                                          <p:spTgt spid="7"/>
                                        </p:tgtEl>
                                        <p:attrNameLst>
                                          <p:attrName>ppt_h</p:attrName>
                                        </p:attrNameLst>
                                      </p:cBhvr>
                                      <p:tavLst>
                                        <p:tav tm="0">
                                          <p:val>
                                            <p:strVal val="#ppt_h"/>
                                          </p:val>
                                        </p:tav>
                                        <p:tav tm="100000">
                                          <p:val>
                                            <p:strVal val="#ppt_h"/>
                                          </p:val>
                                        </p:tav>
                                      </p:tavLst>
                                    </p:anim>
                                    <p:anim calcmode="lin" valueType="num">
                                      <p:cBhvr>
                                        <p:cTn id="39" dur="500" decel="50000" fill="hold">
                                          <p:stCondLst>
                                            <p:cond delay="0"/>
                                          </p:stCondLst>
                                        </p:cTn>
                                        <p:tgtEl>
                                          <p:spTgt spid="7"/>
                                        </p:tgtEl>
                                        <p:attrNameLst>
                                          <p:attrName>ppt_x</p:attrName>
                                        </p:attrNameLst>
                                      </p:cBhvr>
                                      <p:tavLst>
                                        <p:tav tm="0">
                                          <p:val>
                                            <p:strVal val="#ppt_x+.4"/>
                                          </p:val>
                                        </p:tav>
                                        <p:tav tm="100000">
                                          <p:val>
                                            <p:strVal val="#ppt_x"/>
                                          </p:val>
                                        </p:tav>
                                      </p:tavLst>
                                    </p:anim>
                                    <p:anim calcmode="lin" valueType="num">
                                      <p:cBhvr>
                                        <p:cTn id="40" dur="500" decel="50000" fill="hold">
                                          <p:stCondLst>
                                            <p:cond delay="0"/>
                                          </p:stCondLst>
                                        </p:cTn>
                                        <p:tgtEl>
                                          <p:spTgt spid="7"/>
                                        </p:tgtEl>
                                        <p:attrNameLst>
                                          <p:attrName>ppt_y</p:attrName>
                                        </p:attrNameLst>
                                      </p:cBhvr>
                                      <p:tavLst>
                                        <p:tav tm="0">
                                          <p:val>
                                            <p:strVal val="#ppt_y-.2"/>
                                          </p:val>
                                        </p:tav>
                                        <p:tav tm="100000">
                                          <p:val>
                                            <p:strVal val="#ppt_y+.1"/>
                                          </p:val>
                                        </p:tav>
                                      </p:tavLst>
                                    </p:anim>
                                    <p:anim calcmode="lin" valueType="num">
                                      <p:cBhvr>
                                        <p:cTn id="41" dur="500" accel="50000" fill="hold">
                                          <p:stCondLst>
                                            <p:cond delay="500"/>
                                          </p:stCondLst>
                                        </p:cTn>
                                        <p:tgtEl>
                                          <p:spTgt spid="7"/>
                                        </p:tgtEl>
                                        <p:attrNameLst>
                                          <p:attrName>ppt_y</p:attrName>
                                        </p:attrNameLst>
                                      </p:cBhvr>
                                      <p:tavLst>
                                        <p:tav tm="0">
                                          <p:val>
                                            <p:strVal val="#ppt_y+.1"/>
                                          </p:val>
                                        </p:tav>
                                        <p:tav tm="100000">
                                          <p:val>
                                            <p:strVal val="#ppt_y"/>
                                          </p:val>
                                        </p:tav>
                                      </p:tavLst>
                                    </p:anim>
                                    <p:animEffect transition="in" filter="fade">
                                      <p:cBhvr>
                                        <p:cTn id="42" dur="1000" decel="50000">
                                          <p:stCondLst>
                                            <p:cond delay="0"/>
                                          </p:stCondLst>
                                        </p:cTn>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animBg="1"/>
      <p:bldP spid="7"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0" name="组合 19"/>
          <p:cNvGrpSpPr/>
          <p:nvPr/>
        </p:nvGrpSpPr>
        <p:grpSpPr>
          <a:xfrm>
            <a:off x="653567" y="1376336"/>
            <a:ext cx="4589315" cy="2761181"/>
            <a:chOff x="3022028" y="1587732"/>
            <a:chExt cx="6120680" cy="3682533"/>
          </a:xfrm>
        </p:grpSpPr>
        <p:pic>
          <p:nvPicPr>
            <p:cNvPr id="21" name="Picture 2" descr="C:\Users\Administrator\Desktop\ppt展示模板-8.png"/>
            <p:cNvPicPr>
              <a:picLocks noChangeAspect="1" noChangeArrowheads="1"/>
            </p:cNvPicPr>
            <p:nvPr/>
          </p:nvPicPr>
          <p:blipFill>
            <a:blip r:embed="rId3" cstate="email"/>
            <a:srcRect/>
            <a:stretch>
              <a:fillRect/>
            </a:stretch>
          </p:blipFill>
          <p:spPr bwMode="auto">
            <a:xfrm>
              <a:off x="3022028" y="1587732"/>
              <a:ext cx="6120680" cy="3682533"/>
            </a:xfrm>
            <a:prstGeom prst="rect">
              <a:avLst/>
            </a:prstGeom>
            <a:noFill/>
            <a:extLst>
              <a:ext uri="{909E8E84-426E-40DD-AFC4-6F175D3DCCD1}">
                <a14:hiddenFill xmlns:a14="http://schemas.microsoft.com/office/drawing/2010/main">
                  <a:solidFill>
                    <a:srgbClr val="FFFFFF"/>
                  </a:solidFill>
                </a14:hiddenFill>
              </a:ext>
            </a:extLst>
          </p:spPr>
        </p:pic>
        <p:sp>
          <p:nvSpPr>
            <p:cNvPr id="22" name="矩形 21"/>
            <p:cNvSpPr/>
            <p:nvPr/>
          </p:nvSpPr>
          <p:spPr>
            <a:xfrm>
              <a:off x="3937348" y="2060860"/>
              <a:ext cx="4320479" cy="2376250"/>
            </a:xfrm>
            <a:prstGeom prst="rect">
              <a:avLst/>
            </a:prstGeom>
            <a:blipFill>
              <a:blip r:embed="rId4" cstate="email"/>
              <a:srcRect/>
              <a:stretch>
                <a:fillRect l="-2911" t="-6812" r="-2911" b="-6812"/>
              </a:stretch>
            </a:blipFill>
            <a:ln>
              <a:no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0"/>
            </a:p>
          </p:txBody>
        </p:sp>
      </p:grpSp>
      <p:grpSp>
        <p:nvGrpSpPr>
          <p:cNvPr id="23" name="组合 22"/>
          <p:cNvGrpSpPr/>
          <p:nvPr/>
        </p:nvGrpSpPr>
        <p:grpSpPr>
          <a:xfrm>
            <a:off x="5169180" y="1653887"/>
            <a:ext cx="539919" cy="520363"/>
            <a:chOff x="6894034" y="2204864"/>
            <a:chExt cx="720080" cy="693998"/>
          </a:xfrm>
        </p:grpSpPr>
        <p:sp>
          <p:nvSpPr>
            <p:cNvPr id="24" name="Oval 7"/>
            <p:cNvSpPr>
              <a:spLocks noChangeArrowheads="1"/>
            </p:cNvSpPr>
            <p:nvPr/>
          </p:nvSpPr>
          <p:spPr bwMode="auto">
            <a:xfrm>
              <a:off x="6907076" y="2204864"/>
              <a:ext cx="693998" cy="693998"/>
            </a:xfrm>
            <a:prstGeom prst="ellipse">
              <a:avLst/>
            </a:prstGeom>
            <a:gradFill>
              <a:gsLst>
                <a:gs pos="0">
                  <a:schemeClr val="bg1">
                    <a:lumMod val="85000"/>
                  </a:schemeClr>
                </a:gs>
                <a:gs pos="100000">
                  <a:schemeClr val="bg1"/>
                </a:gs>
              </a:gsLst>
              <a:lin ang="2700000" scaled="1"/>
            </a:gradFill>
            <a:ln w="34925">
              <a:gradFill>
                <a:gsLst>
                  <a:gs pos="100000">
                    <a:schemeClr val="bg1">
                      <a:lumMod val="85000"/>
                    </a:schemeClr>
                  </a:gs>
                  <a:gs pos="0">
                    <a:schemeClr val="bg1"/>
                  </a:gs>
                </a:gsLst>
                <a:lin ang="2700000" scaled="0"/>
              </a:gradFill>
            </a:ln>
            <a:effectLst>
              <a:outerShdw blurRad="165100" dist="63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825"/>
            </a:p>
          </p:txBody>
        </p:sp>
        <p:sp>
          <p:nvSpPr>
            <p:cNvPr id="25" name="文本框 123"/>
            <p:cNvSpPr txBox="1"/>
            <p:nvPr/>
          </p:nvSpPr>
          <p:spPr>
            <a:xfrm>
              <a:off x="6894034" y="2392095"/>
              <a:ext cx="720080" cy="330861"/>
            </a:xfrm>
            <a:prstGeom prst="rect">
              <a:avLst/>
            </a:prstGeom>
            <a:noFill/>
          </p:spPr>
          <p:txBody>
            <a:bodyPr wrap="square" rtlCol="0">
              <a:spAutoFit/>
            </a:bodyPr>
            <a:lstStyle/>
            <a:p>
              <a:pPr algn="ctr"/>
              <a:r>
                <a:rPr lang="en-US" altLang="zh-CN" sz="1010" dirty="0">
                  <a:solidFill>
                    <a:srgbClr val="92D050"/>
                  </a:solidFill>
                  <a:latin typeface="Impact MT Std" pitchFamily="34" charset="0"/>
                  <a:ea typeface="微软雅黑" panose="020B0503020204020204" pitchFamily="34" charset="-122"/>
                </a:rPr>
                <a:t>01</a:t>
              </a:r>
              <a:endParaRPr lang="zh-CN" altLang="en-US" dirty="0">
                <a:solidFill>
                  <a:srgbClr val="92D050"/>
                </a:solidFill>
                <a:latin typeface="Impact MT Std" pitchFamily="34" charset="0"/>
                <a:ea typeface="微软雅黑" panose="020B0503020204020204" pitchFamily="34" charset="-122"/>
              </a:endParaRPr>
            </a:p>
          </p:txBody>
        </p:sp>
      </p:grpSp>
      <p:grpSp>
        <p:nvGrpSpPr>
          <p:cNvPr id="26" name="组合 25"/>
          <p:cNvGrpSpPr/>
          <p:nvPr/>
        </p:nvGrpSpPr>
        <p:grpSpPr>
          <a:xfrm>
            <a:off x="5165912" y="2462010"/>
            <a:ext cx="539919" cy="520363"/>
            <a:chOff x="6889675" y="3282642"/>
            <a:chExt cx="720080" cy="693998"/>
          </a:xfrm>
        </p:grpSpPr>
        <p:sp>
          <p:nvSpPr>
            <p:cNvPr id="27" name="Oval 7"/>
            <p:cNvSpPr>
              <a:spLocks noChangeArrowheads="1"/>
            </p:cNvSpPr>
            <p:nvPr/>
          </p:nvSpPr>
          <p:spPr bwMode="auto">
            <a:xfrm>
              <a:off x="6902717" y="3282642"/>
              <a:ext cx="693998" cy="693998"/>
            </a:xfrm>
            <a:prstGeom prst="ellipse">
              <a:avLst/>
            </a:prstGeom>
            <a:gradFill>
              <a:gsLst>
                <a:gs pos="0">
                  <a:schemeClr val="bg1">
                    <a:lumMod val="85000"/>
                  </a:schemeClr>
                </a:gs>
                <a:gs pos="100000">
                  <a:schemeClr val="bg1"/>
                </a:gs>
              </a:gsLst>
              <a:lin ang="2700000" scaled="1"/>
            </a:gradFill>
            <a:ln w="34925">
              <a:gradFill>
                <a:gsLst>
                  <a:gs pos="100000">
                    <a:schemeClr val="bg1">
                      <a:lumMod val="85000"/>
                    </a:schemeClr>
                  </a:gs>
                  <a:gs pos="0">
                    <a:schemeClr val="bg1"/>
                  </a:gs>
                </a:gsLst>
                <a:lin ang="2700000" scaled="0"/>
              </a:gradFill>
            </a:ln>
            <a:effectLst>
              <a:outerShdw blurRad="165100" dist="63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825"/>
            </a:p>
          </p:txBody>
        </p:sp>
        <p:sp>
          <p:nvSpPr>
            <p:cNvPr id="28" name="文本框 123"/>
            <p:cNvSpPr txBox="1"/>
            <p:nvPr/>
          </p:nvSpPr>
          <p:spPr>
            <a:xfrm>
              <a:off x="6889675" y="3469873"/>
              <a:ext cx="720080" cy="330861"/>
            </a:xfrm>
            <a:prstGeom prst="rect">
              <a:avLst/>
            </a:prstGeom>
            <a:noFill/>
          </p:spPr>
          <p:txBody>
            <a:bodyPr wrap="square" rtlCol="0">
              <a:spAutoFit/>
            </a:bodyPr>
            <a:lstStyle/>
            <a:p>
              <a:pPr algn="ctr"/>
              <a:r>
                <a:rPr lang="en-US" altLang="zh-CN" sz="1010" dirty="0">
                  <a:solidFill>
                    <a:srgbClr val="FF6D67"/>
                  </a:solidFill>
                  <a:latin typeface="Impact MT Std" pitchFamily="34" charset="0"/>
                  <a:ea typeface="微软雅黑" panose="020B0503020204020204" pitchFamily="34" charset="-122"/>
                </a:rPr>
                <a:t>02</a:t>
              </a:r>
              <a:endParaRPr lang="zh-CN" altLang="en-US" dirty="0">
                <a:solidFill>
                  <a:srgbClr val="FF6D67"/>
                </a:solidFill>
                <a:latin typeface="Impact MT Std" pitchFamily="34" charset="0"/>
                <a:ea typeface="微软雅黑" panose="020B0503020204020204" pitchFamily="34" charset="-122"/>
              </a:endParaRPr>
            </a:p>
          </p:txBody>
        </p:sp>
      </p:grpSp>
      <p:grpSp>
        <p:nvGrpSpPr>
          <p:cNvPr id="29" name="组合 28"/>
          <p:cNvGrpSpPr/>
          <p:nvPr/>
        </p:nvGrpSpPr>
        <p:grpSpPr>
          <a:xfrm>
            <a:off x="5165912" y="3327637"/>
            <a:ext cx="539919" cy="520363"/>
            <a:chOff x="6889675" y="4437112"/>
            <a:chExt cx="720080" cy="693998"/>
          </a:xfrm>
        </p:grpSpPr>
        <p:sp>
          <p:nvSpPr>
            <p:cNvPr id="30" name="Oval 7"/>
            <p:cNvSpPr>
              <a:spLocks noChangeArrowheads="1"/>
            </p:cNvSpPr>
            <p:nvPr/>
          </p:nvSpPr>
          <p:spPr bwMode="auto">
            <a:xfrm>
              <a:off x="6902717" y="4437112"/>
              <a:ext cx="693998" cy="693998"/>
            </a:xfrm>
            <a:prstGeom prst="ellipse">
              <a:avLst/>
            </a:prstGeom>
            <a:gradFill>
              <a:gsLst>
                <a:gs pos="0">
                  <a:schemeClr val="bg1">
                    <a:lumMod val="85000"/>
                  </a:schemeClr>
                </a:gs>
                <a:gs pos="100000">
                  <a:schemeClr val="bg1"/>
                </a:gs>
              </a:gsLst>
              <a:lin ang="2700000" scaled="1"/>
            </a:gradFill>
            <a:ln w="34925">
              <a:gradFill>
                <a:gsLst>
                  <a:gs pos="100000">
                    <a:schemeClr val="bg1">
                      <a:lumMod val="85000"/>
                    </a:schemeClr>
                  </a:gs>
                  <a:gs pos="0">
                    <a:schemeClr val="bg1"/>
                  </a:gs>
                </a:gsLst>
                <a:lin ang="2700000" scaled="0"/>
              </a:gradFill>
            </a:ln>
            <a:effectLst>
              <a:outerShdw blurRad="165100" dist="63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825"/>
            </a:p>
          </p:txBody>
        </p:sp>
        <p:sp>
          <p:nvSpPr>
            <p:cNvPr id="31" name="文本框 123"/>
            <p:cNvSpPr txBox="1"/>
            <p:nvPr/>
          </p:nvSpPr>
          <p:spPr>
            <a:xfrm>
              <a:off x="6889675" y="4624343"/>
              <a:ext cx="720080" cy="330861"/>
            </a:xfrm>
            <a:prstGeom prst="rect">
              <a:avLst/>
            </a:prstGeom>
            <a:noFill/>
          </p:spPr>
          <p:txBody>
            <a:bodyPr wrap="square" rtlCol="0">
              <a:spAutoFit/>
            </a:bodyPr>
            <a:lstStyle/>
            <a:p>
              <a:pPr algn="ctr"/>
              <a:r>
                <a:rPr lang="en-US" altLang="zh-CN" sz="1010" dirty="0">
                  <a:solidFill>
                    <a:srgbClr val="F5C058"/>
                  </a:solidFill>
                  <a:latin typeface="Impact MT Std" pitchFamily="34" charset="0"/>
                  <a:ea typeface="微软雅黑" panose="020B0503020204020204" pitchFamily="34" charset="-122"/>
                </a:rPr>
                <a:t>03</a:t>
              </a:r>
              <a:endParaRPr lang="zh-CN" altLang="en-US" dirty="0">
                <a:solidFill>
                  <a:srgbClr val="F5C058"/>
                </a:solidFill>
                <a:latin typeface="Impact MT Std" pitchFamily="34" charset="0"/>
                <a:ea typeface="微软雅黑" panose="020B0503020204020204" pitchFamily="34" charset="-122"/>
              </a:endParaRPr>
            </a:p>
          </p:txBody>
        </p:sp>
      </p:grpSp>
      <p:sp>
        <p:nvSpPr>
          <p:cNvPr id="32" name="矩形 31"/>
          <p:cNvSpPr/>
          <p:nvPr/>
        </p:nvSpPr>
        <p:spPr>
          <a:xfrm>
            <a:off x="5871590" y="1511012"/>
            <a:ext cx="917348" cy="224974"/>
          </a:xfrm>
          <a:prstGeom prst="rect">
            <a:avLst/>
          </a:prstGeom>
        </p:spPr>
        <p:txBody>
          <a:bodyPr wrap="square" lIns="68555" tIns="34278" rIns="68555" bIns="34278">
            <a:spAutoFit/>
          </a:bodyPr>
          <a:lstStyle/>
          <a:p>
            <a:pPr>
              <a:spcBef>
                <a:spcPct val="0"/>
              </a:spcBef>
              <a:buFont typeface="Arial" panose="020B0604020202020204" pitchFamily="34" charset="0"/>
              <a:buNone/>
            </a:pPr>
            <a:r>
              <a:rPr lang="zh-CN" altLang="en-US" sz="1010" b="1" dirty="0">
                <a:solidFill>
                  <a:srgbClr val="92D050"/>
                </a:solidFill>
                <a:latin typeface="微软雅黑" panose="020B0503020204020204" pitchFamily="34" charset="-122"/>
                <a:ea typeface="微软雅黑" panose="020B0503020204020204" pitchFamily="34" charset="-122"/>
                <a:cs typeface="Arial" panose="020B0604020202020204" pitchFamily="34" charset="0"/>
              </a:rPr>
              <a:t>添加标题</a:t>
            </a:r>
          </a:p>
        </p:txBody>
      </p:sp>
      <p:sp>
        <p:nvSpPr>
          <p:cNvPr id="33" name="矩形 47"/>
          <p:cNvSpPr>
            <a:spLocks noChangeArrowheads="1"/>
          </p:cNvSpPr>
          <p:nvPr/>
        </p:nvSpPr>
        <p:spPr bwMode="auto">
          <a:xfrm>
            <a:off x="5871075" y="1790875"/>
            <a:ext cx="2480361" cy="4570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55" tIns="34278" rIns="68555" bIns="34278">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nSpc>
                <a:spcPct val="120000"/>
              </a:lnSpc>
              <a:spcBef>
                <a:spcPct val="0"/>
              </a:spcBef>
              <a:buNone/>
            </a:pPr>
            <a:r>
              <a:rPr lang="zh-CN" altLang="en-US" sz="1050" dirty="0">
                <a:solidFill>
                  <a:schemeClr val="tx1">
                    <a:lumMod val="50000"/>
                    <a:lumOff val="50000"/>
                  </a:schemeClr>
                </a:solidFill>
                <a:sym typeface="微软雅黑" panose="020B0503020204020204" pitchFamily="34" charset="-122"/>
              </a:rPr>
              <a:t>在此录入上述图表的描述说明，在此录入上述图表的描述说明。</a:t>
            </a:r>
          </a:p>
        </p:txBody>
      </p:sp>
      <p:sp>
        <p:nvSpPr>
          <p:cNvPr id="34" name="矩形 33"/>
          <p:cNvSpPr/>
          <p:nvPr/>
        </p:nvSpPr>
        <p:spPr>
          <a:xfrm>
            <a:off x="5871590" y="2374883"/>
            <a:ext cx="917348" cy="224974"/>
          </a:xfrm>
          <a:prstGeom prst="rect">
            <a:avLst/>
          </a:prstGeom>
        </p:spPr>
        <p:txBody>
          <a:bodyPr wrap="square" lIns="68555" tIns="34278" rIns="68555" bIns="34278">
            <a:spAutoFit/>
          </a:bodyPr>
          <a:lstStyle/>
          <a:p>
            <a:pPr>
              <a:spcBef>
                <a:spcPct val="0"/>
              </a:spcBef>
              <a:buFont typeface="Arial" panose="020B0604020202020204" pitchFamily="34" charset="0"/>
              <a:buNone/>
            </a:pPr>
            <a:r>
              <a:rPr lang="zh-CN" altLang="en-US" sz="1010" b="1" dirty="0">
                <a:solidFill>
                  <a:srgbClr val="FF6D67"/>
                </a:solidFill>
                <a:latin typeface="微软雅黑" panose="020B0503020204020204" pitchFamily="34" charset="-122"/>
                <a:ea typeface="微软雅黑" panose="020B0503020204020204" pitchFamily="34" charset="-122"/>
                <a:cs typeface="Arial" panose="020B0604020202020204" pitchFamily="34" charset="0"/>
              </a:rPr>
              <a:t>添加标题</a:t>
            </a:r>
          </a:p>
        </p:txBody>
      </p:sp>
      <p:sp>
        <p:nvSpPr>
          <p:cNvPr id="35" name="矩形 47"/>
          <p:cNvSpPr>
            <a:spLocks noChangeArrowheads="1"/>
          </p:cNvSpPr>
          <p:nvPr/>
        </p:nvSpPr>
        <p:spPr bwMode="auto">
          <a:xfrm>
            <a:off x="5871075" y="2654746"/>
            <a:ext cx="2480361" cy="4570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55" tIns="34278" rIns="68555" bIns="34278">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nSpc>
                <a:spcPct val="120000"/>
              </a:lnSpc>
              <a:spcBef>
                <a:spcPct val="0"/>
              </a:spcBef>
              <a:buNone/>
            </a:pPr>
            <a:r>
              <a:rPr lang="zh-CN" altLang="en-US" sz="1050" dirty="0">
                <a:solidFill>
                  <a:schemeClr val="tx1">
                    <a:lumMod val="50000"/>
                    <a:lumOff val="50000"/>
                  </a:schemeClr>
                </a:solidFill>
                <a:sym typeface="微软雅黑" panose="020B0503020204020204" pitchFamily="34" charset="-122"/>
              </a:rPr>
              <a:t>在此录入上述图表的描述说明，在此录入上述图表的描述说明。</a:t>
            </a:r>
          </a:p>
        </p:txBody>
      </p:sp>
      <p:sp>
        <p:nvSpPr>
          <p:cNvPr id="36" name="矩形 35"/>
          <p:cNvSpPr/>
          <p:nvPr/>
        </p:nvSpPr>
        <p:spPr>
          <a:xfrm>
            <a:off x="5871590" y="3238754"/>
            <a:ext cx="917348" cy="224974"/>
          </a:xfrm>
          <a:prstGeom prst="rect">
            <a:avLst/>
          </a:prstGeom>
        </p:spPr>
        <p:txBody>
          <a:bodyPr wrap="square" lIns="68555" tIns="34278" rIns="68555" bIns="34278">
            <a:spAutoFit/>
          </a:bodyPr>
          <a:lstStyle/>
          <a:p>
            <a:pPr>
              <a:spcBef>
                <a:spcPct val="0"/>
              </a:spcBef>
              <a:buFont typeface="Arial" panose="020B0604020202020204" pitchFamily="34" charset="0"/>
              <a:buNone/>
            </a:pPr>
            <a:r>
              <a:rPr lang="zh-CN" altLang="en-US" sz="1010" b="1" dirty="0">
                <a:solidFill>
                  <a:srgbClr val="F5C058"/>
                </a:solidFill>
                <a:latin typeface="微软雅黑" panose="020B0503020204020204" pitchFamily="34" charset="-122"/>
                <a:ea typeface="微软雅黑" panose="020B0503020204020204" pitchFamily="34" charset="-122"/>
                <a:cs typeface="Arial" panose="020B0604020202020204" pitchFamily="34" charset="0"/>
              </a:rPr>
              <a:t>添加标题</a:t>
            </a:r>
          </a:p>
        </p:txBody>
      </p:sp>
      <p:sp>
        <p:nvSpPr>
          <p:cNvPr id="37" name="矩形 47"/>
          <p:cNvSpPr>
            <a:spLocks noChangeArrowheads="1"/>
          </p:cNvSpPr>
          <p:nvPr/>
        </p:nvSpPr>
        <p:spPr bwMode="auto">
          <a:xfrm>
            <a:off x="5871075" y="3518617"/>
            <a:ext cx="2480361" cy="4570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55" tIns="34278" rIns="68555" bIns="34278">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nSpc>
                <a:spcPct val="120000"/>
              </a:lnSpc>
              <a:spcBef>
                <a:spcPct val="0"/>
              </a:spcBef>
              <a:buNone/>
            </a:pPr>
            <a:r>
              <a:rPr lang="zh-CN" altLang="en-US" sz="1050" dirty="0">
                <a:solidFill>
                  <a:schemeClr val="tx1">
                    <a:lumMod val="50000"/>
                    <a:lumOff val="50000"/>
                  </a:schemeClr>
                </a:solidFill>
                <a:sym typeface="微软雅黑" panose="020B0503020204020204" pitchFamily="34" charset="-122"/>
              </a:rPr>
              <a:t>在此录入上述图表的描述说明，在此录入上述图表的描述说明。</a:t>
            </a:r>
          </a:p>
        </p:txBody>
      </p:sp>
      <p:sp>
        <p:nvSpPr>
          <p:cNvPr id="38" name="TextBox 37"/>
          <p:cNvSpPr txBox="1"/>
          <p:nvPr/>
        </p:nvSpPr>
        <p:spPr>
          <a:xfrm>
            <a:off x="10133169" y="5272017"/>
            <a:ext cx="574196" cy="248081"/>
          </a:xfrm>
          <a:prstGeom prst="rect">
            <a:avLst/>
          </a:prstGeom>
          <a:noFill/>
        </p:spPr>
        <p:txBody>
          <a:bodyPr wrap="none" rtlCol="0">
            <a:spAutoFit/>
          </a:bodyPr>
          <a:lstStyle/>
          <a:p>
            <a:r>
              <a:rPr lang="zh-CN" altLang="en-US" sz="1010" dirty="0"/>
              <a:t>延时符</a:t>
            </a: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Click="0" advTm="0">
        <p15:prstTrans prst="pageCurlDouble"/>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20"/>
                                        </p:tgtEl>
                                        <p:attrNameLst>
                                          <p:attrName>style.visibility</p:attrName>
                                        </p:attrNameLst>
                                      </p:cBhvr>
                                      <p:to>
                                        <p:strVal val="visible"/>
                                      </p:to>
                                    </p:set>
                                    <p:anim calcmode="lin" valueType="num">
                                      <p:cBhvr additive="base">
                                        <p:cTn id="7" dur="500" fill="hold"/>
                                        <p:tgtEl>
                                          <p:spTgt spid="20"/>
                                        </p:tgtEl>
                                        <p:attrNameLst>
                                          <p:attrName>ppt_x</p:attrName>
                                        </p:attrNameLst>
                                      </p:cBhvr>
                                      <p:tavLst>
                                        <p:tav tm="0">
                                          <p:val>
                                            <p:strVal val="0-#ppt_w/2"/>
                                          </p:val>
                                        </p:tav>
                                        <p:tav tm="100000">
                                          <p:val>
                                            <p:strVal val="#ppt_x"/>
                                          </p:val>
                                        </p:tav>
                                      </p:tavLst>
                                    </p:anim>
                                    <p:anim calcmode="lin" valueType="num">
                                      <p:cBhvr additive="base">
                                        <p:cTn id="8" dur="500" fill="hold"/>
                                        <p:tgtEl>
                                          <p:spTgt spid="20"/>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42" presetClass="entr" presetSubtype="0" fill="hold" nodeType="afterEffect">
                                  <p:stCondLst>
                                    <p:cond delay="0"/>
                                  </p:stCondLst>
                                  <p:childTnLst>
                                    <p:set>
                                      <p:cBhvr>
                                        <p:cTn id="11" dur="1" fill="hold">
                                          <p:stCondLst>
                                            <p:cond delay="0"/>
                                          </p:stCondLst>
                                        </p:cTn>
                                        <p:tgtEl>
                                          <p:spTgt spid="23"/>
                                        </p:tgtEl>
                                        <p:attrNameLst>
                                          <p:attrName>style.visibility</p:attrName>
                                        </p:attrNameLst>
                                      </p:cBhvr>
                                      <p:to>
                                        <p:strVal val="visible"/>
                                      </p:to>
                                    </p:set>
                                    <p:animEffect transition="in" filter="fade">
                                      <p:cBhvr>
                                        <p:cTn id="12" dur="1000"/>
                                        <p:tgtEl>
                                          <p:spTgt spid="23"/>
                                        </p:tgtEl>
                                      </p:cBhvr>
                                    </p:animEffect>
                                    <p:anim calcmode="lin" valueType="num">
                                      <p:cBhvr>
                                        <p:cTn id="13" dur="1000" fill="hold"/>
                                        <p:tgtEl>
                                          <p:spTgt spid="23"/>
                                        </p:tgtEl>
                                        <p:attrNameLst>
                                          <p:attrName>ppt_x</p:attrName>
                                        </p:attrNameLst>
                                      </p:cBhvr>
                                      <p:tavLst>
                                        <p:tav tm="0">
                                          <p:val>
                                            <p:strVal val="#ppt_x"/>
                                          </p:val>
                                        </p:tav>
                                        <p:tav tm="100000">
                                          <p:val>
                                            <p:strVal val="#ppt_x"/>
                                          </p:val>
                                        </p:tav>
                                      </p:tavLst>
                                    </p:anim>
                                    <p:anim calcmode="lin" valueType="num">
                                      <p:cBhvr>
                                        <p:cTn id="14" dur="1000" fill="hold"/>
                                        <p:tgtEl>
                                          <p:spTgt spid="23"/>
                                        </p:tgtEl>
                                        <p:attrNameLst>
                                          <p:attrName>ppt_y</p:attrName>
                                        </p:attrNameLst>
                                      </p:cBhvr>
                                      <p:tavLst>
                                        <p:tav tm="0">
                                          <p:val>
                                            <p:strVal val="#ppt_y+.1"/>
                                          </p:val>
                                        </p:tav>
                                        <p:tav tm="100000">
                                          <p:val>
                                            <p:strVal val="#ppt_y"/>
                                          </p:val>
                                        </p:tav>
                                      </p:tavLst>
                                    </p:anim>
                                  </p:childTnLst>
                                </p:cTn>
                              </p:par>
                            </p:childTnLst>
                          </p:cTn>
                        </p:par>
                        <p:par>
                          <p:cTn id="15" fill="hold">
                            <p:stCondLst>
                              <p:cond delay="1500"/>
                            </p:stCondLst>
                            <p:childTnLst>
                              <p:par>
                                <p:cTn id="16" presetID="2" presetClass="entr" presetSubtype="2" fill="hold" grpId="0" nodeType="afterEffect">
                                  <p:stCondLst>
                                    <p:cond delay="0"/>
                                  </p:stCondLst>
                                  <p:childTnLst>
                                    <p:set>
                                      <p:cBhvr>
                                        <p:cTn id="17" dur="1" fill="hold">
                                          <p:stCondLst>
                                            <p:cond delay="0"/>
                                          </p:stCondLst>
                                        </p:cTn>
                                        <p:tgtEl>
                                          <p:spTgt spid="32"/>
                                        </p:tgtEl>
                                        <p:attrNameLst>
                                          <p:attrName>style.visibility</p:attrName>
                                        </p:attrNameLst>
                                      </p:cBhvr>
                                      <p:to>
                                        <p:strVal val="visible"/>
                                      </p:to>
                                    </p:set>
                                    <p:anim calcmode="lin" valueType="num">
                                      <p:cBhvr additive="base">
                                        <p:cTn id="18" dur="500" fill="hold"/>
                                        <p:tgtEl>
                                          <p:spTgt spid="32"/>
                                        </p:tgtEl>
                                        <p:attrNameLst>
                                          <p:attrName>ppt_x</p:attrName>
                                        </p:attrNameLst>
                                      </p:cBhvr>
                                      <p:tavLst>
                                        <p:tav tm="0">
                                          <p:val>
                                            <p:strVal val="1+#ppt_w/2"/>
                                          </p:val>
                                        </p:tav>
                                        <p:tav tm="100000">
                                          <p:val>
                                            <p:strVal val="#ppt_x"/>
                                          </p:val>
                                        </p:tav>
                                      </p:tavLst>
                                    </p:anim>
                                    <p:anim calcmode="lin" valueType="num">
                                      <p:cBhvr additive="base">
                                        <p:cTn id="19" dur="500" fill="hold"/>
                                        <p:tgtEl>
                                          <p:spTgt spid="32"/>
                                        </p:tgtEl>
                                        <p:attrNameLst>
                                          <p:attrName>ppt_y</p:attrName>
                                        </p:attrNameLst>
                                      </p:cBhvr>
                                      <p:tavLst>
                                        <p:tav tm="0">
                                          <p:val>
                                            <p:strVal val="#ppt_y"/>
                                          </p:val>
                                        </p:tav>
                                        <p:tav tm="100000">
                                          <p:val>
                                            <p:strVal val="#ppt_y"/>
                                          </p:val>
                                        </p:tav>
                                      </p:tavLst>
                                    </p:anim>
                                  </p:childTnLst>
                                </p:cTn>
                              </p:par>
                            </p:childTnLst>
                          </p:cTn>
                        </p:par>
                        <p:par>
                          <p:cTn id="20" fill="hold">
                            <p:stCondLst>
                              <p:cond delay="2000"/>
                            </p:stCondLst>
                            <p:childTnLst>
                              <p:par>
                                <p:cTn id="21" presetID="2" presetClass="entr" presetSubtype="2" fill="hold" grpId="0" nodeType="afterEffect">
                                  <p:stCondLst>
                                    <p:cond delay="0"/>
                                  </p:stCondLst>
                                  <p:childTnLst>
                                    <p:set>
                                      <p:cBhvr>
                                        <p:cTn id="22" dur="1" fill="hold">
                                          <p:stCondLst>
                                            <p:cond delay="0"/>
                                          </p:stCondLst>
                                        </p:cTn>
                                        <p:tgtEl>
                                          <p:spTgt spid="33"/>
                                        </p:tgtEl>
                                        <p:attrNameLst>
                                          <p:attrName>style.visibility</p:attrName>
                                        </p:attrNameLst>
                                      </p:cBhvr>
                                      <p:to>
                                        <p:strVal val="visible"/>
                                      </p:to>
                                    </p:set>
                                    <p:anim calcmode="lin" valueType="num">
                                      <p:cBhvr additive="base">
                                        <p:cTn id="23" dur="500" fill="hold"/>
                                        <p:tgtEl>
                                          <p:spTgt spid="33"/>
                                        </p:tgtEl>
                                        <p:attrNameLst>
                                          <p:attrName>ppt_x</p:attrName>
                                        </p:attrNameLst>
                                      </p:cBhvr>
                                      <p:tavLst>
                                        <p:tav tm="0">
                                          <p:val>
                                            <p:strVal val="1+#ppt_w/2"/>
                                          </p:val>
                                        </p:tav>
                                        <p:tav tm="100000">
                                          <p:val>
                                            <p:strVal val="#ppt_x"/>
                                          </p:val>
                                        </p:tav>
                                      </p:tavLst>
                                    </p:anim>
                                    <p:anim calcmode="lin" valueType="num">
                                      <p:cBhvr additive="base">
                                        <p:cTn id="24" dur="500" fill="hold"/>
                                        <p:tgtEl>
                                          <p:spTgt spid="33"/>
                                        </p:tgtEl>
                                        <p:attrNameLst>
                                          <p:attrName>ppt_y</p:attrName>
                                        </p:attrNameLst>
                                      </p:cBhvr>
                                      <p:tavLst>
                                        <p:tav tm="0">
                                          <p:val>
                                            <p:strVal val="#ppt_y"/>
                                          </p:val>
                                        </p:tav>
                                        <p:tav tm="100000">
                                          <p:val>
                                            <p:strVal val="#ppt_y"/>
                                          </p:val>
                                        </p:tav>
                                      </p:tavLst>
                                    </p:anim>
                                  </p:childTnLst>
                                </p:cTn>
                              </p:par>
                            </p:childTnLst>
                          </p:cTn>
                        </p:par>
                        <p:par>
                          <p:cTn id="25" fill="hold">
                            <p:stCondLst>
                              <p:cond delay="2500"/>
                            </p:stCondLst>
                            <p:childTnLst>
                              <p:par>
                                <p:cTn id="26" presetID="42" presetClass="entr" presetSubtype="0" fill="hold" nodeType="afterEffect">
                                  <p:stCondLst>
                                    <p:cond delay="0"/>
                                  </p:stCondLst>
                                  <p:childTnLst>
                                    <p:set>
                                      <p:cBhvr>
                                        <p:cTn id="27" dur="1" fill="hold">
                                          <p:stCondLst>
                                            <p:cond delay="0"/>
                                          </p:stCondLst>
                                        </p:cTn>
                                        <p:tgtEl>
                                          <p:spTgt spid="26"/>
                                        </p:tgtEl>
                                        <p:attrNameLst>
                                          <p:attrName>style.visibility</p:attrName>
                                        </p:attrNameLst>
                                      </p:cBhvr>
                                      <p:to>
                                        <p:strVal val="visible"/>
                                      </p:to>
                                    </p:set>
                                    <p:animEffect transition="in" filter="fade">
                                      <p:cBhvr>
                                        <p:cTn id="28" dur="1000"/>
                                        <p:tgtEl>
                                          <p:spTgt spid="26"/>
                                        </p:tgtEl>
                                      </p:cBhvr>
                                    </p:animEffect>
                                    <p:anim calcmode="lin" valueType="num">
                                      <p:cBhvr>
                                        <p:cTn id="29" dur="1000" fill="hold"/>
                                        <p:tgtEl>
                                          <p:spTgt spid="26"/>
                                        </p:tgtEl>
                                        <p:attrNameLst>
                                          <p:attrName>ppt_x</p:attrName>
                                        </p:attrNameLst>
                                      </p:cBhvr>
                                      <p:tavLst>
                                        <p:tav tm="0">
                                          <p:val>
                                            <p:strVal val="#ppt_x"/>
                                          </p:val>
                                        </p:tav>
                                        <p:tav tm="100000">
                                          <p:val>
                                            <p:strVal val="#ppt_x"/>
                                          </p:val>
                                        </p:tav>
                                      </p:tavLst>
                                    </p:anim>
                                    <p:anim calcmode="lin" valueType="num">
                                      <p:cBhvr>
                                        <p:cTn id="30" dur="1000" fill="hold"/>
                                        <p:tgtEl>
                                          <p:spTgt spid="26"/>
                                        </p:tgtEl>
                                        <p:attrNameLst>
                                          <p:attrName>ppt_y</p:attrName>
                                        </p:attrNameLst>
                                      </p:cBhvr>
                                      <p:tavLst>
                                        <p:tav tm="0">
                                          <p:val>
                                            <p:strVal val="#ppt_y+.1"/>
                                          </p:val>
                                        </p:tav>
                                        <p:tav tm="100000">
                                          <p:val>
                                            <p:strVal val="#ppt_y"/>
                                          </p:val>
                                        </p:tav>
                                      </p:tavLst>
                                    </p:anim>
                                  </p:childTnLst>
                                </p:cTn>
                              </p:par>
                            </p:childTnLst>
                          </p:cTn>
                        </p:par>
                        <p:par>
                          <p:cTn id="31" fill="hold">
                            <p:stCondLst>
                              <p:cond delay="3500"/>
                            </p:stCondLst>
                            <p:childTnLst>
                              <p:par>
                                <p:cTn id="32" presetID="2" presetClass="entr" presetSubtype="2" fill="hold" grpId="0" nodeType="afterEffect">
                                  <p:stCondLst>
                                    <p:cond delay="0"/>
                                  </p:stCondLst>
                                  <p:childTnLst>
                                    <p:set>
                                      <p:cBhvr>
                                        <p:cTn id="33" dur="1" fill="hold">
                                          <p:stCondLst>
                                            <p:cond delay="0"/>
                                          </p:stCondLst>
                                        </p:cTn>
                                        <p:tgtEl>
                                          <p:spTgt spid="34"/>
                                        </p:tgtEl>
                                        <p:attrNameLst>
                                          <p:attrName>style.visibility</p:attrName>
                                        </p:attrNameLst>
                                      </p:cBhvr>
                                      <p:to>
                                        <p:strVal val="visible"/>
                                      </p:to>
                                    </p:set>
                                    <p:anim calcmode="lin" valueType="num">
                                      <p:cBhvr additive="base">
                                        <p:cTn id="34" dur="500" fill="hold"/>
                                        <p:tgtEl>
                                          <p:spTgt spid="34"/>
                                        </p:tgtEl>
                                        <p:attrNameLst>
                                          <p:attrName>ppt_x</p:attrName>
                                        </p:attrNameLst>
                                      </p:cBhvr>
                                      <p:tavLst>
                                        <p:tav tm="0">
                                          <p:val>
                                            <p:strVal val="1+#ppt_w/2"/>
                                          </p:val>
                                        </p:tav>
                                        <p:tav tm="100000">
                                          <p:val>
                                            <p:strVal val="#ppt_x"/>
                                          </p:val>
                                        </p:tav>
                                      </p:tavLst>
                                    </p:anim>
                                    <p:anim calcmode="lin" valueType="num">
                                      <p:cBhvr additive="base">
                                        <p:cTn id="35" dur="500" fill="hold"/>
                                        <p:tgtEl>
                                          <p:spTgt spid="34"/>
                                        </p:tgtEl>
                                        <p:attrNameLst>
                                          <p:attrName>ppt_y</p:attrName>
                                        </p:attrNameLst>
                                      </p:cBhvr>
                                      <p:tavLst>
                                        <p:tav tm="0">
                                          <p:val>
                                            <p:strVal val="#ppt_y"/>
                                          </p:val>
                                        </p:tav>
                                        <p:tav tm="100000">
                                          <p:val>
                                            <p:strVal val="#ppt_y"/>
                                          </p:val>
                                        </p:tav>
                                      </p:tavLst>
                                    </p:anim>
                                  </p:childTnLst>
                                </p:cTn>
                              </p:par>
                            </p:childTnLst>
                          </p:cTn>
                        </p:par>
                        <p:par>
                          <p:cTn id="36" fill="hold">
                            <p:stCondLst>
                              <p:cond delay="4000"/>
                            </p:stCondLst>
                            <p:childTnLst>
                              <p:par>
                                <p:cTn id="37" presetID="2" presetClass="entr" presetSubtype="2" fill="hold" grpId="0" nodeType="afterEffect">
                                  <p:stCondLst>
                                    <p:cond delay="0"/>
                                  </p:stCondLst>
                                  <p:childTnLst>
                                    <p:set>
                                      <p:cBhvr>
                                        <p:cTn id="38" dur="1" fill="hold">
                                          <p:stCondLst>
                                            <p:cond delay="0"/>
                                          </p:stCondLst>
                                        </p:cTn>
                                        <p:tgtEl>
                                          <p:spTgt spid="35"/>
                                        </p:tgtEl>
                                        <p:attrNameLst>
                                          <p:attrName>style.visibility</p:attrName>
                                        </p:attrNameLst>
                                      </p:cBhvr>
                                      <p:to>
                                        <p:strVal val="visible"/>
                                      </p:to>
                                    </p:set>
                                    <p:anim calcmode="lin" valueType="num">
                                      <p:cBhvr additive="base">
                                        <p:cTn id="39" dur="500" fill="hold"/>
                                        <p:tgtEl>
                                          <p:spTgt spid="35"/>
                                        </p:tgtEl>
                                        <p:attrNameLst>
                                          <p:attrName>ppt_x</p:attrName>
                                        </p:attrNameLst>
                                      </p:cBhvr>
                                      <p:tavLst>
                                        <p:tav tm="0">
                                          <p:val>
                                            <p:strVal val="1+#ppt_w/2"/>
                                          </p:val>
                                        </p:tav>
                                        <p:tav tm="100000">
                                          <p:val>
                                            <p:strVal val="#ppt_x"/>
                                          </p:val>
                                        </p:tav>
                                      </p:tavLst>
                                    </p:anim>
                                    <p:anim calcmode="lin" valueType="num">
                                      <p:cBhvr additive="base">
                                        <p:cTn id="40" dur="500" fill="hold"/>
                                        <p:tgtEl>
                                          <p:spTgt spid="35"/>
                                        </p:tgtEl>
                                        <p:attrNameLst>
                                          <p:attrName>ppt_y</p:attrName>
                                        </p:attrNameLst>
                                      </p:cBhvr>
                                      <p:tavLst>
                                        <p:tav tm="0">
                                          <p:val>
                                            <p:strVal val="#ppt_y"/>
                                          </p:val>
                                        </p:tav>
                                        <p:tav tm="100000">
                                          <p:val>
                                            <p:strVal val="#ppt_y"/>
                                          </p:val>
                                        </p:tav>
                                      </p:tavLst>
                                    </p:anim>
                                  </p:childTnLst>
                                </p:cTn>
                              </p:par>
                            </p:childTnLst>
                          </p:cTn>
                        </p:par>
                        <p:par>
                          <p:cTn id="41" fill="hold">
                            <p:stCondLst>
                              <p:cond delay="4500"/>
                            </p:stCondLst>
                            <p:childTnLst>
                              <p:par>
                                <p:cTn id="42" presetID="42" presetClass="entr" presetSubtype="0" fill="hold" nodeType="afterEffect">
                                  <p:stCondLst>
                                    <p:cond delay="0"/>
                                  </p:stCondLst>
                                  <p:childTnLst>
                                    <p:set>
                                      <p:cBhvr>
                                        <p:cTn id="43" dur="1" fill="hold">
                                          <p:stCondLst>
                                            <p:cond delay="0"/>
                                          </p:stCondLst>
                                        </p:cTn>
                                        <p:tgtEl>
                                          <p:spTgt spid="29"/>
                                        </p:tgtEl>
                                        <p:attrNameLst>
                                          <p:attrName>style.visibility</p:attrName>
                                        </p:attrNameLst>
                                      </p:cBhvr>
                                      <p:to>
                                        <p:strVal val="visible"/>
                                      </p:to>
                                    </p:set>
                                    <p:animEffect transition="in" filter="fade">
                                      <p:cBhvr>
                                        <p:cTn id="44" dur="1000"/>
                                        <p:tgtEl>
                                          <p:spTgt spid="29"/>
                                        </p:tgtEl>
                                      </p:cBhvr>
                                    </p:animEffect>
                                    <p:anim calcmode="lin" valueType="num">
                                      <p:cBhvr>
                                        <p:cTn id="45" dur="1000" fill="hold"/>
                                        <p:tgtEl>
                                          <p:spTgt spid="29"/>
                                        </p:tgtEl>
                                        <p:attrNameLst>
                                          <p:attrName>ppt_x</p:attrName>
                                        </p:attrNameLst>
                                      </p:cBhvr>
                                      <p:tavLst>
                                        <p:tav tm="0">
                                          <p:val>
                                            <p:strVal val="#ppt_x"/>
                                          </p:val>
                                        </p:tav>
                                        <p:tav tm="100000">
                                          <p:val>
                                            <p:strVal val="#ppt_x"/>
                                          </p:val>
                                        </p:tav>
                                      </p:tavLst>
                                    </p:anim>
                                    <p:anim calcmode="lin" valueType="num">
                                      <p:cBhvr>
                                        <p:cTn id="46" dur="1000" fill="hold"/>
                                        <p:tgtEl>
                                          <p:spTgt spid="29"/>
                                        </p:tgtEl>
                                        <p:attrNameLst>
                                          <p:attrName>ppt_y</p:attrName>
                                        </p:attrNameLst>
                                      </p:cBhvr>
                                      <p:tavLst>
                                        <p:tav tm="0">
                                          <p:val>
                                            <p:strVal val="#ppt_y+.1"/>
                                          </p:val>
                                        </p:tav>
                                        <p:tav tm="100000">
                                          <p:val>
                                            <p:strVal val="#ppt_y"/>
                                          </p:val>
                                        </p:tav>
                                      </p:tavLst>
                                    </p:anim>
                                  </p:childTnLst>
                                </p:cTn>
                              </p:par>
                            </p:childTnLst>
                          </p:cTn>
                        </p:par>
                        <p:par>
                          <p:cTn id="47" fill="hold">
                            <p:stCondLst>
                              <p:cond delay="5500"/>
                            </p:stCondLst>
                            <p:childTnLst>
                              <p:par>
                                <p:cTn id="48" presetID="2" presetClass="entr" presetSubtype="2" fill="hold" grpId="0" nodeType="afterEffect">
                                  <p:stCondLst>
                                    <p:cond delay="0"/>
                                  </p:stCondLst>
                                  <p:childTnLst>
                                    <p:set>
                                      <p:cBhvr>
                                        <p:cTn id="49" dur="1" fill="hold">
                                          <p:stCondLst>
                                            <p:cond delay="0"/>
                                          </p:stCondLst>
                                        </p:cTn>
                                        <p:tgtEl>
                                          <p:spTgt spid="36"/>
                                        </p:tgtEl>
                                        <p:attrNameLst>
                                          <p:attrName>style.visibility</p:attrName>
                                        </p:attrNameLst>
                                      </p:cBhvr>
                                      <p:to>
                                        <p:strVal val="visible"/>
                                      </p:to>
                                    </p:set>
                                    <p:anim calcmode="lin" valueType="num">
                                      <p:cBhvr additive="base">
                                        <p:cTn id="50" dur="500" fill="hold"/>
                                        <p:tgtEl>
                                          <p:spTgt spid="36"/>
                                        </p:tgtEl>
                                        <p:attrNameLst>
                                          <p:attrName>ppt_x</p:attrName>
                                        </p:attrNameLst>
                                      </p:cBhvr>
                                      <p:tavLst>
                                        <p:tav tm="0">
                                          <p:val>
                                            <p:strVal val="1+#ppt_w/2"/>
                                          </p:val>
                                        </p:tav>
                                        <p:tav tm="100000">
                                          <p:val>
                                            <p:strVal val="#ppt_x"/>
                                          </p:val>
                                        </p:tav>
                                      </p:tavLst>
                                    </p:anim>
                                    <p:anim calcmode="lin" valueType="num">
                                      <p:cBhvr additive="base">
                                        <p:cTn id="51" dur="500" fill="hold"/>
                                        <p:tgtEl>
                                          <p:spTgt spid="36"/>
                                        </p:tgtEl>
                                        <p:attrNameLst>
                                          <p:attrName>ppt_y</p:attrName>
                                        </p:attrNameLst>
                                      </p:cBhvr>
                                      <p:tavLst>
                                        <p:tav tm="0">
                                          <p:val>
                                            <p:strVal val="#ppt_y"/>
                                          </p:val>
                                        </p:tav>
                                        <p:tav tm="100000">
                                          <p:val>
                                            <p:strVal val="#ppt_y"/>
                                          </p:val>
                                        </p:tav>
                                      </p:tavLst>
                                    </p:anim>
                                  </p:childTnLst>
                                </p:cTn>
                              </p:par>
                            </p:childTnLst>
                          </p:cTn>
                        </p:par>
                        <p:par>
                          <p:cTn id="52" fill="hold">
                            <p:stCondLst>
                              <p:cond delay="6000"/>
                            </p:stCondLst>
                            <p:childTnLst>
                              <p:par>
                                <p:cTn id="53" presetID="2" presetClass="entr" presetSubtype="2" fill="hold" grpId="0" nodeType="afterEffect">
                                  <p:stCondLst>
                                    <p:cond delay="0"/>
                                  </p:stCondLst>
                                  <p:childTnLst>
                                    <p:set>
                                      <p:cBhvr>
                                        <p:cTn id="54" dur="1" fill="hold">
                                          <p:stCondLst>
                                            <p:cond delay="0"/>
                                          </p:stCondLst>
                                        </p:cTn>
                                        <p:tgtEl>
                                          <p:spTgt spid="37"/>
                                        </p:tgtEl>
                                        <p:attrNameLst>
                                          <p:attrName>style.visibility</p:attrName>
                                        </p:attrNameLst>
                                      </p:cBhvr>
                                      <p:to>
                                        <p:strVal val="visible"/>
                                      </p:to>
                                    </p:set>
                                    <p:anim calcmode="lin" valueType="num">
                                      <p:cBhvr additive="base">
                                        <p:cTn id="55" dur="500" fill="hold"/>
                                        <p:tgtEl>
                                          <p:spTgt spid="37"/>
                                        </p:tgtEl>
                                        <p:attrNameLst>
                                          <p:attrName>ppt_x</p:attrName>
                                        </p:attrNameLst>
                                      </p:cBhvr>
                                      <p:tavLst>
                                        <p:tav tm="0">
                                          <p:val>
                                            <p:strVal val="1+#ppt_w/2"/>
                                          </p:val>
                                        </p:tav>
                                        <p:tav tm="100000">
                                          <p:val>
                                            <p:strVal val="#ppt_x"/>
                                          </p:val>
                                        </p:tav>
                                      </p:tavLst>
                                    </p:anim>
                                    <p:anim calcmode="lin" valueType="num">
                                      <p:cBhvr additive="base">
                                        <p:cTn id="56" dur="500" fill="hold"/>
                                        <p:tgtEl>
                                          <p:spTgt spid="37"/>
                                        </p:tgtEl>
                                        <p:attrNameLst>
                                          <p:attrName>ppt_y</p:attrName>
                                        </p:attrNameLst>
                                      </p:cBhvr>
                                      <p:tavLst>
                                        <p:tav tm="0">
                                          <p:val>
                                            <p:strVal val="#ppt_y"/>
                                          </p:val>
                                        </p:tav>
                                        <p:tav tm="100000">
                                          <p:val>
                                            <p:strVal val="#ppt_y"/>
                                          </p:val>
                                        </p:tav>
                                      </p:tavLst>
                                    </p:anim>
                                  </p:childTnLst>
                                </p:cTn>
                              </p:par>
                            </p:childTnLst>
                          </p:cTn>
                        </p:par>
                        <p:par>
                          <p:cTn id="57" fill="hold">
                            <p:stCondLst>
                              <p:cond delay="6500"/>
                            </p:stCondLst>
                            <p:childTnLst>
                              <p:par>
                                <p:cTn id="58" presetID="10" presetClass="entr" presetSubtype="0" fill="hold" grpId="0" nodeType="afterEffect">
                                  <p:stCondLst>
                                    <p:cond delay="0"/>
                                  </p:stCondLst>
                                  <p:childTnLst>
                                    <p:set>
                                      <p:cBhvr>
                                        <p:cTn id="59" dur="1" fill="hold">
                                          <p:stCondLst>
                                            <p:cond delay="0"/>
                                          </p:stCondLst>
                                        </p:cTn>
                                        <p:tgtEl>
                                          <p:spTgt spid="38"/>
                                        </p:tgtEl>
                                        <p:attrNameLst>
                                          <p:attrName>style.visibility</p:attrName>
                                        </p:attrNameLst>
                                      </p:cBhvr>
                                      <p:to>
                                        <p:strVal val="visible"/>
                                      </p:to>
                                    </p:set>
                                    <p:animEffect transition="in" filter="fade">
                                      <p:cBhvr>
                                        <p:cTn id="60" dur="125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p:bldP spid="33" grpId="0"/>
      <p:bldP spid="34" grpId="0"/>
      <p:bldP spid="35" grpId="0"/>
      <p:bldP spid="36" grpId="0"/>
      <p:bldP spid="37" grpId="0"/>
      <p:bldP spid="38"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圆角矩形 1"/>
          <p:cNvSpPr/>
          <p:nvPr/>
        </p:nvSpPr>
        <p:spPr>
          <a:xfrm>
            <a:off x="2628900" y="1325599"/>
            <a:ext cx="5695950" cy="3181350"/>
          </a:xfrm>
          <a:prstGeom prst="roundRect">
            <a:avLst>
              <a:gd name="adj" fmla="val 7685"/>
            </a:avLst>
          </a:prstGeom>
          <a:solidFill>
            <a:srgbClr val="FDFB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5" name="图片 4"/>
          <p:cNvPicPr>
            <a:picLocks noChangeAspect="1"/>
          </p:cNvPicPr>
          <p:nvPr/>
        </p:nvPicPr>
        <p:blipFill rotWithShape="1">
          <a:blip r:embed="rId2" cstate="email"/>
          <a:srcRect/>
          <a:stretch>
            <a:fillRect/>
          </a:stretch>
        </p:blipFill>
        <p:spPr>
          <a:xfrm flipH="1">
            <a:off x="674812" y="1497049"/>
            <a:ext cx="2392238" cy="3228875"/>
          </a:xfrm>
          <a:prstGeom prst="rect">
            <a:avLst/>
          </a:prstGeom>
        </p:spPr>
      </p:pic>
      <p:sp>
        <p:nvSpPr>
          <p:cNvPr id="7" name="文本框 6"/>
          <p:cNvSpPr txBox="1"/>
          <p:nvPr/>
        </p:nvSpPr>
        <p:spPr>
          <a:xfrm>
            <a:off x="3885126" y="1871532"/>
            <a:ext cx="2031325" cy="461665"/>
          </a:xfrm>
          <a:prstGeom prst="rect">
            <a:avLst/>
          </a:prstGeom>
          <a:noFill/>
        </p:spPr>
        <p:txBody>
          <a:bodyPr wrap="none" rtlCol="0">
            <a:spAutoFit/>
          </a:bodyPr>
          <a:lstStyle/>
          <a:p>
            <a:r>
              <a:rPr lang="zh-CN" altLang="en-US" sz="2400" b="1" dirty="0">
                <a:latin typeface="微软雅黑" panose="020B0503020204020204" pitchFamily="34" charset="-122"/>
                <a:ea typeface="微软雅黑" panose="020B0503020204020204" pitchFamily="34" charset="-122"/>
              </a:rPr>
              <a:t>单击添加文字</a:t>
            </a:r>
          </a:p>
        </p:txBody>
      </p:sp>
      <p:sp>
        <p:nvSpPr>
          <p:cNvPr id="8" name="文本框 7"/>
          <p:cNvSpPr txBox="1"/>
          <p:nvPr/>
        </p:nvSpPr>
        <p:spPr>
          <a:xfrm>
            <a:off x="3885126" y="2333197"/>
            <a:ext cx="3621647" cy="1754326"/>
          </a:xfrm>
          <a:prstGeom prst="rect">
            <a:avLst/>
          </a:prstGeom>
          <a:noFill/>
        </p:spPr>
        <p:txBody>
          <a:bodyPr wrap="square" rtlCol="0">
            <a:spAutoFit/>
          </a:bodyPr>
          <a:lstStyle/>
          <a:p>
            <a:pPr>
              <a:lnSpc>
                <a:spcPct val="150000"/>
              </a:lnSpc>
            </a:pPr>
            <a:r>
              <a:rPr lang="zh-CN" altLang="en-US" sz="1800" dirty="0">
                <a:latin typeface="微软雅黑" panose="020B0503020204020204" pitchFamily="34" charset="-122"/>
                <a:ea typeface="微软雅黑" panose="020B0503020204020204" pitchFamily="34" charset="-122"/>
              </a:rPr>
              <a:t>单击添加文字单击添加文字</a:t>
            </a:r>
          </a:p>
          <a:p>
            <a:pPr>
              <a:lnSpc>
                <a:spcPct val="150000"/>
              </a:lnSpc>
            </a:pPr>
            <a:r>
              <a:rPr lang="zh-CN" altLang="en-US" sz="1800" dirty="0">
                <a:latin typeface="微软雅黑" panose="020B0503020204020204" pitchFamily="34" charset="-122"/>
                <a:ea typeface="微软雅黑" panose="020B0503020204020204" pitchFamily="34" charset="-122"/>
              </a:rPr>
              <a:t>单击添加文字单击添加文字</a:t>
            </a:r>
            <a:endParaRPr lang="en-US" altLang="zh-CN" sz="1800" dirty="0">
              <a:latin typeface="微软雅黑" panose="020B0503020204020204" pitchFamily="34" charset="-122"/>
              <a:ea typeface="微软雅黑" panose="020B0503020204020204" pitchFamily="34" charset="-122"/>
            </a:endParaRPr>
          </a:p>
          <a:p>
            <a:pPr>
              <a:lnSpc>
                <a:spcPct val="150000"/>
              </a:lnSpc>
            </a:pPr>
            <a:r>
              <a:rPr lang="zh-CN" altLang="en-US" sz="1800" dirty="0">
                <a:latin typeface="微软雅黑" panose="020B0503020204020204" pitchFamily="34" charset="-122"/>
                <a:ea typeface="微软雅黑" panose="020B0503020204020204" pitchFamily="34" charset="-122"/>
              </a:rPr>
              <a:t>单击添加文字单击添加文字</a:t>
            </a:r>
          </a:p>
          <a:p>
            <a:pPr>
              <a:lnSpc>
                <a:spcPct val="150000"/>
              </a:lnSpc>
            </a:pPr>
            <a:r>
              <a:rPr lang="zh-CN" altLang="en-US" sz="1800" dirty="0">
                <a:latin typeface="微软雅黑" panose="020B0503020204020204" pitchFamily="34" charset="-122"/>
                <a:ea typeface="微软雅黑" panose="020B0503020204020204" pitchFamily="34" charset="-122"/>
              </a:rPr>
              <a:t>单击添加文字单击添加文字</a:t>
            </a: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Click="0" advTm="0">
        <p15:prstTrans prst="pageCurlDouble"/>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1000"/>
                                        <p:tgtEl>
                                          <p:spTgt spid="5"/>
                                        </p:tgtEl>
                                      </p:cBhvr>
                                    </p:animEffect>
                                  </p:childTnLst>
                                </p:cTn>
                              </p:par>
                            </p:childTnLst>
                          </p:cTn>
                        </p:par>
                        <p:par>
                          <p:cTn id="8" fill="hold">
                            <p:stCondLst>
                              <p:cond delay="1000"/>
                            </p:stCondLst>
                            <p:childTnLst>
                              <p:par>
                                <p:cTn id="9" presetID="22" presetClass="entr" presetSubtype="4"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down)">
                                      <p:cBhvr>
                                        <p:cTn id="11" dur="750"/>
                                        <p:tgtEl>
                                          <p:spTgt spid="2"/>
                                        </p:tgtEl>
                                      </p:cBhvr>
                                    </p:animEffect>
                                  </p:childTnLst>
                                </p:cTn>
                              </p:par>
                            </p:childTnLst>
                          </p:cTn>
                        </p:par>
                        <p:par>
                          <p:cTn id="12" fill="hold">
                            <p:stCondLst>
                              <p:cond delay="2000"/>
                            </p:stCondLst>
                            <p:childTnLst>
                              <p:par>
                                <p:cTn id="13" presetID="47" presetClass="entr" presetSubtype="0" fill="hold" grpId="0" nodeType="after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fade">
                                      <p:cBhvr>
                                        <p:cTn id="15" dur="1000"/>
                                        <p:tgtEl>
                                          <p:spTgt spid="7"/>
                                        </p:tgtEl>
                                      </p:cBhvr>
                                    </p:animEffect>
                                    <p:anim calcmode="lin" valueType="num">
                                      <p:cBhvr>
                                        <p:cTn id="16" dur="1000" fill="hold"/>
                                        <p:tgtEl>
                                          <p:spTgt spid="7"/>
                                        </p:tgtEl>
                                        <p:attrNameLst>
                                          <p:attrName>ppt_x</p:attrName>
                                        </p:attrNameLst>
                                      </p:cBhvr>
                                      <p:tavLst>
                                        <p:tav tm="0">
                                          <p:val>
                                            <p:strVal val="#ppt_x"/>
                                          </p:val>
                                        </p:tav>
                                        <p:tav tm="100000">
                                          <p:val>
                                            <p:strVal val="#ppt_x"/>
                                          </p:val>
                                        </p:tav>
                                      </p:tavLst>
                                    </p:anim>
                                    <p:anim calcmode="lin" valueType="num">
                                      <p:cBhvr>
                                        <p:cTn id="17" dur="1000" fill="hold"/>
                                        <p:tgtEl>
                                          <p:spTgt spid="7"/>
                                        </p:tgtEl>
                                        <p:attrNameLst>
                                          <p:attrName>ppt_y</p:attrName>
                                        </p:attrNameLst>
                                      </p:cBhvr>
                                      <p:tavLst>
                                        <p:tav tm="0">
                                          <p:val>
                                            <p:strVal val="#ppt_y-.1"/>
                                          </p:val>
                                        </p:tav>
                                        <p:tav tm="100000">
                                          <p:val>
                                            <p:strVal val="#ppt_y"/>
                                          </p:val>
                                        </p:tav>
                                      </p:tavLst>
                                    </p:anim>
                                  </p:childTnLst>
                                </p:cTn>
                              </p:par>
                              <p:par>
                                <p:cTn id="18" presetID="42" presetClass="entr" presetSubtype="0" fill="hold" grpId="0" nodeType="with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fade">
                                      <p:cBhvr>
                                        <p:cTn id="20" dur="1000"/>
                                        <p:tgtEl>
                                          <p:spTgt spid="8"/>
                                        </p:tgtEl>
                                      </p:cBhvr>
                                    </p:animEffect>
                                    <p:anim calcmode="lin" valueType="num">
                                      <p:cBhvr>
                                        <p:cTn id="21" dur="1000" fill="hold"/>
                                        <p:tgtEl>
                                          <p:spTgt spid="8"/>
                                        </p:tgtEl>
                                        <p:attrNameLst>
                                          <p:attrName>ppt_x</p:attrName>
                                        </p:attrNameLst>
                                      </p:cBhvr>
                                      <p:tavLst>
                                        <p:tav tm="0">
                                          <p:val>
                                            <p:strVal val="#ppt_x"/>
                                          </p:val>
                                        </p:tav>
                                        <p:tav tm="100000">
                                          <p:val>
                                            <p:strVal val="#ppt_x"/>
                                          </p:val>
                                        </p:tav>
                                      </p:tavLst>
                                    </p:anim>
                                    <p:anim calcmode="lin" valueType="num">
                                      <p:cBhvr>
                                        <p:cTn id="22"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7" grpId="0"/>
      <p:bldP spid="8"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rotWithShape="1">
          <a:blip r:embed="rId2" cstate="email"/>
          <a:srcRect/>
          <a:stretch>
            <a:fillRect/>
          </a:stretch>
        </p:blipFill>
        <p:spPr>
          <a:xfrm rot="21303755">
            <a:off x="695679" y="1354691"/>
            <a:ext cx="2713515" cy="1848182"/>
          </a:xfrm>
          <a:prstGeom prst="wedgeRoundRectCallout">
            <a:avLst/>
          </a:prstGeom>
          <a:solidFill>
            <a:srgbClr val="FFFFFF">
              <a:shade val="85000"/>
            </a:srgbClr>
          </a:solidFill>
          <a:ln w="88900" cap="sq">
            <a:solidFill>
              <a:srgbClr val="92D050"/>
            </a:solidFill>
            <a:miter lim="800000"/>
            <a:headEnd/>
            <a:tailEnd/>
          </a:ln>
          <a:effectLst>
            <a:outerShdw blurRad="55000" dist="18000" dir="5400000" algn="tl" rotWithShape="0">
              <a:srgbClr val="000000">
                <a:alpha val="40000"/>
              </a:srgbClr>
            </a:outerShdw>
          </a:effectLst>
          <a:scene3d>
            <a:camera prst="orthographicFront"/>
            <a:lightRig rig="twoPt" dir="t">
              <a:rot lat="0" lon="0" rev="7200000"/>
            </a:lightRig>
          </a:scene3d>
          <a:sp3d>
            <a:contourClr>
              <a:srgbClr val="FFFFFF"/>
            </a:contourClr>
          </a:sp3d>
        </p:spPr>
      </p:pic>
      <p:pic>
        <p:nvPicPr>
          <p:cNvPr id="3" name="图片 2"/>
          <p:cNvPicPr>
            <a:picLocks noChangeAspect="1"/>
          </p:cNvPicPr>
          <p:nvPr/>
        </p:nvPicPr>
        <p:blipFill rotWithShape="1">
          <a:blip r:embed="rId3" cstate="email">
            <a:extLst>
              <a:ext uri="{BEBA8EAE-BF5A-486C-A8C5-ECC9F3942E4B}">
                <a14:imgProps xmlns:a14="http://schemas.microsoft.com/office/drawing/2010/main">
                  <a14:imgLayer r:embed="rId4">
                    <a14:imgEffect>
                      <a14:brightnessContrast bright="20000"/>
                    </a14:imgEffect>
                  </a14:imgLayer>
                </a14:imgProps>
              </a:ext>
            </a:extLst>
          </a:blip>
          <a:srcRect l="3302" t="19042" r="41178" b="19042"/>
          <a:stretch>
            <a:fillRect/>
          </a:stretch>
        </p:blipFill>
        <p:spPr>
          <a:xfrm rot="414886">
            <a:off x="5883155" y="1198729"/>
            <a:ext cx="2716751" cy="2268895"/>
          </a:xfrm>
          <a:prstGeom prst="star5">
            <a:avLst>
              <a:gd name="adj" fmla="val 32095"/>
              <a:gd name="hf" fmla="val 105146"/>
              <a:gd name="vf" fmla="val 110557"/>
            </a:avLst>
          </a:prstGeom>
          <a:solidFill>
            <a:srgbClr val="FFFFFF">
              <a:shade val="85000"/>
            </a:srgbClr>
          </a:solidFill>
          <a:ln w="88900" cap="sq">
            <a:solidFill>
              <a:schemeClr val="accent6"/>
            </a:solidFill>
            <a:miter lim="800000"/>
            <a:headEnd/>
            <a:tailEnd/>
          </a:ln>
          <a:effectLst>
            <a:outerShdw blurRad="55000" dist="18000" dir="5400000" algn="tl" rotWithShape="0">
              <a:srgbClr val="000000">
                <a:alpha val="40000"/>
              </a:srgbClr>
            </a:outerShdw>
          </a:effectLst>
          <a:scene3d>
            <a:camera prst="orthographicFront"/>
            <a:lightRig rig="twoPt" dir="t">
              <a:rot lat="0" lon="0" rev="7200000"/>
            </a:lightRig>
          </a:scene3d>
          <a:sp3d>
            <a:contourClr>
              <a:srgbClr val="FFFFFF"/>
            </a:contourClr>
          </a:sp3d>
        </p:spPr>
      </p:pic>
      <p:pic>
        <p:nvPicPr>
          <p:cNvPr id="4" name="图片 3"/>
          <p:cNvPicPr>
            <a:picLocks noChangeAspect="1"/>
          </p:cNvPicPr>
          <p:nvPr/>
        </p:nvPicPr>
        <p:blipFill rotWithShape="1">
          <a:blip r:embed="rId5" cstate="email"/>
          <a:srcRect/>
          <a:stretch>
            <a:fillRect/>
          </a:stretch>
        </p:blipFill>
        <p:spPr>
          <a:xfrm>
            <a:off x="3253318" y="2433450"/>
            <a:ext cx="3130849" cy="2189240"/>
          </a:xfrm>
          <a:prstGeom prst="wedgeEllipseCallout">
            <a:avLst/>
          </a:prstGeom>
          <a:solidFill>
            <a:srgbClr val="FFFFFF">
              <a:shade val="85000"/>
            </a:srgbClr>
          </a:solidFill>
          <a:ln w="88900" cap="sq">
            <a:solidFill>
              <a:srgbClr val="FFFF00"/>
            </a:solidFill>
            <a:miter lim="800000"/>
            <a:headEnd/>
            <a:tailEnd/>
          </a:ln>
          <a:effectLst>
            <a:outerShdw blurRad="55000" dist="18000" dir="5400000" algn="tl" rotWithShape="0">
              <a:srgbClr val="000000">
                <a:alpha val="40000"/>
              </a:srgbClr>
            </a:outerShdw>
          </a:effectLst>
          <a:scene3d>
            <a:camera prst="orthographicFront"/>
            <a:lightRig rig="twoPt" dir="t">
              <a:rot lat="0" lon="0" rev="7200000"/>
            </a:lightRig>
          </a:scene3d>
          <a:sp3d contourW="12700">
            <a:contourClr>
              <a:schemeClr val="bg1"/>
            </a:contourClr>
          </a:sp3d>
        </p:spPr>
      </p:pic>
      <p:sp>
        <p:nvSpPr>
          <p:cNvPr id="5" name="TextBox 7"/>
          <p:cNvSpPr txBox="1"/>
          <p:nvPr/>
        </p:nvSpPr>
        <p:spPr>
          <a:xfrm>
            <a:off x="1362359" y="1611557"/>
            <a:ext cx="1723549" cy="400110"/>
          </a:xfrm>
          <a:prstGeom prst="rect">
            <a:avLst/>
          </a:prstGeom>
          <a:noFill/>
        </p:spPr>
        <p:txBody>
          <a:bodyPr wrap="none" rtlCol="0">
            <a:spAutoFit/>
          </a:bodyPr>
          <a:lstStyle/>
          <a:p>
            <a:r>
              <a:rPr lang="zh-CN" altLang="en-US" sz="2000" dirty="0">
                <a:solidFill>
                  <a:schemeClr val="bg1">
                    <a:lumMod val="95000"/>
                  </a:schemeClr>
                </a:solidFill>
                <a:latin typeface="方正粗圆_GBK" pitchFamily="65" charset="-122"/>
                <a:ea typeface="方正粗圆_GBK" pitchFamily="65" charset="-122"/>
              </a:rPr>
              <a:t>点击替换照片</a:t>
            </a:r>
          </a:p>
        </p:txBody>
      </p:sp>
      <p:sp>
        <p:nvSpPr>
          <p:cNvPr id="6" name="TextBox 8"/>
          <p:cNvSpPr txBox="1"/>
          <p:nvPr/>
        </p:nvSpPr>
        <p:spPr>
          <a:xfrm>
            <a:off x="3810631" y="3528070"/>
            <a:ext cx="1723549" cy="400110"/>
          </a:xfrm>
          <a:prstGeom prst="rect">
            <a:avLst/>
          </a:prstGeom>
          <a:noFill/>
        </p:spPr>
        <p:txBody>
          <a:bodyPr wrap="none" rtlCol="0">
            <a:spAutoFit/>
          </a:bodyPr>
          <a:lstStyle/>
          <a:p>
            <a:r>
              <a:rPr lang="zh-CN" altLang="en-US" sz="2000" dirty="0">
                <a:solidFill>
                  <a:schemeClr val="bg1">
                    <a:lumMod val="95000"/>
                  </a:schemeClr>
                </a:solidFill>
                <a:latin typeface="方正粗圆_GBK" pitchFamily="65" charset="-122"/>
                <a:ea typeface="方正粗圆_GBK" pitchFamily="65" charset="-122"/>
              </a:rPr>
              <a:t>点击替换照片</a:t>
            </a:r>
          </a:p>
        </p:txBody>
      </p:sp>
      <p:sp>
        <p:nvSpPr>
          <p:cNvPr id="7" name="TextBox 9"/>
          <p:cNvSpPr txBox="1"/>
          <p:nvPr/>
        </p:nvSpPr>
        <p:spPr>
          <a:xfrm rot="505673">
            <a:off x="6258903" y="2133121"/>
            <a:ext cx="1723549" cy="400110"/>
          </a:xfrm>
          <a:prstGeom prst="rect">
            <a:avLst/>
          </a:prstGeom>
          <a:noFill/>
        </p:spPr>
        <p:txBody>
          <a:bodyPr wrap="none" rtlCol="0">
            <a:spAutoFit/>
          </a:bodyPr>
          <a:lstStyle/>
          <a:p>
            <a:r>
              <a:rPr lang="zh-CN" altLang="en-US" sz="2000" dirty="0">
                <a:solidFill>
                  <a:schemeClr val="bg1">
                    <a:lumMod val="95000"/>
                  </a:schemeClr>
                </a:solidFill>
                <a:latin typeface="方正粗圆_GBK" pitchFamily="65" charset="-122"/>
                <a:ea typeface="方正粗圆_GBK" pitchFamily="65" charset="-122"/>
              </a:rPr>
              <a:t>点击替换照片</a:t>
            </a: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Click="0" advTm="0">
        <p15:prstTrans prst="pageCurlDouble"/>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par>
                                <p:cTn id="10" presetID="10" presetClass="entr" presetSubtype="0" fill="hold" grpId="0" nodeType="withEffect">
                                  <p:stCondLst>
                                    <p:cond delay="50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1000"/>
                                        <p:tgtEl>
                                          <p:spTgt spid="4"/>
                                        </p:tgtEl>
                                      </p:cBhvr>
                                    </p:animEffect>
                                    <p:anim calcmode="lin" valueType="num">
                                      <p:cBhvr>
                                        <p:cTn id="18" dur="1000" fill="hold"/>
                                        <p:tgtEl>
                                          <p:spTgt spid="4"/>
                                        </p:tgtEl>
                                        <p:attrNameLst>
                                          <p:attrName>ppt_x</p:attrName>
                                        </p:attrNameLst>
                                      </p:cBhvr>
                                      <p:tavLst>
                                        <p:tav tm="0">
                                          <p:val>
                                            <p:strVal val="#ppt_x"/>
                                          </p:val>
                                        </p:tav>
                                        <p:tav tm="100000">
                                          <p:val>
                                            <p:strVal val="#ppt_x"/>
                                          </p:val>
                                        </p:tav>
                                      </p:tavLst>
                                    </p:anim>
                                    <p:anim calcmode="lin" valueType="num">
                                      <p:cBhvr>
                                        <p:cTn id="19" dur="1000" fill="hold"/>
                                        <p:tgtEl>
                                          <p:spTgt spid="4"/>
                                        </p:tgtEl>
                                        <p:attrNameLst>
                                          <p:attrName>ppt_y</p:attrName>
                                        </p:attrNameLst>
                                      </p:cBhvr>
                                      <p:tavLst>
                                        <p:tav tm="0">
                                          <p:val>
                                            <p:strVal val="#ppt_y+.1"/>
                                          </p:val>
                                        </p:tav>
                                        <p:tav tm="100000">
                                          <p:val>
                                            <p:strVal val="#ppt_y"/>
                                          </p:val>
                                        </p:tav>
                                      </p:tavLst>
                                    </p:anim>
                                  </p:childTnLst>
                                </p:cTn>
                              </p:par>
                              <p:par>
                                <p:cTn id="20" presetID="10" presetClass="entr" presetSubtype="0" fill="hold" grpId="0" nodeType="withEffect">
                                  <p:stCondLst>
                                    <p:cond delay="500"/>
                                  </p:stCondLst>
                                  <p:childTnLst>
                                    <p:set>
                                      <p:cBhvr>
                                        <p:cTn id="21" dur="1" fill="hold">
                                          <p:stCondLst>
                                            <p:cond delay="0"/>
                                          </p:stCondLst>
                                        </p:cTn>
                                        <p:tgtEl>
                                          <p:spTgt spid="6"/>
                                        </p:tgtEl>
                                        <p:attrNameLst>
                                          <p:attrName>style.visibility</p:attrName>
                                        </p:attrNameLst>
                                      </p:cBhvr>
                                      <p:to>
                                        <p:strVal val="visible"/>
                                      </p:to>
                                    </p:set>
                                    <p:animEffect transition="in" filter="fade">
                                      <p:cBhvr>
                                        <p:cTn id="22" dur="500"/>
                                        <p:tgtEl>
                                          <p:spTgt spid="6"/>
                                        </p:tgtEl>
                                      </p:cBhvr>
                                    </p:animEffect>
                                  </p:childTnLst>
                                </p:cTn>
                              </p:par>
                            </p:childTnLst>
                          </p:cTn>
                        </p:par>
                      </p:childTnLst>
                    </p:cTn>
                  </p:par>
                  <p:par>
                    <p:cTn id="23" fill="hold">
                      <p:stCondLst>
                        <p:cond delay="indefinite"/>
                      </p:stCondLst>
                      <p:childTnLst>
                        <p:par>
                          <p:cTn id="24" fill="hold">
                            <p:stCondLst>
                              <p:cond delay="0"/>
                            </p:stCondLst>
                            <p:childTnLst>
                              <p:par>
                                <p:cTn id="25" presetID="42" presetClass="entr" presetSubtype="0" fill="hold" nodeType="clickEffect">
                                  <p:stCondLst>
                                    <p:cond delay="0"/>
                                  </p:stCondLst>
                                  <p:childTnLst>
                                    <p:set>
                                      <p:cBhvr>
                                        <p:cTn id="26" dur="1" fill="hold">
                                          <p:stCondLst>
                                            <p:cond delay="0"/>
                                          </p:stCondLst>
                                        </p:cTn>
                                        <p:tgtEl>
                                          <p:spTgt spid="3"/>
                                        </p:tgtEl>
                                        <p:attrNameLst>
                                          <p:attrName>style.visibility</p:attrName>
                                        </p:attrNameLst>
                                      </p:cBhvr>
                                      <p:to>
                                        <p:strVal val="visible"/>
                                      </p:to>
                                    </p:set>
                                    <p:animEffect transition="in" filter="fade">
                                      <p:cBhvr>
                                        <p:cTn id="27" dur="1000"/>
                                        <p:tgtEl>
                                          <p:spTgt spid="3"/>
                                        </p:tgtEl>
                                      </p:cBhvr>
                                    </p:animEffect>
                                    <p:anim calcmode="lin" valueType="num">
                                      <p:cBhvr>
                                        <p:cTn id="28" dur="1000" fill="hold"/>
                                        <p:tgtEl>
                                          <p:spTgt spid="3"/>
                                        </p:tgtEl>
                                        <p:attrNameLst>
                                          <p:attrName>ppt_x</p:attrName>
                                        </p:attrNameLst>
                                      </p:cBhvr>
                                      <p:tavLst>
                                        <p:tav tm="0">
                                          <p:val>
                                            <p:strVal val="#ppt_x"/>
                                          </p:val>
                                        </p:tav>
                                        <p:tav tm="100000">
                                          <p:val>
                                            <p:strVal val="#ppt_x"/>
                                          </p:val>
                                        </p:tav>
                                      </p:tavLst>
                                    </p:anim>
                                    <p:anim calcmode="lin" valueType="num">
                                      <p:cBhvr>
                                        <p:cTn id="29" dur="1000" fill="hold"/>
                                        <p:tgtEl>
                                          <p:spTgt spid="3"/>
                                        </p:tgtEl>
                                        <p:attrNameLst>
                                          <p:attrName>ppt_y</p:attrName>
                                        </p:attrNameLst>
                                      </p:cBhvr>
                                      <p:tavLst>
                                        <p:tav tm="0">
                                          <p:val>
                                            <p:strVal val="#ppt_y+.1"/>
                                          </p:val>
                                        </p:tav>
                                        <p:tav tm="100000">
                                          <p:val>
                                            <p:strVal val="#ppt_y"/>
                                          </p:val>
                                        </p:tav>
                                      </p:tavLst>
                                    </p:anim>
                                  </p:childTnLst>
                                </p:cTn>
                              </p:par>
                              <p:par>
                                <p:cTn id="30" presetID="10" presetClass="entr" presetSubtype="0" fill="hold" grpId="0" nodeType="withEffect">
                                  <p:stCondLst>
                                    <p:cond delay="500"/>
                                  </p:stCondLst>
                                  <p:childTnLst>
                                    <p:set>
                                      <p:cBhvr>
                                        <p:cTn id="31" dur="1" fill="hold">
                                          <p:stCondLst>
                                            <p:cond delay="0"/>
                                          </p:stCondLst>
                                        </p:cTn>
                                        <p:tgtEl>
                                          <p:spTgt spid="7"/>
                                        </p:tgtEl>
                                        <p:attrNameLst>
                                          <p:attrName>style.visibility</p:attrName>
                                        </p:attrNameLst>
                                      </p:cBhvr>
                                      <p:to>
                                        <p:strVal val="visible"/>
                                      </p:to>
                                    </p:set>
                                    <p:animEffect transition="in" filter="fade">
                                      <p:cBhvr>
                                        <p:cTn id="3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3" cstate="email"/>
          <a:stretch>
            <a:fillRect/>
          </a:stretch>
        </p:blipFill>
        <p:spPr>
          <a:xfrm>
            <a:off x="381907" y="1515014"/>
            <a:ext cx="2724840" cy="2160000"/>
          </a:xfrm>
          <a:prstGeom prst="rect">
            <a:avLst/>
          </a:prstGeom>
        </p:spPr>
      </p:pic>
      <p:pic>
        <p:nvPicPr>
          <p:cNvPr id="3" name="图片 2"/>
          <p:cNvPicPr>
            <a:picLocks noChangeAspect="1"/>
          </p:cNvPicPr>
          <p:nvPr/>
        </p:nvPicPr>
        <p:blipFill>
          <a:blip r:embed="rId4" cstate="email"/>
          <a:stretch>
            <a:fillRect/>
          </a:stretch>
        </p:blipFill>
        <p:spPr>
          <a:xfrm>
            <a:off x="3151428" y="1515014"/>
            <a:ext cx="2758920" cy="2160000"/>
          </a:xfrm>
          <a:prstGeom prst="rect">
            <a:avLst/>
          </a:prstGeom>
        </p:spPr>
      </p:pic>
      <p:pic>
        <p:nvPicPr>
          <p:cNvPr id="4" name="图片 3"/>
          <p:cNvPicPr>
            <a:picLocks noChangeAspect="1"/>
          </p:cNvPicPr>
          <p:nvPr/>
        </p:nvPicPr>
        <p:blipFill>
          <a:blip r:embed="rId5" cstate="email"/>
          <a:stretch>
            <a:fillRect/>
          </a:stretch>
        </p:blipFill>
        <p:spPr>
          <a:xfrm>
            <a:off x="5955030" y="1515014"/>
            <a:ext cx="2735640" cy="2160000"/>
          </a:xfrm>
          <a:prstGeom prst="rect">
            <a:avLst/>
          </a:prstGeom>
        </p:spPr>
      </p:pic>
      <p:sp>
        <p:nvSpPr>
          <p:cNvPr id="5" name="矩形 4"/>
          <p:cNvSpPr/>
          <p:nvPr/>
        </p:nvSpPr>
        <p:spPr>
          <a:xfrm>
            <a:off x="990649" y="2243929"/>
            <a:ext cx="1685765" cy="523220"/>
          </a:xfrm>
          <a:prstGeom prst="rect">
            <a:avLst/>
          </a:prstGeom>
        </p:spPr>
        <p:txBody>
          <a:bodyPr wrap="square">
            <a:spAutoFit/>
          </a:bodyPr>
          <a:lstStyle/>
          <a:p>
            <a:r>
              <a:rPr lang="zh-CN" altLang="en-US" sz="1400" dirty="0">
                <a:solidFill>
                  <a:srgbClr val="5B9BD5"/>
                </a:solidFill>
                <a:cs typeface="+mn-ea"/>
                <a:sym typeface="+mn-lt"/>
              </a:rPr>
              <a:t>点击此处添加文本点击此处添加文本</a:t>
            </a:r>
            <a:endParaRPr lang="zh-CN" altLang="en-US" sz="1400" dirty="0">
              <a:solidFill>
                <a:srgbClr val="5B9BD5"/>
              </a:solidFill>
            </a:endParaRPr>
          </a:p>
        </p:txBody>
      </p:sp>
      <p:sp>
        <p:nvSpPr>
          <p:cNvPr id="6" name="矩形 5"/>
          <p:cNvSpPr/>
          <p:nvPr/>
        </p:nvSpPr>
        <p:spPr>
          <a:xfrm>
            <a:off x="3848149" y="2243929"/>
            <a:ext cx="1685765" cy="523220"/>
          </a:xfrm>
          <a:prstGeom prst="rect">
            <a:avLst/>
          </a:prstGeom>
        </p:spPr>
        <p:txBody>
          <a:bodyPr wrap="square">
            <a:spAutoFit/>
          </a:bodyPr>
          <a:lstStyle/>
          <a:p>
            <a:r>
              <a:rPr lang="zh-CN" altLang="en-US" sz="1400" dirty="0">
                <a:solidFill>
                  <a:srgbClr val="516C01"/>
                </a:solidFill>
                <a:cs typeface="+mn-ea"/>
                <a:sym typeface="+mn-lt"/>
              </a:rPr>
              <a:t>点击此处添加文本点击此处添加文本</a:t>
            </a:r>
            <a:endParaRPr lang="zh-CN" altLang="en-US" sz="1400" dirty="0">
              <a:solidFill>
                <a:srgbClr val="516C01"/>
              </a:solidFill>
            </a:endParaRPr>
          </a:p>
        </p:txBody>
      </p:sp>
      <p:sp>
        <p:nvSpPr>
          <p:cNvPr id="7" name="矩形 6"/>
          <p:cNvSpPr/>
          <p:nvPr/>
        </p:nvSpPr>
        <p:spPr>
          <a:xfrm>
            <a:off x="6607069" y="2243929"/>
            <a:ext cx="1685765" cy="523220"/>
          </a:xfrm>
          <a:prstGeom prst="rect">
            <a:avLst/>
          </a:prstGeom>
        </p:spPr>
        <p:txBody>
          <a:bodyPr wrap="square">
            <a:spAutoFit/>
          </a:bodyPr>
          <a:lstStyle/>
          <a:p>
            <a:r>
              <a:rPr lang="zh-CN" altLang="en-US" sz="1400" dirty="0">
                <a:solidFill>
                  <a:srgbClr val="EB6883"/>
                </a:solidFill>
                <a:cs typeface="+mn-ea"/>
                <a:sym typeface="+mn-lt"/>
              </a:rPr>
              <a:t>点击此处添加文本点击此处添加文本</a:t>
            </a:r>
            <a:endParaRPr lang="zh-CN" altLang="en-US" sz="1400" dirty="0">
              <a:solidFill>
                <a:srgbClr val="EB6883"/>
              </a:solidFill>
            </a:endParaRPr>
          </a:p>
        </p:txBody>
      </p:sp>
      <p:pic>
        <p:nvPicPr>
          <p:cNvPr id="8" name="图片 7"/>
          <p:cNvPicPr>
            <a:picLocks noChangeAspect="1"/>
          </p:cNvPicPr>
          <p:nvPr/>
        </p:nvPicPr>
        <p:blipFill>
          <a:blip r:embed="rId6" cstate="email"/>
          <a:stretch>
            <a:fillRect/>
          </a:stretch>
        </p:blipFill>
        <p:spPr>
          <a:xfrm>
            <a:off x="295198" y="2873420"/>
            <a:ext cx="1538333" cy="1863551"/>
          </a:xfrm>
          <a:prstGeom prst="rect">
            <a:avLst/>
          </a:prstGeom>
        </p:spPr>
      </p:pic>
      <p:pic>
        <p:nvPicPr>
          <p:cNvPr id="9" name="图片 8"/>
          <p:cNvPicPr>
            <a:picLocks noChangeAspect="1"/>
          </p:cNvPicPr>
          <p:nvPr/>
        </p:nvPicPr>
        <p:blipFill>
          <a:blip r:embed="rId7" cstate="email"/>
          <a:stretch>
            <a:fillRect/>
          </a:stretch>
        </p:blipFill>
        <p:spPr>
          <a:xfrm>
            <a:off x="7218414" y="0"/>
            <a:ext cx="1840230" cy="1840230"/>
          </a:xfrm>
          <a:prstGeom prst="rect">
            <a:avLst/>
          </a:prstGeom>
        </p:spPr>
      </p:pic>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Click="0" advTm="0">
        <p15:prstTrans prst="pageCurlDouble"/>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800" decel="100000"/>
                                        <p:tgtEl>
                                          <p:spTgt spid="2"/>
                                        </p:tgtEl>
                                      </p:cBhvr>
                                    </p:animEffect>
                                    <p:anim calcmode="lin" valueType="num">
                                      <p:cBhvr>
                                        <p:cTn id="8" dur="800" decel="100000" fill="hold"/>
                                        <p:tgtEl>
                                          <p:spTgt spid="2"/>
                                        </p:tgtEl>
                                        <p:attrNameLst>
                                          <p:attrName>style.rotation</p:attrName>
                                        </p:attrNameLst>
                                      </p:cBhvr>
                                      <p:tavLst>
                                        <p:tav tm="0">
                                          <p:val>
                                            <p:fltVal val="-90"/>
                                          </p:val>
                                        </p:tav>
                                        <p:tav tm="100000">
                                          <p:val>
                                            <p:fltVal val="0"/>
                                          </p:val>
                                        </p:tav>
                                      </p:tavLst>
                                    </p:anim>
                                    <p:anim calcmode="lin" valueType="num">
                                      <p:cBhvr>
                                        <p:cTn id="9" dur="800" decel="100000" fill="hold"/>
                                        <p:tgtEl>
                                          <p:spTgt spid="2"/>
                                        </p:tgtEl>
                                        <p:attrNameLst>
                                          <p:attrName>ppt_x</p:attrName>
                                        </p:attrNameLst>
                                      </p:cBhvr>
                                      <p:tavLst>
                                        <p:tav tm="0">
                                          <p:val>
                                            <p:strVal val="#ppt_x+0.4"/>
                                          </p:val>
                                        </p:tav>
                                        <p:tav tm="100000">
                                          <p:val>
                                            <p:strVal val="#ppt_x-0.05"/>
                                          </p:val>
                                        </p:tav>
                                      </p:tavLst>
                                    </p:anim>
                                    <p:anim calcmode="lin" valueType="num">
                                      <p:cBhvr>
                                        <p:cTn id="10" dur="800" decel="100000" fill="hold"/>
                                        <p:tgtEl>
                                          <p:spTgt spid="2"/>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2"/>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2"/>
                                        </p:tgtEl>
                                        <p:attrNameLst>
                                          <p:attrName>ppt_y</p:attrName>
                                        </p:attrNameLst>
                                      </p:cBhvr>
                                      <p:tavLst>
                                        <p:tav tm="0">
                                          <p:val>
                                            <p:strVal val="#ppt_y+0.1"/>
                                          </p:val>
                                        </p:tav>
                                        <p:tav tm="100000">
                                          <p:val>
                                            <p:strVal val="#ppt_y"/>
                                          </p:val>
                                        </p:tav>
                                      </p:tavLst>
                                    </p:anim>
                                  </p:childTnLst>
                                </p:cTn>
                              </p:par>
                              <p:par>
                                <p:cTn id="13" presetID="30" presetClass="entr" presetSubtype="0" fill="hold" nodeType="with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fade">
                                      <p:cBhvr>
                                        <p:cTn id="15" dur="800" decel="100000"/>
                                        <p:tgtEl>
                                          <p:spTgt spid="3"/>
                                        </p:tgtEl>
                                      </p:cBhvr>
                                    </p:animEffect>
                                    <p:anim calcmode="lin" valueType="num">
                                      <p:cBhvr>
                                        <p:cTn id="16" dur="800" decel="100000" fill="hold"/>
                                        <p:tgtEl>
                                          <p:spTgt spid="3"/>
                                        </p:tgtEl>
                                        <p:attrNameLst>
                                          <p:attrName>style.rotation</p:attrName>
                                        </p:attrNameLst>
                                      </p:cBhvr>
                                      <p:tavLst>
                                        <p:tav tm="0">
                                          <p:val>
                                            <p:fltVal val="-90"/>
                                          </p:val>
                                        </p:tav>
                                        <p:tav tm="100000">
                                          <p:val>
                                            <p:fltVal val="0"/>
                                          </p:val>
                                        </p:tav>
                                      </p:tavLst>
                                    </p:anim>
                                    <p:anim calcmode="lin" valueType="num">
                                      <p:cBhvr>
                                        <p:cTn id="17" dur="800" decel="100000" fill="hold"/>
                                        <p:tgtEl>
                                          <p:spTgt spid="3"/>
                                        </p:tgtEl>
                                        <p:attrNameLst>
                                          <p:attrName>ppt_x</p:attrName>
                                        </p:attrNameLst>
                                      </p:cBhvr>
                                      <p:tavLst>
                                        <p:tav tm="0">
                                          <p:val>
                                            <p:strVal val="#ppt_x+0.4"/>
                                          </p:val>
                                        </p:tav>
                                        <p:tav tm="100000">
                                          <p:val>
                                            <p:strVal val="#ppt_x-0.05"/>
                                          </p:val>
                                        </p:tav>
                                      </p:tavLst>
                                    </p:anim>
                                    <p:anim calcmode="lin" valueType="num">
                                      <p:cBhvr>
                                        <p:cTn id="18" dur="800" decel="100000" fill="hold"/>
                                        <p:tgtEl>
                                          <p:spTgt spid="3"/>
                                        </p:tgtEl>
                                        <p:attrNameLst>
                                          <p:attrName>ppt_y</p:attrName>
                                        </p:attrNameLst>
                                      </p:cBhvr>
                                      <p:tavLst>
                                        <p:tav tm="0">
                                          <p:val>
                                            <p:strVal val="#ppt_y-0.4"/>
                                          </p:val>
                                        </p:tav>
                                        <p:tav tm="100000">
                                          <p:val>
                                            <p:strVal val="#ppt_y+0.1"/>
                                          </p:val>
                                        </p:tav>
                                      </p:tavLst>
                                    </p:anim>
                                    <p:anim calcmode="lin" valueType="num">
                                      <p:cBhvr>
                                        <p:cTn id="19"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20"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par>
                                <p:cTn id="21" presetID="30" presetClass="entr" presetSubtype="0" fill="hold" nodeType="withEffect">
                                  <p:stCondLst>
                                    <p:cond delay="0"/>
                                  </p:stCondLst>
                                  <p:childTnLst>
                                    <p:set>
                                      <p:cBhvr>
                                        <p:cTn id="22" dur="1" fill="hold">
                                          <p:stCondLst>
                                            <p:cond delay="0"/>
                                          </p:stCondLst>
                                        </p:cTn>
                                        <p:tgtEl>
                                          <p:spTgt spid="4"/>
                                        </p:tgtEl>
                                        <p:attrNameLst>
                                          <p:attrName>style.visibility</p:attrName>
                                        </p:attrNameLst>
                                      </p:cBhvr>
                                      <p:to>
                                        <p:strVal val="visible"/>
                                      </p:to>
                                    </p:set>
                                    <p:animEffect transition="in" filter="fade">
                                      <p:cBhvr>
                                        <p:cTn id="23" dur="800" decel="100000"/>
                                        <p:tgtEl>
                                          <p:spTgt spid="4"/>
                                        </p:tgtEl>
                                      </p:cBhvr>
                                    </p:animEffect>
                                    <p:anim calcmode="lin" valueType="num">
                                      <p:cBhvr>
                                        <p:cTn id="24" dur="800" decel="100000" fill="hold"/>
                                        <p:tgtEl>
                                          <p:spTgt spid="4"/>
                                        </p:tgtEl>
                                        <p:attrNameLst>
                                          <p:attrName>style.rotation</p:attrName>
                                        </p:attrNameLst>
                                      </p:cBhvr>
                                      <p:tavLst>
                                        <p:tav tm="0">
                                          <p:val>
                                            <p:fltVal val="-90"/>
                                          </p:val>
                                        </p:tav>
                                        <p:tav tm="100000">
                                          <p:val>
                                            <p:fltVal val="0"/>
                                          </p:val>
                                        </p:tav>
                                      </p:tavLst>
                                    </p:anim>
                                    <p:anim calcmode="lin" valueType="num">
                                      <p:cBhvr>
                                        <p:cTn id="25" dur="800" decel="100000" fill="hold"/>
                                        <p:tgtEl>
                                          <p:spTgt spid="4"/>
                                        </p:tgtEl>
                                        <p:attrNameLst>
                                          <p:attrName>ppt_x</p:attrName>
                                        </p:attrNameLst>
                                      </p:cBhvr>
                                      <p:tavLst>
                                        <p:tav tm="0">
                                          <p:val>
                                            <p:strVal val="#ppt_x+0.4"/>
                                          </p:val>
                                        </p:tav>
                                        <p:tav tm="100000">
                                          <p:val>
                                            <p:strVal val="#ppt_x-0.05"/>
                                          </p:val>
                                        </p:tav>
                                      </p:tavLst>
                                    </p:anim>
                                    <p:anim calcmode="lin" valueType="num">
                                      <p:cBhvr>
                                        <p:cTn id="26" dur="800" decel="100000" fill="hold"/>
                                        <p:tgtEl>
                                          <p:spTgt spid="4"/>
                                        </p:tgtEl>
                                        <p:attrNameLst>
                                          <p:attrName>ppt_y</p:attrName>
                                        </p:attrNameLst>
                                      </p:cBhvr>
                                      <p:tavLst>
                                        <p:tav tm="0">
                                          <p:val>
                                            <p:strVal val="#ppt_y-0.4"/>
                                          </p:val>
                                        </p:tav>
                                        <p:tav tm="100000">
                                          <p:val>
                                            <p:strVal val="#ppt_y+0.1"/>
                                          </p:val>
                                        </p:tav>
                                      </p:tavLst>
                                    </p:anim>
                                    <p:anim calcmode="lin" valueType="num">
                                      <p:cBhvr>
                                        <p:cTn id="27" dur="200" accel="100000" fill="hold">
                                          <p:stCondLst>
                                            <p:cond delay="800"/>
                                          </p:stCondLst>
                                        </p:cTn>
                                        <p:tgtEl>
                                          <p:spTgt spid="4"/>
                                        </p:tgtEl>
                                        <p:attrNameLst>
                                          <p:attrName>ppt_x</p:attrName>
                                        </p:attrNameLst>
                                      </p:cBhvr>
                                      <p:tavLst>
                                        <p:tav tm="0">
                                          <p:val>
                                            <p:strVal val="#ppt_x-0.05"/>
                                          </p:val>
                                        </p:tav>
                                        <p:tav tm="100000">
                                          <p:val>
                                            <p:strVal val="#ppt_x"/>
                                          </p:val>
                                        </p:tav>
                                      </p:tavLst>
                                    </p:anim>
                                    <p:anim calcmode="lin" valueType="num">
                                      <p:cBhvr>
                                        <p:cTn id="28" dur="200" accel="100000" fill="hold">
                                          <p:stCondLst>
                                            <p:cond delay="800"/>
                                          </p:stCondLst>
                                        </p:cTn>
                                        <p:tgtEl>
                                          <p:spTgt spid="4"/>
                                        </p:tgtEl>
                                        <p:attrNameLst>
                                          <p:attrName>ppt_y</p:attrName>
                                        </p:attrNameLst>
                                      </p:cBhvr>
                                      <p:tavLst>
                                        <p:tav tm="0">
                                          <p:val>
                                            <p:strVal val="#ppt_y+0.1"/>
                                          </p:val>
                                        </p:tav>
                                        <p:tav tm="100000">
                                          <p:val>
                                            <p:strVal val="#ppt_y"/>
                                          </p:val>
                                        </p:tav>
                                      </p:tavLst>
                                    </p:anim>
                                  </p:childTnLst>
                                </p:cTn>
                              </p:par>
                            </p:childTnLst>
                          </p:cTn>
                        </p:par>
                        <p:par>
                          <p:cTn id="29" fill="hold">
                            <p:stCondLst>
                              <p:cond delay="1000"/>
                            </p:stCondLst>
                            <p:childTnLst>
                              <p:par>
                                <p:cTn id="30" presetID="22" presetClass="entr" presetSubtype="1" fill="hold" grpId="0" nodeType="afterEffect">
                                  <p:stCondLst>
                                    <p:cond delay="0"/>
                                  </p:stCondLst>
                                  <p:childTnLst>
                                    <p:set>
                                      <p:cBhvr>
                                        <p:cTn id="31" dur="1" fill="hold">
                                          <p:stCondLst>
                                            <p:cond delay="0"/>
                                          </p:stCondLst>
                                        </p:cTn>
                                        <p:tgtEl>
                                          <p:spTgt spid="5"/>
                                        </p:tgtEl>
                                        <p:attrNameLst>
                                          <p:attrName>style.visibility</p:attrName>
                                        </p:attrNameLst>
                                      </p:cBhvr>
                                      <p:to>
                                        <p:strVal val="visible"/>
                                      </p:to>
                                    </p:set>
                                    <p:animEffect transition="in" filter="wipe(up)">
                                      <p:cBhvr>
                                        <p:cTn id="32" dur="500"/>
                                        <p:tgtEl>
                                          <p:spTgt spid="5"/>
                                        </p:tgtEl>
                                      </p:cBhvr>
                                    </p:animEffect>
                                  </p:childTnLst>
                                </p:cTn>
                              </p:par>
                              <p:par>
                                <p:cTn id="33" presetID="22" presetClass="entr" presetSubtype="1" fill="hold" grpId="0" nodeType="withEffect">
                                  <p:stCondLst>
                                    <p:cond delay="0"/>
                                  </p:stCondLst>
                                  <p:childTnLst>
                                    <p:set>
                                      <p:cBhvr>
                                        <p:cTn id="34" dur="1" fill="hold">
                                          <p:stCondLst>
                                            <p:cond delay="0"/>
                                          </p:stCondLst>
                                        </p:cTn>
                                        <p:tgtEl>
                                          <p:spTgt spid="6"/>
                                        </p:tgtEl>
                                        <p:attrNameLst>
                                          <p:attrName>style.visibility</p:attrName>
                                        </p:attrNameLst>
                                      </p:cBhvr>
                                      <p:to>
                                        <p:strVal val="visible"/>
                                      </p:to>
                                    </p:set>
                                    <p:animEffect transition="in" filter="wipe(up)">
                                      <p:cBhvr>
                                        <p:cTn id="35" dur="500"/>
                                        <p:tgtEl>
                                          <p:spTgt spid="6"/>
                                        </p:tgtEl>
                                      </p:cBhvr>
                                    </p:animEffect>
                                  </p:childTnLst>
                                </p:cTn>
                              </p:par>
                              <p:par>
                                <p:cTn id="36" presetID="22" presetClass="entr" presetSubtype="1" fill="hold" grpId="0" nodeType="withEffect">
                                  <p:stCondLst>
                                    <p:cond delay="0"/>
                                  </p:stCondLst>
                                  <p:childTnLst>
                                    <p:set>
                                      <p:cBhvr>
                                        <p:cTn id="37" dur="1" fill="hold">
                                          <p:stCondLst>
                                            <p:cond delay="0"/>
                                          </p:stCondLst>
                                        </p:cTn>
                                        <p:tgtEl>
                                          <p:spTgt spid="7"/>
                                        </p:tgtEl>
                                        <p:attrNameLst>
                                          <p:attrName>style.visibility</p:attrName>
                                        </p:attrNameLst>
                                      </p:cBhvr>
                                      <p:to>
                                        <p:strVal val="visible"/>
                                      </p:to>
                                    </p:set>
                                    <p:animEffect transition="in" filter="wipe(up)">
                                      <p:cBhvr>
                                        <p:cTn id="38" dur="500"/>
                                        <p:tgtEl>
                                          <p:spTgt spid="7"/>
                                        </p:tgtEl>
                                      </p:cBhvr>
                                    </p:animEffect>
                                  </p:childTnLst>
                                </p:cTn>
                              </p:par>
                            </p:childTnLst>
                          </p:cTn>
                        </p:par>
                        <p:par>
                          <p:cTn id="39" fill="hold">
                            <p:stCondLst>
                              <p:cond delay="1500"/>
                            </p:stCondLst>
                            <p:childTnLst>
                              <p:par>
                                <p:cTn id="40" presetID="42" presetClass="entr" presetSubtype="0" fill="hold" nodeType="afterEffect">
                                  <p:stCondLst>
                                    <p:cond delay="0"/>
                                  </p:stCondLst>
                                  <p:childTnLst>
                                    <p:set>
                                      <p:cBhvr>
                                        <p:cTn id="41" dur="1" fill="hold">
                                          <p:stCondLst>
                                            <p:cond delay="0"/>
                                          </p:stCondLst>
                                        </p:cTn>
                                        <p:tgtEl>
                                          <p:spTgt spid="8"/>
                                        </p:tgtEl>
                                        <p:attrNameLst>
                                          <p:attrName>style.visibility</p:attrName>
                                        </p:attrNameLst>
                                      </p:cBhvr>
                                      <p:to>
                                        <p:strVal val="visible"/>
                                      </p:to>
                                    </p:set>
                                    <p:animEffect transition="in" filter="fade">
                                      <p:cBhvr>
                                        <p:cTn id="42" dur="1000"/>
                                        <p:tgtEl>
                                          <p:spTgt spid="8"/>
                                        </p:tgtEl>
                                      </p:cBhvr>
                                    </p:animEffect>
                                    <p:anim calcmode="lin" valueType="num">
                                      <p:cBhvr>
                                        <p:cTn id="43" dur="1000" fill="hold"/>
                                        <p:tgtEl>
                                          <p:spTgt spid="8"/>
                                        </p:tgtEl>
                                        <p:attrNameLst>
                                          <p:attrName>ppt_x</p:attrName>
                                        </p:attrNameLst>
                                      </p:cBhvr>
                                      <p:tavLst>
                                        <p:tav tm="0">
                                          <p:val>
                                            <p:strVal val="#ppt_x"/>
                                          </p:val>
                                        </p:tav>
                                        <p:tav tm="100000">
                                          <p:val>
                                            <p:strVal val="#ppt_x"/>
                                          </p:val>
                                        </p:tav>
                                      </p:tavLst>
                                    </p:anim>
                                    <p:anim calcmode="lin" valueType="num">
                                      <p:cBhvr>
                                        <p:cTn id="44" dur="1000" fill="hold"/>
                                        <p:tgtEl>
                                          <p:spTgt spid="8"/>
                                        </p:tgtEl>
                                        <p:attrNameLst>
                                          <p:attrName>ppt_y</p:attrName>
                                        </p:attrNameLst>
                                      </p:cBhvr>
                                      <p:tavLst>
                                        <p:tav tm="0">
                                          <p:val>
                                            <p:strVal val="#ppt_y+.1"/>
                                          </p:val>
                                        </p:tav>
                                        <p:tav tm="100000">
                                          <p:val>
                                            <p:strVal val="#ppt_y"/>
                                          </p:val>
                                        </p:tav>
                                      </p:tavLst>
                                    </p:anim>
                                  </p:childTnLst>
                                </p:cTn>
                              </p:par>
                            </p:childTnLst>
                          </p:cTn>
                        </p:par>
                        <p:par>
                          <p:cTn id="45" fill="hold">
                            <p:stCondLst>
                              <p:cond delay="2500"/>
                            </p:stCondLst>
                            <p:childTnLst>
                              <p:par>
                                <p:cTn id="46" presetID="42" presetClass="entr" presetSubtype="0" fill="hold" nodeType="afterEffect">
                                  <p:stCondLst>
                                    <p:cond delay="0"/>
                                  </p:stCondLst>
                                  <p:childTnLst>
                                    <p:set>
                                      <p:cBhvr>
                                        <p:cTn id="47" dur="1" fill="hold">
                                          <p:stCondLst>
                                            <p:cond delay="0"/>
                                          </p:stCondLst>
                                        </p:cTn>
                                        <p:tgtEl>
                                          <p:spTgt spid="9"/>
                                        </p:tgtEl>
                                        <p:attrNameLst>
                                          <p:attrName>style.visibility</p:attrName>
                                        </p:attrNameLst>
                                      </p:cBhvr>
                                      <p:to>
                                        <p:strVal val="visible"/>
                                      </p:to>
                                    </p:set>
                                    <p:animEffect transition="in" filter="fade">
                                      <p:cBhvr>
                                        <p:cTn id="48" dur="1000"/>
                                        <p:tgtEl>
                                          <p:spTgt spid="9"/>
                                        </p:tgtEl>
                                      </p:cBhvr>
                                    </p:animEffect>
                                    <p:anim calcmode="lin" valueType="num">
                                      <p:cBhvr>
                                        <p:cTn id="49" dur="1000" fill="hold"/>
                                        <p:tgtEl>
                                          <p:spTgt spid="9"/>
                                        </p:tgtEl>
                                        <p:attrNameLst>
                                          <p:attrName>ppt_x</p:attrName>
                                        </p:attrNameLst>
                                      </p:cBhvr>
                                      <p:tavLst>
                                        <p:tav tm="0">
                                          <p:val>
                                            <p:strVal val="#ppt_x"/>
                                          </p:val>
                                        </p:tav>
                                        <p:tav tm="100000">
                                          <p:val>
                                            <p:strVal val="#ppt_x"/>
                                          </p:val>
                                        </p:tav>
                                      </p:tavLst>
                                    </p:anim>
                                    <p:anim calcmode="lin" valueType="num">
                                      <p:cBhvr>
                                        <p:cTn id="50"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图片 5"/>
          <p:cNvPicPr>
            <a:picLocks noChangeAspect="1"/>
          </p:cNvPicPr>
          <p:nvPr/>
        </p:nvPicPr>
        <p:blipFill>
          <a:blip r:embed="rId12" cstate="email"/>
          <a:stretch>
            <a:fillRect/>
          </a:stretch>
        </p:blipFill>
        <p:spPr>
          <a:xfrm>
            <a:off x="2709" y="-1"/>
            <a:ext cx="9141291" cy="5143500"/>
          </a:xfrm>
          <a:prstGeom prst="rect">
            <a:avLst/>
          </a:prstGeom>
        </p:spPr>
      </p:pic>
      <p:pic>
        <p:nvPicPr>
          <p:cNvPr id="5" name="图片 4"/>
          <p:cNvPicPr>
            <a:picLocks noChangeAspect="1"/>
          </p:cNvPicPr>
          <p:nvPr/>
        </p:nvPicPr>
        <p:blipFill>
          <a:blip r:embed="rId13" cstate="email"/>
          <a:stretch>
            <a:fillRect/>
          </a:stretch>
        </p:blipFill>
        <p:spPr>
          <a:xfrm>
            <a:off x="0" y="2565104"/>
            <a:ext cx="9143244" cy="2578395"/>
          </a:xfrm>
          <a:prstGeom prst="rect">
            <a:avLst/>
          </a:prstGeom>
        </p:spPr>
      </p:pic>
      <p:grpSp>
        <p:nvGrpSpPr>
          <p:cNvPr id="19" name="组合 18"/>
          <p:cNvGrpSpPr/>
          <p:nvPr/>
        </p:nvGrpSpPr>
        <p:grpSpPr>
          <a:xfrm>
            <a:off x="650529" y="371625"/>
            <a:ext cx="2024063" cy="485031"/>
            <a:chOff x="650529" y="371625"/>
            <a:chExt cx="2024063" cy="485031"/>
          </a:xfrm>
        </p:grpSpPr>
        <p:sp>
          <p:nvSpPr>
            <p:cNvPr id="17" name="文本框 15"/>
            <p:cNvSpPr txBox="1">
              <a:spLocks noChangeArrowheads="1"/>
            </p:cNvSpPr>
            <p:nvPr>
              <p:custDataLst>
                <p:tags r:id="rId8"/>
              </p:custDataLst>
            </p:nvPr>
          </p:nvSpPr>
          <p:spPr bwMode="auto">
            <a:xfrm rot="16200000">
              <a:off x="1039417" y="6103"/>
              <a:ext cx="461665" cy="123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eaVert">
              <a:spAutoFit/>
            </a:bodyPr>
            <a:lstStyle>
              <a:lvl1pPr>
                <a:defRPr>
                  <a:solidFill>
                    <a:schemeClr val="tx1"/>
                  </a:solidFill>
                  <a:latin typeface="Arial Narrow" panose="020B0606020202030204" pitchFamily="34" charset="0"/>
                  <a:ea typeface="宋体" panose="02010600030101010101" pitchFamily="2" charset="-122"/>
                </a:defRPr>
              </a:lvl1pPr>
              <a:lvl2pPr marL="742950" indent="-285750">
                <a:defRPr>
                  <a:solidFill>
                    <a:schemeClr val="tx1"/>
                  </a:solidFill>
                  <a:latin typeface="Arial Narrow" panose="020B0606020202030204" pitchFamily="34" charset="0"/>
                  <a:ea typeface="宋体" panose="02010600030101010101" pitchFamily="2" charset="-122"/>
                </a:defRPr>
              </a:lvl2pPr>
              <a:lvl3pPr marL="1143000" indent="-228600">
                <a:defRPr>
                  <a:solidFill>
                    <a:schemeClr val="tx1"/>
                  </a:solidFill>
                  <a:latin typeface="Arial Narrow" panose="020B0606020202030204" pitchFamily="34" charset="0"/>
                  <a:ea typeface="宋体" panose="02010600030101010101" pitchFamily="2" charset="-122"/>
                </a:defRPr>
              </a:lvl3pPr>
              <a:lvl4pPr marL="1600200" indent="-228600">
                <a:defRPr>
                  <a:solidFill>
                    <a:schemeClr val="tx1"/>
                  </a:solidFill>
                  <a:latin typeface="Arial Narrow" panose="020B0606020202030204" pitchFamily="34" charset="0"/>
                  <a:ea typeface="宋体" panose="02010600030101010101" pitchFamily="2" charset="-122"/>
                </a:defRPr>
              </a:lvl4pPr>
              <a:lvl5pPr marL="2057400" indent="-228600">
                <a:defRPr>
                  <a:solidFill>
                    <a:schemeClr val="tx1"/>
                  </a:solidFill>
                  <a:latin typeface="Arial Narrow" panose="020B0606020202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Narrow" panose="020B0606020202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Narrow" panose="020B0606020202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Narrow" panose="020B0606020202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Narrow" panose="020B0606020202030204" pitchFamily="34" charset="0"/>
                  <a:ea typeface="宋体" panose="02010600030101010101" pitchFamily="2" charset="-122"/>
                </a:defRPr>
              </a:lvl9pPr>
            </a:lstStyle>
            <a:p>
              <a:pPr algn="r"/>
              <a:r>
                <a:rPr lang="en-US" altLang="zh-CN" sz="1800" dirty="0">
                  <a:solidFill>
                    <a:schemeClr val="bg1">
                      <a:lumMod val="50000"/>
                    </a:schemeClr>
                  </a:solidFill>
                  <a:latin typeface="微软雅黑" panose="020B0503020204020204" pitchFamily="34" charset="-122"/>
                  <a:ea typeface="微软雅黑" panose="020B0503020204020204" pitchFamily="34" charset="-122"/>
                </a:rPr>
                <a:t>Contents</a:t>
              </a:r>
            </a:p>
          </p:txBody>
        </p:sp>
        <p:sp>
          <p:nvSpPr>
            <p:cNvPr id="18" name="矩形 17"/>
            <p:cNvSpPr/>
            <p:nvPr>
              <p:custDataLst>
                <p:tags r:id="rId9"/>
              </p:custDataLst>
            </p:nvPr>
          </p:nvSpPr>
          <p:spPr>
            <a:xfrm>
              <a:off x="1803054" y="371625"/>
              <a:ext cx="871538" cy="442913"/>
            </a:xfrm>
            <a:prstGeom prst="rect">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zh-CN" altLang="en-US" sz="2400" b="1" dirty="0">
                  <a:solidFill>
                    <a:srgbClr val="F79479"/>
                  </a:solidFill>
                  <a:latin typeface="微软雅黑" panose="020B0503020204020204" pitchFamily="34" charset="-122"/>
                  <a:ea typeface="微软雅黑" panose="020B0503020204020204" pitchFamily="34" charset="-122"/>
                </a:rPr>
                <a:t>目</a:t>
              </a:r>
              <a:r>
                <a:rPr lang="zh-CN" altLang="en-US" sz="2400" b="1" dirty="0">
                  <a:solidFill>
                    <a:srgbClr val="4FBAE8"/>
                  </a:solidFill>
                  <a:latin typeface="微软雅黑" panose="020B0503020204020204" pitchFamily="34" charset="-122"/>
                  <a:ea typeface="微软雅黑" panose="020B0503020204020204" pitchFamily="34" charset="-122"/>
                </a:rPr>
                <a:t>录</a:t>
              </a:r>
            </a:p>
          </p:txBody>
        </p:sp>
      </p:grpSp>
      <p:sp>
        <p:nvSpPr>
          <p:cNvPr id="26" name="标题 5"/>
          <p:cNvSpPr txBox="1"/>
          <p:nvPr>
            <p:custDataLst>
              <p:tags r:id="rId1"/>
            </p:custDataLst>
          </p:nvPr>
        </p:nvSpPr>
        <p:spPr bwMode="auto">
          <a:xfrm>
            <a:off x="3370660" y="1506141"/>
            <a:ext cx="3671888" cy="5369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tIns="0" bIns="0" anchor="b"/>
          <a:lstStyle>
            <a:lvl1pPr>
              <a:lnSpc>
                <a:spcPct val="90000"/>
              </a:lnSpc>
              <a:spcBef>
                <a:spcPts val="750"/>
              </a:spcBef>
              <a:buFont typeface="Arial" panose="020B0604020202020204" pitchFamily="34" charset="0"/>
              <a:buChar char="•"/>
              <a:defRPr sz="21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375"/>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375"/>
              </a:spcBef>
              <a:buFont typeface="Arial" panose="020B0604020202020204" pitchFamily="34" charset="0"/>
              <a:buChar char="•"/>
              <a:defRPr sz="15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9pPr>
          </a:lstStyle>
          <a:p>
            <a:pPr eaLnBrk="1" hangingPunct="1">
              <a:spcBef>
                <a:spcPct val="0"/>
              </a:spcBef>
              <a:buFontTx/>
              <a:buNone/>
            </a:pPr>
            <a:r>
              <a:rPr lang="zh-CN" altLang="en-US" sz="3300" b="1" dirty="0">
                <a:solidFill>
                  <a:srgbClr val="0078AA"/>
                </a:solidFill>
                <a:latin typeface="微软雅黑" panose="020B0503020204020204" pitchFamily="34" charset="-122"/>
                <a:ea typeface="微软雅黑" panose="020B0503020204020204" pitchFamily="34" charset="-122"/>
              </a:rPr>
              <a:t>单击此处添加标题</a:t>
            </a:r>
          </a:p>
        </p:txBody>
      </p:sp>
      <p:sp>
        <p:nvSpPr>
          <p:cNvPr id="27" name="文本占位符 6"/>
          <p:cNvSpPr txBox="1"/>
          <p:nvPr>
            <p:custDataLst>
              <p:tags r:id="rId2"/>
            </p:custDataLst>
          </p:nvPr>
        </p:nvSpPr>
        <p:spPr bwMode="auto">
          <a:xfrm>
            <a:off x="3419476" y="2105869"/>
            <a:ext cx="3671888" cy="3107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tIns="0" bIns="0"/>
          <a:lstStyle>
            <a:lvl1pPr>
              <a:lnSpc>
                <a:spcPct val="90000"/>
              </a:lnSpc>
              <a:spcBef>
                <a:spcPts val="750"/>
              </a:spcBef>
              <a:buFont typeface="Arial" panose="020B0604020202020204" pitchFamily="34" charset="0"/>
              <a:buChar char="•"/>
              <a:defRPr sz="21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375"/>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375"/>
              </a:spcBef>
              <a:buFont typeface="Arial" panose="020B0604020202020204" pitchFamily="34" charset="0"/>
              <a:buChar char="•"/>
              <a:defRPr sz="15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9pPr>
          </a:lstStyle>
          <a:p>
            <a:pPr>
              <a:lnSpc>
                <a:spcPct val="110000"/>
              </a:lnSpc>
              <a:spcBef>
                <a:spcPts val="1200"/>
              </a:spcBef>
              <a:buClr>
                <a:srgbClr val="963B22"/>
              </a:buClr>
              <a:buSzPct val="60000"/>
              <a:buNone/>
            </a:pPr>
            <a:r>
              <a:rPr lang="da-DK" altLang="zh-CN" sz="1200" dirty="0">
                <a:solidFill>
                  <a:srgbClr val="0078AA"/>
                </a:solidFill>
                <a:latin typeface="黑体" panose="02010609060101010101" charset="-122"/>
                <a:ea typeface="黑体" panose="02010609060101010101" charset="-122"/>
              </a:rPr>
              <a:t>Lorem ipsum dolor sit amet</a:t>
            </a:r>
            <a:endParaRPr lang="en-US" altLang="zh-CN" sz="1200" dirty="0">
              <a:solidFill>
                <a:srgbClr val="0078AA"/>
              </a:solidFill>
              <a:latin typeface="黑体" panose="02010609060101010101" charset="-122"/>
              <a:ea typeface="黑体" panose="02010609060101010101" charset="-122"/>
            </a:endParaRPr>
          </a:p>
        </p:txBody>
      </p:sp>
      <p:grpSp>
        <p:nvGrpSpPr>
          <p:cNvPr id="2" name="组合 1"/>
          <p:cNvGrpSpPr/>
          <p:nvPr/>
        </p:nvGrpSpPr>
        <p:grpSpPr>
          <a:xfrm>
            <a:off x="2309812" y="1506141"/>
            <a:ext cx="1060848" cy="835819"/>
            <a:chOff x="2309812" y="1506141"/>
            <a:chExt cx="1060848" cy="835819"/>
          </a:xfrm>
        </p:grpSpPr>
        <p:sp>
          <p:nvSpPr>
            <p:cNvPr id="24" name="任意多边形 23"/>
            <p:cNvSpPr/>
            <p:nvPr>
              <p:custDataLst>
                <p:tags r:id="rId3"/>
              </p:custDataLst>
            </p:nvPr>
          </p:nvSpPr>
          <p:spPr>
            <a:xfrm flipH="1">
              <a:off x="2864644" y="1506142"/>
              <a:ext cx="272654" cy="267890"/>
            </a:xfrm>
            <a:custGeom>
              <a:avLst/>
              <a:gdLst>
                <a:gd name="connsiteX0" fmla="*/ 363583 w 363583"/>
                <a:gd name="connsiteY0" fmla="*/ 0 h 357051"/>
                <a:gd name="connsiteX1" fmla="*/ 0 w 363583"/>
                <a:gd name="connsiteY1" fmla="*/ 0 h 357051"/>
                <a:gd name="connsiteX2" fmla="*/ 0 w 363583"/>
                <a:gd name="connsiteY2" fmla="*/ 357051 h 357051"/>
                <a:gd name="connsiteX3" fmla="*/ 110069 w 363583"/>
                <a:gd name="connsiteY3" fmla="*/ 357051 h 357051"/>
                <a:gd name="connsiteX4" fmla="*/ 110069 w 363583"/>
                <a:gd name="connsiteY4" fmla="*/ 94608 h 357051"/>
                <a:gd name="connsiteX5" fmla="*/ 363583 w 363583"/>
                <a:gd name="connsiteY5" fmla="*/ 94608 h 35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3583" h="357051">
                  <a:moveTo>
                    <a:pt x="363583" y="0"/>
                  </a:moveTo>
                  <a:lnTo>
                    <a:pt x="0" y="0"/>
                  </a:lnTo>
                  <a:lnTo>
                    <a:pt x="0" y="357051"/>
                  </a:lnTo>
                  <a:lnTo>
                    <a:pt x="110069" y="357051"/>
                  </a:lnTo>
                  <a:lnTo>
                    <a:pt x="110069" y="94608"/>
                  </a:lnTo>
                  <a:lnTo>
                    <a:pt x="363583" y="94608"/>
                  </a:lnTo>
                  <a:close/>
                </a:path>
              </a:pathLst>
            </a:custGeom>
            <a:solidFill>
              <a:srgbClr val="C71D1D"/>
            </a:solidFill>
            <a:ln w="12700" cap="flat" cmpd="sng" algn="ctr">
              <a:noFill/>
              <a:prstDash val="solid"/>
              <a:miter lim="800000"/>
            </a:ln>
            <a:effectLst/>
          </p:spPr>
          <p:txBody>
            <a:bodyPr anchor="ctr"/>
            <a:lstStyle/>
            <a:p>
              <a:pPr algn="ctr">
                <a:defRPr/>
              </a:pPr>
              <a:endParaRPr lang="zh-CN" altLang="en-US" sz="1015" kern="0">
                <a:solidFill>
                  <a:srgbClr val="FFFFFF"/>
                </a:solidFill>
                <a:latin typeface="Calibri" panose="020F0502020204030204"/>
                <a:ea typeface="幼圆" panose="02010509060101010101" charset="-122"/>
              </a:endParaRPr>
            </a:p>
          </p:txBody>
        </p:sp>
        <p:sp>
          <p:nvSpPr>
            <p:cNvPr id="25" name="任意多边形 24"/>
            <p:cNvSpPr/>
            <p:nvPr>
              <p:custDataLst>
                <p:tags r:id="rId4"/>
              </p:custDataLst>
            </p:nvPr>
          </p:nvSpPr>
          <p:spPr>
            <a:xfrm flipH="1">
              <a:off x="2864644" y="2064544"/>
              <a:ext cx="272654" cy="277416"/>
            </a:xfrm>
            <a:custGeom>
              <a:avLst/>
              <a:gdLst>
                <a:gd name="connsiteX0" fmla="*/ 110069 w 363583"/>
                <a:gd name="connsiteY0" fmla="*/ 0 h 370309"/>
                <a:gd name="connsiteX1" fmla="*/ 0 w 363583"/>
                <a:gd name="connsiteY1" fmla="*/ 0 h 370309"/>
                <a:gd name="connsiteX2" fmla="*/ 0 w 363583"/>
                <a:gd name="connsiteY2" fmla="*/ 370309 h 370309"/>
                <a:gd name="connsiteX3" fmla="*/ 363583 w 363583"/>
                <a:gd name="connsiteY3" fmla="*/ 370309 h 370309"/>
                <a:gd name="connsiteX4" fmla="*/ 363583 w 363583"/>
                <a:gd name="connsiteY4" fmla="*/ 275701 h 370309"/>
                <a:gd name="connsiteX5" fmla="*/ 110069 w 363583"/>
                <a:gd name="connsiteY5" fmla="*/ 275701 h 3703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3583" h="370309">
                  <a:moveTo>
                    <a:pt x="110069" y="0"/>
                  </a:moveTo>
                  <a:lnTo>
                    <a:pt x="0" y="0"/>
                  </a:lnTo>
                  <a:lnTo>
                    <a:pt x="0" y="370309"/>
                  </a:lnTo>
                  <a:lnTo>
                    <a:pt x="363583" y="370309"/>
                  </a:lnTo>
                  <a:lnTo>
                    <a:pt x="363583" y="275701"/>
                  </a:lnTo>
                  <a:lnTo>
                    <a:pt x="110069" y="275701"/>
                  </a:lnTo>
                  <a:close/>
                </a:path>
              </a:pathLst>
            </a:custGeom>
            <a:solidFill>
              <a:srgbClr val="C71D1D"/>
            </a:solidFill>
            <a:ln w="12700" cap="flat" cmpd="sng" algn="ctr">
              <a:noFill/>
              <a:prstDash val="solid"/>
              <a:miter lim="800000"/>
            </a:ln>
            <a:effectLst/>
          </p:spPr>
          <p:txBody>
            <a:bodyPr anchor="ctr"/>
            <a:lstStyle/>
            <a:p>
              <a:pPr algn="ctr">
                <a:defRPr/>
              </a:pPr>
              <a:endParaRPr lang="zh-CN" altLang="en-US" sz="1015" kern="0">
                <a:solidFill>
                  <a:srgbClr val="FFFFFF"/>
                </a:solidFill>
                <a:latin typeface="Calibri" panose="020F0502020204030204"/>
                <a:ea typeface="幼圆" panose="02010509060101010101" charset="-122"/>
              </a:endParaRPr>
            </a:p>
          </p:txBody>
        </p:sp>
        <p:sp>
          <p:nvSpPr>
            <p:cNvPr id="28" name="文本占位符 4"/>
            <p:cNvSpPr txBox="1"/>
            <p:nvPr>
              <p:custDataLst>
                <p:tags r:id="rId5"/>
              </p:custDataLst>
            </p:nvPr>
          </p:nvSpPr>
          <p:spPr bwMode="auto">
            <a:xfrm>
              <a:off x="2390775" y="1577578"/>
              <a:ext cx="710804" cy="690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lvl1pPr>
                <a:lnSpc>
                  <a:spcPct val="90000"/>
                </a:lnSpc>
                <a:spcBef>
                  <a:spcPts val="750"/>
                </a:spcBef>
                <a:buFont typeface="Arial" panose="020B0604020202020204" pitchFamily="34" charset="0"/>
                <a:buChar char="•"/>
                <a:defRPr sz="2100">
                  <a:solidFill>
                    <a:schemeClr val="tx1"/>
                  </a:solidFill>
                  <a:latin typeface="Calibri" panose="020F0502020204030204" pitchFamily="34" charset="0"/>
                  <a:ea typeface="宋体" panose="02010600030101010101" pitchFamily="2" charset="-122"/>
                </a:defRPr>
              </a:lvl1pPr>
              <a:lvl2pPr marL="357505" indent="-285750">
                <a:lnSpc>
                  <a:spcPct val="90000"/>
                </a:lnSpc>
                <a:spcBef>
                  <a:spcPts val="375"/>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375"/>
                </a:spcBef>
                <a:buFont typeface="Arial" panose="020B0604020202020204" pitchFamily="34" charset="0"/>
                <a:buChar char="•"/>
                <a:defRPr sz="15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9pPr>
            </a:lstStyle>
            <a:p>
              <a:pPr algn="ctr" eaLnBrk="1" hangingPunct="1">
                <a:lnSpc>
                  <a:spcPct val="100000"/>
                </a:lnSpc>
                <a:spcBef>
                  <a:spcPct val="0"/>
                </a:spcBef>
                <a:buClr>
                  <a:srgbClr val="963B22"/>
                </a:buClr>
                <a:buSzPct val="60000"/>
                <a:buFont typeface="Wingdings" panose="05000000000000000000" pitchFamily="2" charset="2"/>
                <a:buNone/>
              </a:pPr>
              <a:r>
                <a:rPr lang="en-US" altLang="zh-CN" sz="4950" dirty="0">
                  <a:solidFill>
                    <a:srgbClr val="C71D1D"/>
                  </a:solidFill>
                  <a:latin typeface="Microsoft YaHei UI" panose="020B0503020204020204" pitchFamily="34" charset="-122"/>
                  <a:ea typeface="Microsoft YaHei UI" panose="020B0503020204020204" pitchFamily="34" charset="-122"/>
                </a:rPr>
                <a:t>3</a:t>
              </a:r>
              <a:endParaRPr lang="en-US" altLang="en-US" sz="4950" dirty="0">
                <a:solidFill>
                  <a:srgbClr val="C71D1D"/>
                </a:solidFill>
                <a:latin typeface="Microsoft YaHei UI" panose="020B0503020204020204" pitchFamily="34" charset="-122"/>
                <a:ea typeface="Microsoft YaHei UI" panose="020B0503020204020204" pitchFamily="34" charset="-122"/>
              </a:endParaRPr>
            </a:p>
          </p:txBody>
        </p:sp>
        <p:sp>
          <p:nvSpPr>
            <p:cNvPr id="29" name="任意多边形 28"/>
            <p:cNvSpPr/>
            <p:nvPr>
              <p:custDataLst>
                <p:tags r:id="rId6"/>
              </p:custDataLst>
            </p:nvPr>
          </p:nvSpPr>
          <p:spPr>
            <a:xfrm>
              <a:off x="2309812" y="1506141"/>
              <a:ext cx="272654" cy="835819"/>
            </a:xfrm>
            <a:custGeom>
              <a:avLst/>
              <a:gdLst>
                <a:gd name="connsiteX0" fmla="*/ 0 w 363583"/>
                <a:gd name="connsiteY0" fmla="*/ 0 h 1323703"/>
                <a:gd name="connsiteX1" fmla="*/ 363583 w 363583"/>
                <a:gd name="connsiteY1" fmla="*/ 0 h 1323703"/>
                <a:gd name="connsiteX2" fmla="*/ 363583 w 363583"/>
                <a:gd name="connsiteY2" fmla="*/ 112347 h 1323703"/>
                <a:gd name="connsiteX3" fmla="*/ 110069 w 363583"/>
                <a:gd name="connsiteY3" fmla="*/ 112347 h 1323703"/>
                <a:gd name="connsiteX4" fmla="*/ 110069 w 363583"/>
                <a:gd name="connsiteY4" fmla="*/ 1211356 h 1323703"/>
                <a:gd name="connsiteX5" fmla="*/ 363583 w 363583"/>
                <a:gd name="connsiteY5" fmla="*/ 1211356 h 1323703"/>
                <a:gd name="connsiteX6" fmla="*/ 363583 w 363583"/>
                <a:gd name="connsiteY6" fmla="*/ 1323703 h 1323703"/>
                <a:gd name="connsiteX7" fmla="*/ 0 w 363583"/>
                <a:gd name="connsiteY7" fmla="*/ 1323703 h 13237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3583" h="1323703">
                  <a:moveTo>
                    <a:pt x="0" y="0"/>
                  </a:moveTo>
                  <a:lnTo>
                    <a:pt x="363583" y="0"/>
                  </a:lnTo>
                  <a:lnTo>
                    <a:pt x="363583" y="112347"/>
                  </a:lnTo>
                  <a:lnTo>
                    <a:pt x="110069" y="112347"/>
                  </a:lnTo>
                  <a:lnTo>
                    <a:pt x="110069" y="1211356"/>
                  </a:lnTo>
                  <a:lnTo>
                    <a:pt x="363583" y="1211356"/>
                  </a:lnTo>
                  <a:lnTo>
                    <a:pt x="363583" y="1323703"/>
                  </a:lnTo>
                  <a:lnTo>
                    <a:pt x="0" y="1323703"/>
                  </a:lnTo>
                  <a:close/>
                </a:path>
              </a:pathLst>
            </a:custGeom>
            <a:solidFill>
              <a:srgbClr val="C71D1D"/>
            </a:solidFill>
            <a:ln w="12700" cap="flat" cmpd="sng" algn="ctr">
              <a:noFill/>
              <a:prstDash val="solid"/>
              <a:miter lim="800000"/>
            </a:ln>
            <a:effectLst/>
          </p:spPr>
          <p:txBody>
            <a:bodyPr anchor="ctr"/>
            <a:lstStyle/>
            <a:p>
              <a:pPr algn="ctr">
                <a:defRPr/>
              </a:pPr>
              <a:endParaRPr lang="zh-CN" altLang="en-US" sz="1015" kern="0">
                <a:solidFill>
                  <a:srgbClr val="FFFFFF"/>
                </a:solidFill>
                <a:latin typeface="Calibri" panose="020F0502020204030204"/>
                <a:ea typeface="幼圆" panose="02010509060101010101" charset="-122"/>
              </a:endParaRPr>
            </a:p>
          </p:txBody>
        </p:sp>
        <p:sp>
          <p:nvSpPr>
            <p:cNvPr id="30" name="文本框 16"/>
            <p:cNvSpPr txBox="1">
              <a:spLocks noChangeArrowheads="1"/>
            </p:cNvSpPr>
            <p:nvPr>
              <p:custDataLst>
                <p:tags r:id="rId7"/>
              </p:custDataLst>
            </p:nvPr>
          </p:nvSpPr>
          <p:spPr bwMode="auto">
            <a:xfrm>
              <a:off x="2870597" y="1775222"/>
              <a:ext cx="500063" cy="285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lvl1pPr>
                <a:lnSpc>
                  <a:spcPct val="90000"/>
                </a:lnSpc>
                <a:spcBef>
                  <a:spcPts val="750"/>
                </a:spcBef>
                <a:buFont typeface="Arial" panose="020B0604020202020204" pitchFamily="34" charset="0"/>
                <a:buChar char="•"/>
                <a:defRPr sz="2100">
                  <a:solidFill>
                    <a:schemeClr val="tx1"/>
                  </a:solidFill>
                  <a:latin typeface="Calibri" panose="020F0502020204030204" pitchFamily="34" charset="0"/>
                  <a:ea typeface="宋体" panose="02010600030101010101" pitchFamily="2" charset="-122"/>
                </a:defRPr>
              </a:lvl1pPr>
              <a:lvl2pPr marL="355600" indent="-285750">
                <a:lnSpc>
                  <a:spcPct val="90000"/>
                </a:lnSpc>
                <a:spcBef>
                  <a:spcPts val="375"/>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375"/>
                </a:spcBef>
                <a:buFont typeface="Arial" panose="020B0604020202020204" pitchFamily="34" charset="0"/>
                <a:buChar char="•"/>
                <a:defRPr sz="15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9pPr>
            </a:lstStyle>
            <a:p>
              <a:pPr algn="ctr">
                <a:lnSpc>
                  <a:spcPct val="110000"/>
                </a:lnSpc>
                <a:spcBef>
                  <a:spcPts val="1350"/>
                </a:spcBef>
                <a:buClr>
                  <a:srgbClr val="963B22"/>
                </a:buClr>
                <a:buSzPct val="60000"/>
                <a:buNone/>
              </a:pPr>
              <a:r>
                <a:rPr lang="en-US" altLang="zh-CN" sz="1500">
                  <a:solidFill>
                    <a:srgbClr val="A63E02"/>
                  </a:solidFill>
                  <a:latin typeface="黑体" panose="02010609060101010101" charset="-122"/>
                  <a:ea typeface="黑体" panose="02010609060101010101" charset="-122"/>
                </a:rPr>
                <a:t>Part</a:t>
              </a:r>
              <a:endParaRPr lang="zh-CN" altLang="en-US" sz="1500">
                <a:solidFill>
                  <a:srgbClr val="A63E02"/>
                </a:solidFill>
                <a:latin typeface="黑体" panose="02010609060101010101" charset="-122"/>
                <a:ea typeface="黑体" panose="02010609060101010101" charset="-122"/>
              </a:endParaRPr>
            </a:p>
          </p:txBody>
        </p:sp>
      </p:gr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Click="0" advTm="0">
        <p15:prstTrans prst="pageCurlDouble"/>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fade">
                                      <p:cBhvr>
                                        <p:cTn id="7" dur="1000"/>
                                        <p:tgtEl>
                                          <p:spTgt spid="19"/>
                                        </p:tgtEl>
                                      </p:cBhvr>
                                    </p:animEffect>
                                    <p:anim calcmode="lin" valueType="num">
                                      <p:cBhvr>
                                        <p:cTn id="8" dur="1000" fill="hold"/>
                                        <p:tgtEl>
                                          <p:spTgt spid="19"/>
                                        </p:tgtEl>
                                        <p:attrNameLst>
                                          <p:attrName>ppt_x</p:attrName>
                                        </p:attrNameLst>
                                      </p:cBhvr>
                                      <p:tavLst>
                                        <p:tav tm="0">
                                          <p:val>
                                            <p:strVal val="#ppt_x"/>
                                          </p:val>
                                        </p:tav>
                                        <p:tav tm="100000">
                                          <p:val>
                                            <p:strVal val="#ppt_x"/>
                                          </p:val>
                                        </p:tav>
                                      </p:tavLst>
                                    </p:anim>
                                    <p:anim calcmode="lin" valueType="num">
                                      <p:cBhvr>
                                        <p:cTn id="9" dur="1000" fill="hold"/>
                                        <p:tgtEl>
                                          <p:spTgt spid="19"/>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52" presetClass="entr" presetSubtype="0" fill="hold" nodeType="afterEffect">
                                  <p:stCondLst>
                                    <p:cond delay="0"/>
                                  </p:stCondLst>
                                  <p:childTnLst>
                                    <p:set>
                                      <p:cBhvr>
                                        <p:cTn id="12" dur="1" fill="hold">
                                          <p:stCondLst>
                                            <p:cond delay="0"/>
                                          </p:stCondLst>
                                        </p:cTn>
                                        <p:tgtEl>
                                          <p:spTgt spid="2"/>
                                        </p:tgtEl>
                                        <p:attrNameLst>
                                          <p:attrName>style.visibility</p:attrName>
                                        </p:attrNameLst>
                                      </p:cBhvr>
                                      <p:to>
                                        <p:strVal val="visible"/>
                                      </p:to>
                                    </p:set>
                                    <p:animScale>
                                      <p:cBhvr>
                                        <p:cTn id="13" dur="1000" decel="50000" fill="hold">
                                          <p:stCondLst>
                                            <p:cond delay="0"/>
                                          </p:stCondLst>
                                        </p:cTn>
                                        <p:tgtEl>
                                          <p:spTgt spid="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4" dur="1000" decel="50000" fill="hold">
                                          <p:stCondLst>
                                            <p:cond delay="0"/>
                                          </p:stCondLst>
                                        </p:cTn>
                                        <p:tgtEl>
                                          <p:spTgt spid="2"/>
                                        </p:tgtEl>
                                        <p:attrNameLst>
                                          <p:attrName>ppt_x</p:attrName>
                                          <p:attrName>ppt_y</p:attrName>
                                        </p:attrNameLst>
                                      </p:cBhvr>
                                    </p:animMotion>
                                    <p:animEffect transition="in" filter="fade">
                                      <p:cBhvr>
                                        <p:cTn id="15" dur="1000"/>
                                        <p:tgtEl>
                                          <p:spTgt spid="2"/>
                                        </p:tgtEl>
                                      </p:cBhvr>
                                    </p:animEffect>
                                  </p:childTnLst>
                                </p:cTn>
                              </p:par>
                            </p:childTnLst>
                          </p:cTn>
                        </p:par>
                        <p:par>
                          <p:cTn id="16" fill="hold">
                            <p:stCondLst>
                              <p:cond delay="2000"/>
                            </p:stCondLst>
                            <p:childTnLst>
                              <p:par>
                                <p:cTn id="17" presetID="10" presetClass="entr" presetSubtype="0" fill="hold" grpId="0" nodeType="afterEffect">
                                  <p:stCondLst>
                                    <p:cond delay="0"/>
                                  </p:stCondLst>
                                  <p:iterate type="lt">
                                    <p:tmPct val="13000"/>
                                  </p:iterate>
                                  <p:childTnLst>
                                    <p:set>
                                      <p:cBhvr>
                                        <p:cTn id="18" dur="1" fill="hold">
                                          <p:stCondLst>
                                            <p:cond delay="0"/>
                                          </p:stCondLst>
                                        </p:cTn>
                                        <p:tgtEl>
                                          <p:spTgt spid="26"/>
                                        </p:tgtEl>
                                        <p:attrNameLst>
                                          <p:attrName>style.visibility</p:attrName>
                                        </p:attrNameLst>
                                      </p:cBhvr>
                                      <p:to>
                                        <p:strVal val="visible"/>
                                      </p:to>
                                    </p:set>
                                    <p:animEffect transition="in" filter="fade">
                                      <p:cBhvr>
                                        <p:cTn id="19" dur="750"/>
                                        <p:tgtEl>
                                          <p:spTgt spid="26"/>
                                        </p:tgtEl>
                                      </p:cBhvr>
                                    </p:animEffect>
                                  </p:childTnLst>
                                </p:cTn>
                              </p:par>
                            </p:childTnLst>
                          </p:cTn>
                        </p:par>
                        <p:par>
                          <p:cTn id="20" fill="hold">
                            <p:stCondLst>
                              <p:cond delay="2432"/>
                            </p:stCondLst>
                            <p:childTnLst>
                              <p:par>
                                <p:cTn id="21" presetID="22" presetClass="entr" presetSubtype="8" fill="hold" grpId="0" nodeType="afterEffect">
                                  <p:stCondLst>
                                    <p:cond delay="0"/>
                                  </p:stCondLst>
                                  <p:childTnLst>
                                    <p:set>
                                      <p:cBhvr>
                                        <p:cTn id="22" dur="1" fill="hold">
                                          <p:stCondLst>
                                            <p:cond delay="0"/>
                                          </p:stCondLst>
                                        </p:cTn>
                                        <p:tgtEl>
                                          <p:spTgt spid="27"/>
                                        </p:tgtEl>
                                        <p:attrNameLst>
                                          <p:attrName>style.visibility</p:attrName>
                                        </p:attrNameLst>
                                      </p:cBhvr>
                                      <p:to>
                                        <p:strVal val="visible"/>
                                      </p:to>
                                    </p:set>
                                    <p:animEffect transition="in" filter="wipe(left)">
                                      <p:cBhvr>
                                        <p:cTn id="23" dur="75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p:bldP spid="27"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组合 8"/>
          <p:cNvGrpSpPr/>
          <p:nvPr/>
        </p:nvGrpSpPr>
        <p:grpSpPr>
          <a:xfrm>
            <a:off x="477957" y="631184"/>
            <a:ext cx="2728926" cy="2600673"/>
            <a:chOff x="477957" y="631184"/>
            <a:chExt cx="2728926" cy="2600673"/>
          </a:xfrm>
        </p:grpSpPr>
        <p:pic>
          <p:nvPicPr>
            <p:cNvPr id="2" name="图片 1"/>
            <p:cNvPicPr>
              <a:picLocks noChangeAspect="1"/>
            </p:cNvPicPr>
            <p:nvPr/>
          </p:nvPicPr>
          <p:blipFill>
            <a:blip r:embed="rId3" cstate="email"/>
            <a:stretch>
              <a:fillRect/>
            </a:stretch>
          </p:blipFill>
          <p:spPr>
            <a:xfrm rot="21006612">
              <a:off x="477957" y="631184"/>
              <a:ext cx="2728926" cy="2600673"/>
            </a:xfrm>
            <a:prstGeom prst="rect">
              <a:avLst/>
            </a:prstGeom>
          </p:spPr>
        </p:pic>
        <p:pic>
          <p:nvPicPr>
            <p:cNvPr id="5" name="图片 4"/>
            <p:cNvPicPr>
              <a:picLocks noChangeAspect="1"/>
            </p:cNvPicPr>
            <p:nvPr/>
          </p:nvPicPr>
          <p:blipFill rotWithShape="1">
            <a:blip r:embed="rId4" cstate="email"/>
            <a:srcRect/>
            <a:stretch>
              <a:fillRect/>
            </a:stretch>
          </p:blipFill>
          <p:spPr>
            <a:xfrm rot="21019074">
              <a:off x="797311" y="1537964"/>
              <a:ext cx="1930197" cy="1351026"/>
            </a:xfrm>
            <a:prstGeom prst="rect">
              <a:avLst/>
            </a:prstGeom>
          </p:spPr>
        </p:pic>
      </p:grpSp>
      <p:grpSp>
        <p:nvGrpSpPr>
          <p:cNvPr id="10" name="组合 9"/>
          <p:cNvGrpSpPr/>
          <p:nvPr/>
        </p:nvGrpSpPr>
        <p:grpSpPr>
          <a:xfrm>
            <a:off x="3259259" y="294777"/>
            <a:ext cx="2728926" cy="2600673"/>
            <a:chOff x="3259259" y="294777"/>
            <a:chExt cx="2728926" cy="2600673"/>
          </a:xfrm>
        </p:grpSpPr>
        <p:pic>
          <p:nvPicPr>
            <p:cNvPr id="3" name="图片 2"/>
            <p:cNvPicPr>
              <a:picLocks noChangeAspect="1"/>
            </p:cNvPicPr>
            <p:nvPr/>
          </p:nvPicPr>
          <p:blipFill>
            <a:blip r:embed="rId3" cstate="email"/>
            <a:stretch>
              <a:fillRect/>
            </a:stretch>
          </p:blipFill>
          <p:spPr>
            <a:xfrm rot="700008">
              <a:off x="3259259" y="294777"/>
              <a:ext cx="2728926" cy="2600673"/>
            </a:xfrm>
            <a:prstGeom prst="rect">
              <a:avLst/>
            </a:prstGeom>
          </p:spPr>
        </p:pic>
        <p:pic>
          <p:nvPicPr>
            <p:cNvPr id="6" name="图片 5"/>
            <p:cNvPicPr>
              <a:picLocks noChangeAspect="1"/>
            </p:cNvPicPr>
            <p:nvPr/>
          </p:nvPicPr>
          <p:blipFill rotWithShape="1">
            <a:blip r:embed="rId5" cstate="email"/>
            <a:srcRect/>
            <a:stretch>
              <a:fillRect/>
            </a:stretch>
          </p:blipFill>
          <p:spPr>
            <a:xfrm rot="645881">
              <a:off x="3466327" y="1144746"/>
              <a:ext cx="2003147" cy="1339792"/>
            </a:xfrm>
            <a:prstGeom prst="rect">
              <a:avLst/>
            </a:prstGeom>
          </p:spPr>
        </p:pic>
      </p:grpSp>
      <p:grpSp>
        <p:nvGrpSpPr>
          <p:cNvPr id="11" name="组合 10"/>
          <p:cNvGrpSpPr/>
          <p:nvPr/>
        </p:nvGrpSpPr>
        <p:grpSpPr>
          <a:xfrm>
            <a:off x="5906160" y="1012186"/>
            <a:ext cx="2728926" cy="2600673"/>
            <a:chOff x="5906160" y="1012186"/>
            <a:chExt cx="2728926" cy="2600673"/>
          </a:xfrm>
        </p:grpSpPr>
        <p:pic>
          <p:nvPicPr>
            <p:cNvPr id="4" name="图片 3"/>
            <p:cNvPicPr>
              <a:picLocks noChangeAspect="1"/>
            </p:cNvPicPr>
            <p:nvPr/>
          </p:nvPicPr>
          <p:blipFill>
            <a:blip r:embed="rId3" cstate="email"/>
            <a:stretch>
              <a:fillRect/>
            </a:stretch>
          </p:blipFill>
          <p:spPr>
            <a:xfrm rot="1541869">
              <a:off x="5906160" y="1012186"/>
              <a:ext cx="2728926" cy="2600673"/>
            </a:xfrm>
            <a:prstGeom prst="rect">
              <a:avLst/>
            </a:prstGeom>
          </p:spPr>
        </p:pic>
        <p:pic>
          <p:nvPicPr>
            <p:cNvPr id="7" name="图片 6"/>
            <p:cNvPicPr>
              <a:picLocks noChangeAspect="1"/>
            </p:cNvPicPr>
            <p:nvPr/>
          </p:nvPicPr>
          <p:blipFill rotWithShape="1">
            <a:blip r:embed="rId6" cstate="email"/>
            <a:srcRect/>
            <a:stretch>
              <a:fillRect/>
            </a:stretch>
          </p:blipFill>
          <p:spPr>
            <a:xfrm rot="1493643">
              <a:off x="6083801" y="1844947"/>
              <a:ext cx="1887186" cy="1334538"/>
            </a:xfrm>
            <a:prstGeom prst="rect">
              <a:avLst/>
            </a:prstGeom>
          </p:spPr>
        </p:pic>
      </p:grpSp>
      <p:sp>
        <p:nvSpPr>
          <p:cNvPr id="8" name="文本框 7"/>
          <p:cNvSpPr txBox="1"/>
          <p:nvPr/>
        </p:nvSpPr>
        <p:spPr>
          <a:xfrm>
            <a:off x="1375263" y="3539852"/>
            <a:ext cx="5196987" cy="738664"/>
          </a:xfrm>
          <a:prstGeom prst="rect">
            <a:avLst/>
          </a:prstGeom>
          <a:noFill/>
        </p:spPr>
        <p:txBody>
          <a:bodyPr wrap="square" rtlCol="0">
            <a:spAutoFit/>
          </a:bodyPr>
          <a:lstStyle/>
          <a:p>
            <a:r>
              <a:rPr lang="zh-CN" altLang="en-US" sz="1400" dirty="0">
                <a:solidFill>
                  <a:schemeClr val="tx1">
                    <a:lumMod val="75000"/>
                    <a:lumOff val="25000"/>
                  </a:schemeClr>
                </a:solidFill>
                <a:cs typeface="+mn-ea"/>
                <a:sym typeface="+mn-lt"/>
              </a:rPr>
              <a:t>点击此处添加文本点击此处添加文本点击此处添加文本点击此处添加文本点击此处添加文本点击此处添加文本点击此处添加文本点击此处添加文本点击此处添加文本</a:t>
            </a: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Click="0" advTm="0">
        <p15:prstTrans prst="pageCurlDouble"/>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2" presetClass="entr" presetSubtype="0" fill="hold" nodeType="withEffect">
                                  <p:stCondLst>
                                    <p:cond delay="0"/>
                                  </p:stCondLst>
                                  <p:childTnLst>
                                    <p:set>
                                      <p:cBhvr>
                                        <p:cTn id="6" dur="1" fill="hold">
                                          <p:stCondLst>
                                            <p:cond delay="0"/>
                                          </p:stCondLst>
                                        </p:cTn>
                                        <p:tgtEl>
                                          <p:spTgt spid="9"/>
                                        </p:tgtEl>
                                        <p:attrNameLst>
                                          <p:attrName>style.visibility</p:attrName>
                                        </p:attrNameLst>
                                      </p:cBhvr>
                                      <p:to>
                                        <p:strVal val="visible"/>
                                      </p:to>
                                    </p:set>
                                    <p:animScale>
                                      <p:cBhvr>
                                        <p:cTn id="7" dur="1000" decel="50000" fill="hold">
                                          <p:stCondLst>
                                            <p:cond delay="0"/>
                                          </p:stCondLst>
                                        </p:cTn>
                                        <p:tgtEl>
                                          <p:spTgt spid="9"/>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 dur="1000" decel="50000" fill="hold">
                                          <p:stCondLst>
                                            <p:cond delay="0"/>
                                          </p:stCondLst>
                                        </p:cTn>
                                        <p:tgtEl>
                                          <p:spTgt spid="9"/>
                                        </p:tgtEl>
                                        <p:attrNameLst>
                                          <p:attrName>ppt_x</p:attrName>
                                          <p:attrName>ppt_y</p:attrName>
                                        </p:attrNameLst>
                                      </p:cBhvr>
                                    </p:animMotion>
                                    <p:animEffect transition="in" filter="fade">
                                      <p:cBhvr>
                                        <p:cTn id="9" dur="1000"/>
                                        <p:tgtEl>
                                          <p:spTgt spid="9"/>
                                        </p:tgtEl>
                                      </p:cBhvr>
                                    </p:animEffect>
                                  </p:childTnLst>
                                </p:cTn>
                              </p:par>
                              <p:par>
                                <p:cTn id="10" presetID="52" presetClass="entr" presetSubtype="0" fill="hold" nodeType="withEffect">
                                  <p:stCondLst>
                                    <p:cond delay="250"/>
                                  </p:stCondLst>
                                  <p:childTnLst>
                                    <p:set>
                                      <p:cBhvr>
                                        <p:cTn id="11" dur="1" fill="hold">
                                          <p:stCondLst>
                                            <p:cond delay="0"/>
                                          </p:stCondLst>
                                        </p:cTn>
                                        <p:tgtEl>
                                          <p:spTgt spid="10"/>
                                        </p:tgtEl>
                                        <p:attrNameLst>
                                          <p:attrName>style.visibility</p:attrName>
                                        </p:attrNameLst>
                                      </p:cBhvr>
                                      <p:to>
                                        <p:strVal val="visible"/>
                                      </p:to>
                                    </p:set>
                                    <p:animScale>
                                      <p:cBhvr>
                                        <p:cTn id="12" dur="1000" decel="50000" fill="hold">
                                          <p:stCondLst>
                                            <p:cond delay="0"/>
                                          </p:stCondLst>
                                        </p:cTn>
                                        <p:tgtEl>
                                          <p:spTgt spid="10"/>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3" dur="1000" decel="50000" fill="hold">
                                          <p:stCondLst>
                                            <p:cond delay="0"/>
                                          </p:stCondLst>
                                        </p:cTn>
                                        <p:tgtEl>
                                          <p:spTgt spid="10"/>
                                        </p:tgtEl>
                                        <p:attrNameLst>
                                          <p:attrName>ppt_x</p:attrName>
                                          <p:attrName>ppt_y</p:attrName>
                                        </p:attrNameLst>
                                      </p:cBhvr>
                                    </p:animMotion>
                                    <p:animEffect transition="in" filter="fade">
                                      <p:cBhvr>
                                        <p:cTn id="14" dur="1000"/>
                                        <p:tgtEl>
                                          <p:spTgt spid="10"/>
                                        </p:tgtEl>
                                      </p:cBhvr>
                                    </p:animEffect>
                                  </p:childTnLst>
                                </p:cTn>
                              </p:par>
                              <p:par>
                                <p:cTn id="15" presetID="52" presetClass="entr" presetSubtype="0" fill="hold" nodeType="withEffect">
                                  <p:stCondLst>
                                    <p:cond delay="0"/>
                                  </p:stCondLst>
                                  <p:childTnLst>
                                    <p:set>
                                      <p:cBhvr>
                                        <p:cTn id="16" dur="1" fill="hold">
                                          <p:stCondLst>
                                            <p:cond delay="0"/>
                                          </p:stCondLst>
                                        </p:cTn>
                                        <p:tgtEl>
                                          <p:spTgt spid="11"/>
                                        </p:tgtEl>
                                        <p:attrNameLst>
                                          <p:attrName>style.visibility</p:attrName>
                                        </p:attrNameLst>
                                      </p:cBhvr>
                                      <p:to>
                                        <p:strVal val="visible"/>
                                      </p:to>
                                    </p:set>
                                    <p:animScale>
                                      <p:cBhvr>
                                        <p:cTn id="17" dur="1000" decel="50000" fill="hold">
                                          <p:stCondLst>
                                            <p:cond delay="0"/>
                                          </p:stCondLst>
                                        </p:cTn>
                                        <p:tgtEl>
                                          <p:spTgt spid="11"/>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8" dur="1000" decel="50000" fill="hold">
                                          <p:stCondLst>
                                            <p:cond delay="0"/>
                                          </p:stCondLst>
                                        </p:cTn>
                                        <p:tgtEl>
                                          <p:spTgt spid="11"/>
                                        </p:tgtEl>
                                        <p:attrNameLst>
                                          <p:attrName>ppt_x</p:attrName>
                                          <p:attrName>ppt_y</p:attrName>
                                        </p:attrNameLst>
                                      </p:cBhvr>
                                    </p:animMotion>
                                    <p:animEffect transition="in" filter="fade">
                                      <p:cBhvr>
                                        <p:cTn id="19" dur="1000"/>
                                        <p:tgtEl>
                                          <p:spTgt spid="11"/>
                                        </p:tgtEl>
                                      </p:cBhvr>
                                    </p:animEffect>
                                  </p:childTnLst>
                                </p:cTn>
                              </p:par>
                            </p:childTnLst>
                          </p:cTn>
                        </p:par>
                        <p:par>
                          <p:cTn id="20" fill="hold">
                            <p:stCondLst>
                              <p:cond delay="1000"/>
                            </p:stCondLst>
                            <p:childTnLst>
                              <p:par>
                                <p:cTn id="21" presetID="22" presetClass="entr" presetSubtype="8" fill="hold" grpId="0" nodeType="after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wipe(left)">
                                      <p:cBhvr>
                                        <p:cTn id="23" dur="75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a:blip r:embed="rId3" cstate="email"/>
          <a:stretch>
            <a:fillRect/>
          </a:stretch>
        </p:blipFill>
        <p:spPr>
          <a:xfrm flipH="1">
            <a:off x="469822" y="2251710"/>
            <a:ext cx="2394124" cy="2651760"/>
          </a:xfrm>
          <a:prstGeom prst="rect">
            <a:avLst/>
          </a:prstGeom>
        </p:spPr>
      </p:pic>
      <p:grpSp>
        <p:nvGrpSpPr>
          <p:cNvPr id="2" name="组合 1"/>
          <p:cNvGrpSpPr/>
          <p:nvPr/>
        </p:nvGrpSpPr>
        <p:grpSpPr>
          <a:xfrm>
            <a:off x="2934260" y="914400"/>
            <a:ext cx="1217756" cy="1623060"/>
            <a:chOff x="2934260" y="914400"/>
            <a:chExt cx="1217756" cy="1623060"/>
          </a:xfrm>
        </p:grpSpPr>
        <p:sp>
          <p:nvSpPr>
            <p:cNvPr id="7" name="十字星 6"/>
            <p:cNvSpPr/>
            <p:nvPr/>
          </p:nvSpPr>
          <p:spPr>
            <a:xfrm>
              <a:off x="2934260" y="914400"/>
              <a:ext cx="1217756" cy="1623060"/>
            </a:xfrm>
            <a:prstGeom prst="star4">
              <a:avLst>
                <a:gd name="adj" fmla="val 29521"/>
              </a:avLst>
            </a:prstGeom>
            <a:gradFill flip="none" rotWithShape="1">
              <a:gsLst>
                <a:gs pos="0">
                  <a:srgbClr val="EB6883">
                    <a:lumMod val="77000"/>
                    <a:lumOff val="23000"/>
                  </a:srgbClr>
                </a:gs>
                <a:gs pos="100000">
                  <a:srgbClr val="EB6883"/>
                </a:gs>
              </a:gsLst>
              <a:path path="shap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矩形 9"/>
            <p:cNvSpPr/>
            <p:nvPr/>
          </p:nvSpPr>
          <p:spPr>
            <a:xfrm>
              <a:off x="3113939" y="1572041"/>
              <a:ext cx="902811" cy="307777"/>
            </a:xfrm>
            <a:prstGeom prst="rect">
              <a:avLst/>
            </a:prstGeom>
          </p:spPr>
          <p:txBody>
            <a:bodyPr wrap="none">
              <a:spAutoFit/>
            </a:bodyPr>
            <a:lstStyle/>
            <a:p>
              <a:r>
                <a:rPr lang="zh-CN" altLang="en-US" sz="1400" b="1" dirty="0">
                  <a:solidFill>
                    <a:schemeClr val="bg1"/>
                  </a:solidFill>
                  <a:cs typeface="+mn-ea"/>
                  <a:sym typeface="+mn-lt"/>
                </a:rPr>
                <a:t>添加文本</a:t>
              </a:r>
              <a:endParaRPr lang="zh-CN" altLang="en-US" sz="1400" b="1" dirty="0">
                <a:solidFill>
                  <a:schemeClr val="bg1"/>
                </a:solidFill>
              </a:endParaRPr>
            </a:p>
          </p:txBody>
        </p:sp>
      </p:grpSp>
      <p:grpSp>
        <p:nvGrpSpPr>
          <p:cNvPr id="3" name="组合 2"/>
          <p:cNvGrpSpPr/>
          <p:nvPr/>
        </p:nvGrpSpPr>
        <p:grpSpPr>
          <a:xfrm>
            <a:off x="4841565" y="2176658"/>
            <a:ext cx="1004106" cy="1286631"/>
            <a:chOff x="4841565" y="2176658"/>
            <a:chExt cx="1004106" cy="1286631"/>
          </a:xfrm>
        </p:grpSpPr>
        <p:sp>
          <p:nvSpPr>
            <p:cNvPr id="8" name="十字星 7"/>
            <p:cNvSpPr/>
            <p:nvPr/>
          </p:nvSpPr>
          <p:spPr>
            <a:xfrm>
              <a:off x="4841565" y="2176658"/>
              <a:ext cx="1004106" cy="1286631"/>
            </a:xfrm>
            <a:prstGeom prst="star4">
              <a:avLst>
                <a:gd name="adj" fmla="val 29521"/>
              </a:avLst>
            </a:prstGeom>
            <a:gradFill flip="none" rotWithShape="1">
              <a:gsLst>
                <a:gs pos="0">
                  <a:srgbClr val="5B9BD5"/>
                </a:gs>
                <a:gs pos="99000">
                  <a:srgbClr val="5B9BD5">
                    <a:lumMod val="79000"/>
                  </a:srgbClr>
                </a:gs>
              </a:gsLst>
              <a:path path="shap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矩形 10"/>
            <p:cNvSpPr/>
            <p:nvPr/>
          </p:nvSpPr>
          <p:spPr>
            <a:xfrm>
              <a:off x="5080371" y="2558363"/>
              <a:ext cx="651351" cy="523220"/>
            </a:xfrm>
            <a:prstGeom prst="rect">
              <a:avLst/>
            </a:prstGeom>
          </p:spPr>
          <p:txBody>
            <a:bodyPr wrap="square">
              <a:spAutoFit/>
            </a:bodyPr>
            <a:lstStyle/>
            <a:p>
              <a:r>
                <a:rPr lang="zh-CN" altLang="en-US" sz="1400" b="1" dirty="0">
                  <a:solidFill>
                    <a:schemeClr val="bg1"/>
                  </a:solidFill>
                  <a:cs typeface="+mn-ea"/>
                  <a:sym typeface="+mn-lt"/>
                </a:rPr>
                <a:t>添加文本</a:t>
              </a:r>
              <a:endParaRPr lang="zh-CN" altLang="en-US" sz="1400" b="1" dirty="0">
                <a:solidFill>
                  <a:schemeClr val="bg1"/>
                </a:solidFill>
              </a:endParaRPr>
            </a:p>
          </p:txBody>
        </p:sp>
      </p:grpSp>
      <p:grpSp>
        <p:nvGrpSpPr>
          <p:cNvPr id="5" name="组合 4"/>
          <p:cNvGrpSpPr/>
          <p:nvPr/>
        </p:nvGrpSpPr>
        <p:grpSpPr>
          <a:xfrm>
            <a:off x="6443893" y="586165"/>
            <a:ext cx="1383618" cy="1823272"/>
            <a:chOff x="6443893" y="586165"/>
            <a:chExt cx="1383618" cy="1823272"/>
          </a:xfrm>
        </p:grpSpPr>
        <p:sp>
          <p:nvSpPr>
            <p:cNvPr id="9" name="十字星 8"/>
            <p:cNvSpPr/>
            <p:nvPr/>
          </p:nvSpPr>
          <p:spPr>
            <a:xfrm>
              <a:off x="6443893" y="586165"/>
              <a:ext cx="1383618" cy="1823272"/>
            </a:xfrm>
            <a:prstGeom prst="star4">
              <a:avLst>
                <a:gd name="adj" fmla="val 29521"/>
              </a:avLst>
            </a:prstGeom>
            <a:gradFill flip="none" rotWithShape="1">
              <a:gsLst>
                <a:gs pos="0">
                  <a:srgbClr val="E38C0B">
                    <a:lumMod val="72000"/>
                    <a:lumOff val="28000"/>
                  </a:srgbClr>
                </a:gs>
                <a:gs pos="100000">
                  <a:srgbClr val="E38C0B"/>
                </a:gs>
              </a:gsLst>
              <a:path path="shap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矩形 11"/>
            <p:cNvSpPr/>
            <p:nvPr/>
          </p:nvSpPr>
          <p:spPr>
            <a:xfrm>
              <a:off x="6633000" y="1328524"/>
              <a:ext cx="1005403" cy="338554"/>
            </a:xfrm>
            <a:prstGeom prst="rect">
              <a:avLst/>
            </a:prstGeom>
          </p:spPr>
          <p:txBody>
            <a:bodyPr wrap="none">
              <a:spAutoFit/>
            </a:bodyPr>
            <a:lstStyle/>
            <a:p>
              <a:r>
                <a:rPr lang="zh-CN" altLang="en-US" sz="1600" b="1" dirty="0">
                  <a:solidFill>
                    <a:schemeClr val="bg1"/>
                  </a:solidFill>
                  <a:cs typeface="+mn-ea"/>
                  <a:sym typeface="+mn-lt"/>
                </a:rPr>
                <a:t>添加文本</a:t>
              </a:r>
              <a:endParaRPr lang="zh-CN" altLang="en-US" sz="1600" b="1" dirty="0">
                <a:solidFill>
                  <a:schemeClr val="bg1"/>
                </a:solidFill>
              </a:endParaRPr>
            </a:p>
          </p:txBody>
        </p:sp>
      </p:grpSp>
      <p:sp>
        <p:nvSpPr>
          <p:cNvPr id="13" name="矩形 12"/>
          <p:cNvSpPr/>
          <p:nvPr/>
        </p:nvSpPr>
        <p:spPr>
          <a:xfrm>
            <a:off x="2929207" y="2701986"/>
            <a:ext cx="1667738" cy="646331"/>
          </a:xfrm>
          <a:prstGeom prst="rect">
            <a:avLst/>
          </a:prstGeom>
        </p:spPr>
        <p:txBody>
          <a:bodyPr wrap="square">
            <a:spAutoFit/>
          </a:bodyPr>
          <a:lstStyle/>
          <a:p>
            <a:r>
              <a:rPr lang="zh-CN" altLang="en-US" sz="1200" dirty="0">
                <a:solidFill>
                  <a:schemeClr val="tx1">
                    <a:lumMod val="75000"/>
                    <a:lumOff val="25000"/>
                  </a:schemeClr>
                </a:solidFill>
                <a:cs typeface="+mn-ea"/>
                <a:sym typeface="+mn-lt"/>
              </a:rPr>
              <a:t>击此处添加文本点击此处添加文本点击此处添加文本</a:t>
            </a:r>
          </a:p>
        </p:txBody>
      </p:sp>
      <p:sp>
        <p:nvSpPr>
          <p:cNvPr id="14" name="矩形 13"/>
          <p:cNvSpPr/>
          <p:nvPr/>
        </p:nvSpPr>
        <p:spPr>
          <a:xfrm>
            <a:off x="4546097" y="1398014"/>
            <a:ext cx="1667738" cy="646331"/>
          </a:xfrm>
          <a:prstGeom prst="rect">
            <a:avLst/>
          </a:prstGeom>
        </p:spPr>
        <p:txBody>
          <a:bodyPr wrap="square">
            <a:spAutoFit/>
          </a:bodyPr>
          <a:lstStyle/>
          <a:p>
            <a:r>
              <a:rPr lang="zh-CN" altLang="en-US" sz="1200" dirty="0">
                <a:solidFill>
                  <a:schemeClr val="tx1">
                    <a:lumMod val="75000"/>
                    <a:lumOff val="25000"/>
                  </a:schemeClr>
                </a:solidFill>
                <a:cs typeface="+mn-ea"/>
                <a:sym typeface="+mn-lt"/>
              </a:rPr>
              <a:t>击此处添加文本点击此处添加文本点击此处添加文本</a:t>
            </a:r>
          </a:p>
        </p:txBody>
      </p:sp>
      <p:sp>
        <p:nvSpPr>
          <p:cNvPr id="15" name="矩形 14"/>
          <p:cNvSpPr/>
          <p:nvPr/>
        </p:nvSpPr>
        <p:spPr>
          <a:xfrm>
            <a:off x="6651148" y="2435252"/>
            <a:ext cx="1667738" cy="646331"/>
          </a:xfrm>
          <a:prstGeom prst="rect">
            <a:avLst/>
          </a:prstGeom>
        </p:spPr>
        <p:txBody>
          <a:bodyPr wrap="square">
            <a:spAutoFit/>
          </a:bodyPr>
          <a:lstStyle/>
          <a:p>
            <a:r>
              <a:rPr lang="zh-CN" altLang="en-US" sz="1200" dirty="0">
                <a:solidFill>
                  <a:schemeClr val="tx1">
                    <a:lumMod val="75000"/>
                    <a:lumOff val="25000"/>
                  </a:schemeClr>
                </a:solidFill>
                <a:cs typeface="+mn-ea"/>
                <a:sym typeface="+mn-lt"/>
              </a:rPr>
              <a:t>击此处添加文本点击此处添加文本点击此处添加文本</a:t>
            </a: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Click="0" advTm="0">
        <p15:prstTrans prst="pageCurlDouble"/>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decel="3860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750" fill="hold"/>
                                        <p:tgtEl>
                                          <p:spTgt spid="4"/>
                                        </p:tgtEl>
                                        <p:attrNameLst>
                                          <p:attrName>ppt_x</p:attrName>
                                        </p:attrNameLst>
                                      </p:cBhvr>
                                      <p:tavLst>
                                        <p:tav tm="0">
                                          <p:val>
                                            <p:strVal val="0-#ppt_w/2"/>
                                          </p:val>
                                        </p:tav>
                                        <p:tav tm="100000">
                                          <p:val>
                                            <p:strVal val="#ppt_x"/>
                                          </p:val>
                                        </p:tav>
                                      </p:tavLst>
                                    </p:anim>
                                    <p:anim calcmode="lin" valueType="num">
                                      <p:cBhvr additive="base">
                                        <p:cTn id="8" dur="750" fill="hold"/>
                                        <p:tgtEl>
                                          <p:spTgt spid="4"/>
                                        </p:tgtEl>
                                        <p:attrNameLst>
                                          <p:attrName>ppt_y</p:attrName>
                                        </p:attrNameLst>
                                      </p:cBhvr>
                                      <p:tavLst>
                                        <p:tav tm="0">
                                          <p:val>
                                            <p:strVal val="#ppt_y"/>
                                          </p:val>
                                        </p:tav>
                                        <p:tav tm="100000">
                                          <p:val>
                                            <p:strVal val="#ppt_y"/>
                                          </p:val>
                                        </p:tav>
                                      </p:tavLst>
                                    </p:anim>
                                  </p:childTnLst>
                                </p:cTn>
                              </p:par>
                            </p:childTnLst>
                          </p:cTn>
                        </p:par>
                        <p:par>
                          <p:cTn id="9" fill="hold">
                            <p:stCondLst>
                              <p:cond delay="1000"/>
                            </p:stCondLst>
                            <p:childTnLst>
                              <p:par>
                                <p:cTn id="10" presetID="53" presetClass="entr" presetSubtype="16" fill="hold" nodeType="afterEffect">
                                  <p:stCondLst>
                                    <p:cond delay="0"/>
                                  </p:stCondLst>
                                  <p:childTnLst>
                                    <p:set>
                                      <p:cBhvr>
                                        <p:cTn id="11" dur="1" fill="hold">
                                          <p:stCondLst>
                                            <p:cond delay="0"/>
                                          </p:stCondLst>
                                        </p:cTn>
                                        <p:tgtEl>
                                          <p:spTgt spid="2"/>
                                        </p:tgtEl>
                                        <p:attrNameLst>
                                          <p:attrName>style.visibility</p:attrName>
                                        </p:attrNameLst>
                                      </p:cBhvr>
                                      <p:to>
                                        <p:strVal val="visible"/>
                                      </p:to>
                                    </p:set>
                                    <p:anim calcmode="lin" valueType="num">
                                      <p:cBhvr>
                                        <p:cTn id="12" dur="500" fill="hold"/>
                                        <p:tgtEl>
                                          <p:spTgt spid="2"/>
                                        </p:tgtEl>
                                        <p:attrNameLst>
                                          <p:attrName>ppt_w</p:attrName>
                                        </p:attrNameLst>
                                      </p:cBhvr>
                                      <p:tavLst>
                                        <p:tav tm="0">
                                          <p:val>
                                            <p:fltVal val="0"/>
                                          </p:val>
                                        </p:tav>
                                        <p:tav tm="100000">
                                          <p:val>
                                            <p:strVal val="#ppt_w"/>
                                          </p:val>
                                        </p:tav>
                                      </p:tavLst>
                                    </p:anim>
                                    <p:anim calcmode="lin" valueType="num">
                                      <p:cBhvr>
                                        <p:cTn id="13" dur="500" fill="hold"/>
                                        <p:tgtEl>
                                          <p:spTgt spid="2"/>
                                        </p:tgtEl>
                                        <p:attrNameLst>
                                          <p:attrName>ppt_h</p:attrName>
                                        </p:attrNameLst>
                                      </p:cBhvr>
                                      <p:tavLst>
                                        <p:tav tm="0">
                                          <p:val>
                                            <p:fltVal val="0"/>
                                          </p:val>
                                        </p:tav>
                                        <p:tav tm="100000">
                                          <p:val>
                                            <p:strVal val="#ppt_h"/>
                                          </p:val>
                                        </p:tav>
                                      </p:tavLst>
                                    </p:anim>
                                    <p:animEffect transition="in" filter="fade">
                                      <p:cBhvr>
                                        <p:cTn id="14" dur="500"/>
                                        <p:tgtEl>
                                          <p:spTgt spid="2"/>
                                        </p:tgtEl>
                                      </p:cBhvr>
                                    </p:animEffect>
                                  </p:childTnLst>
                                </p:cTn>
                              </p:par>
                              <p:par>
                                <p:cTn id="15" presetID="53" presetClass="entr" presetSubtype="16" fill="hold" nodeType="with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p:cTn id="17" dur="500" fill="hold"/>
                                        <p:tgtEl>
                                          <p:spTgt spid="3"/>
                                        </p:tgtEl>
                                        <p:attrNameLst>
                                          <p:attrName>ppt_w</p:attrName>
                                        </p:attrNameLst>
                                      </p:cBhvr>
                                      <p:tavLst>
                                        <p:tav tm="0">
                                          <p:val>
                                            <p:fltVal val="0"/>
                                          </p:val>
                                        </p:tav>
                                        <p:tav tm="100000">
                                          <p:val>
                                            <p:strVal val="#ppt_w"/>
                                          </p:val>
                                        </p:tav>
                                      </p:tavLst>
                                    </p:anim>
                                    <p:anim calcmode="lin" valueType="num">
                                      <p:cBhvr>
                                        <p:cTn id="18" dur="500" fill="hold"/>
                                        <p:tgtEl>
                                          <p:spTgt spid="3"/>
                                        </p:tgtEl>
                                        <p:attrNameLst>
                                          <p:attrName>ppt_h</p:attrName>
                                        </p:attrNameLst>
                                      </p:cBhvr>
                                      <p:tavLst>
                                        <p:tav tm="0">
                                          <p:val>
                                            <p:fltVal val="0"/>
                                          </p:val>
                                        </p:tav>
                                        <p:tav tm="100000">
                                          <p:val>
                                            <p:strVal val="#ppt_h"/>
                                          </p:val>
                                        </p:tav>
                                      </p:tavLst>
                                    </p:anim>
                                    <p:animEffect transition="in" filter="fade">
                                      <p:cBhvr>
                                        <p:cTn id="19" dur="500"/>
                                        <p:tgtEl>
                                          <p:spTgt spid="3"/>
                                        </p:tgtEl>
                                      </p:cBhvr>
                                    </p:animEffect>
                                  </p:childTnLst>
                                </p:cTn>
                              </p:par>
                              <p:par>
                                <p:cTn id="20" presetID="53" presetClass="entr" presetSubtype="16" fill="hold" nodeType="withEffect">
                                  <p:stCondLst>
                                    <p:cond delay="0"/>
                                  </p:stCondLst>
                                  <p:childTnLst>
                                    <p:set>
                                      <p:cBhvr>
                                        <p:cTn id="21" dur="1" fill="hold">
                                          <p:stCondLst>
                                            <p:cond delay="0"/>
                                          </p:stCondLst>
                                        </p:cTn>
                                        <p:tgtEl>
                                          <p:spTgt spid="5"/>
                                        </p:tgtEl>
                                        <p:attrNameLst>
                                          <p:attrName>style.visibility</p:attrName>
                                        </p:attrNameLst>
                                      </p:cBhvr>
                                      <p:to>
                                        <p:strVal val="visible"/>
                                      </p:to>
                                    </p:set>
                                    <p:anim calcmode="lin" valueType="num">
                                      <p:cBhvr>
                                        <p:cTn id="22" dur="500" fill="hold"/>
                                        <p:tgtEl>
                                          <p:spTgt spid="5"/>
                                        </p:tgtEl>
                                        <p:attrNameLst>
                                          <p:attrName>ppt_w</p:attrName>
                                        </p:attrNameLst>
                                      </p:cBhvr>
                                      <p:tavLst>
                                        <p:tav tm="0">
                                          <p:val>
                                            <p:fltVal val="0"/>
                                          </p:val>
                                        </p:tav>
                                        <p:tav tm="100000">
                                          <p:val>
                                            <p:strVal val="#ppt_w"/>
                                          </p:val>
                                        </p:tav>
                                      </p:tavLst>
                                    </p:anim>
                                    <p:anim calcmode="lin" valueType="num">
                                      <p:cBhvr>
                                        <p:cTn id="23" dur="500" fill="hold"/>
                                        <p:tgtEl>
                                          <p:spTgt spid="5"/>
                                        </p:tgtEl>
                                        <p:attrNameLst>
                                          <p:attrName>ppt_h</p:attrName>
                                        </p:attrNameLst>
                                      </p:cBhvr>
                                      <p:tavLst>
                                        <p:tav tm="0">
                                          <p:val>
                                            <p:fltVal val="0"/>
                                          </p:val>
                                        </p:tav>
                                        <p:tav tm="100000">
                                          <p:val>
                                            <p:strVal val="#ppt_h"/>
                                          </p:val>
                                        </p:tav>
                                      </p:tavLst>
                                    </p:anim>
                                    <p:animEffect transition="in" filter="fade">
                                      <p:cBhvr>
                                        <p:cTn id="24" dur="500"/>
                                        <p:tgtEl>
                                          <p:spTgt spid="5"/>
                                        </p:tgtEl>
                                      </p:cBhvr>
                                    </p:animEffect>
                                  </p:childTnLst>
                                </p:cTn>
                              </p:par>
                            </p:childTnLst>
                          </p:cTn>
                        </p:par>
                        <p:par>
                          <p:cTn id="25" fill="hold">
                            <p:stCondLst>
                              <p:cond delay="1500"/>
                            </p:stCondLst>
                            <p:childTnLst>
                              <p:par>
                                <p:cTn id="26" presetID="32" presetClass="emph" presetSubtype="0" fill="hold" nodeType="afterEffect">
                                  <p:stCondLst>
                                    <p:cond delay="0"/>
                                  </p:stCondLst>
                                  <p:childTnLst>
                                    <p:animRot by="120000">
                                      <p:cBhvr>
                                        <p:cTn id="27" dur="100" fill="hold">
                                          <p:stCondLst>
                                            <p:cond delay="0"/>
                                          </p:stCondLst>
                                        </p:cTn>
                                        <p:tgtEl>
                                          <p:spTgt spid="2"/>
                                        </p:tgtEl>
                                        <p:attrNameLst>
                                          <p:attrName>r</p:attrName>
                                        </p:attrNameLst>
                                      </p:cBhvr>
                                    </p:animRot>
                                    <p:animRot by="-240000">
                                      <p:cBhvr>
                                        <p:cTn id="28" dur="200" fill="hold">
                                          <p:stCondLst>
                                            <p:cond delay="200"/>
                                          </p:stCondLst>
                                        </p:cTn>
                                        <p:tgtEl>
                                          <p:spTgt spid="2"/>
                                        </p:tgtEl>
                                        <p:attrNameLst>
                                          <p:attrName>r</p:attrName>
                                        </p:attrNameLst>
                                      </p:cBhvr>
                                    </p:animRot>
                                    <p:animRot by="240000">
                                      <p:cBhvr>
                                        <p:cTn id="29" dur="200" fill="hold">
                                          <p:stCondLst>
                                            <p:cond delay="400"/>
                                          </p:stCondLst>
                                        </p:cTn>
                                        <p:tgtEl>
                                          <p:spTgt spid="2"/>
                                        </p:tgtEl>
                                        <p:attrNameLst>
                                          <p:attrName>r</p:attrName>
                                        </p:attrNameLst>
                                      </p:cBhvr>
                                    </p:animRot>
                                    <p:animRot by="-240000">
                                      <p:cBhvr>
                                        <p:cTn id="30" dur="200" fill="hold">
                                          <p:stCondLst>
                                            <p:cond delay="600"/>
                                          </p:stCondLst>
                                        </p:cTn>
                                        <p:tgtEl>
                                          <p:spTgt spid="2"/>
                                        </p:tgtEl>
                                        <p:attrNameLst>
                                          <p:attrName>r</p:attrName>
                                        </p:attrNameLst>
                                      </p:cBhvr>
                                    </p:animRot>
                                    <p:animRot by="120000">
                                      <p:cBhvr>
                                        <p:cTn id="31" dur="200" fill="hold">
                                          <p:stCondLst>
                                            <p:cond delay="800"/>
                                          </p:stCondLst>
                                        </p:cTn>
                                        <p:tgtEl>
                                          <p:spTgt spid="2"/>
                                        </p:tgtEl>
                                        <p:attrNameLst>
                                          <p:attrName>r</p:attrName>
                                        </p:attrNameLst>
                                      </p:cBhvr>
                                    </p:animRot>
                                  </p:childTnLst>
                                </p:cTn>
                              </p:par>
                              <p:par>
                                <p:cTn id="32" presetID="32" presetClass="emph" presetSubtype="0" fill="hold" nodeType="withEffect">
                                  <p:stCondLst>
                                    <p:cond delay="0"/>
                                  </p:stCondLst>
                                  <p:childTnLst>
                                    <p:animRot by="120000">
                                      <p:cBhvr>
                                        <p:cTn id="33" dur="100" fill="hold">
                                          <p:stCondLst>
                                            <p:cond delay="0"/>
                                          </p:stCondLst>
                                        </p:cTn>
                                        <p:tgtEl>
                                          <p:spTgt spid="3"/>
                                        </p:tgtEl>
                                        <p:attrNameLst>
                                          <p:attrName>r</p:attrName>
                                        </p:attrNameLst>
                                      </p:cBhvr>
                                    </p:animRot>
                                    <p:animRot by="-240000">
                                      <p:cBhvr>
                                        <p:cTn id="34" dur="200" fill="hold">
                                          <p:stCondLst>
                                            <p:cond delay="200"/>
                                          </p:stCondLst>
                                        </p:cTn>
                                        <p:tgtEl>
                                          <p:spTgt spid="3"/>
                                        </p:tgtEl>
                                        <p:attrNameLst>
                                          <p:attrName>r</p:attrName>
                                        </p:attrNameLst>
                                      </p:cBhvr>
                                    </p:animRot>
                                    <p:animRot by="240000">
                                      <p:cBhvr>
                                        <p:cTn id="35" dur="200" fill="hold">
                                          <p:stCondLst>
                                            <p:cond delay="400"/>
                                          </p:stCondLst>
                                        </p:cTn>
                                        <p:tgtEl>
                                          <p:spTgt spid="3"/>
                                        </p:tgtEl>
                                        <p:attrNameLst>
                                          <p:attrName>r</p:attrName>
                                        </p:attrNameLst>
                                      </p:cBhvr>
                                    </p:animRot>
                                    <p:animRot by="-240000">
                                      <p:cBhvr>
                                        <p:cTn id="36" dur="200" fill="hold">
                                          <p:stCondLst>
                                            <p:cond delay="600"/>
                                          </p:stCondLst>
                                        </p:cTn>
                                        <p:tgtEl>
                                          <p:spTgt spid="3"/>
                                        </p:tgtEl>
                                        <p:attrNameLst>
                                          <p:attrName>r</p:attrName>
                                        </p:attrNameLst>
                                      </p:cBhvr>
                                    </p:animRot>
                                    <p:animRot by="120000">
                                      <p:cBhvr>
                                        <p:cTn id="37" dur="200" fill="hold">
                                          <p:stCondLst>
                                            <p:cond delay="800"/>
                                          </p:stCondLst>
                                        </p:cTn>
                                        <p:tgtEl>
                                          <p:spTgt spid="3"/>
                                        </p:tgtEl>
                                        <p:attrNameLst>
                                          <p:attrName>r</p:attrName>
                                        </p:attrNameLst>
                                      </p:cBhvr>
                                    </p:animRot>
                                  </p:childTnLst>
                                </p:cTn>
                              </p:par>
                              <p:par>
                                <p:cTn id="38" presetID="32" presetClass="emph" presetSubtype="0" fill="hold" nodeType="withEffect">
                                  <p:stCondLst>
                                    <p:cond delay="0"/>
                                  </p:stCondLst>
                                  <p:childTnLst>
                                    <p:animRot by="120000">
                                      <p:cBhvr>
                                        <p:cTn id="39" dur="100" fill="hold">
                                          <p:stCondLst>
                                            <p:cond delay="0"/>
                                          </p:stCondLst>
                                        </p:cTn>
                                        <p:tgtEl>
                                          <p:spTgt spid="5"/>
                                        </p:tgtEl>
                                        <p:attrNameLst>
                                          <p:attrName>r</p:attrName>
                                        </p:attrNameLst>
                                      </p:cBhvr>
                                    </p:animRot>
                                    <p:animRot by="-240000">
                                      <p:cBhvr>
                                        <p:cTn id="40" dur="200" fill="hold">
                                          <p:stCondLst>
                                            <p:cond delay="200"/>
                                          </p:stCondLst>
                                        </p:cTn>
                                        <p:tgtEl>
                                          <p:spTgt spid="5"/>
                                        </p:tgtEl>
                                        <p:attrNameLst>
                                          <p:attrName>r</p:attrName>
                                        </p:attrNameLst>
                                      </p:cBhvr>
                                    </p:animRot>
                                    <p:animRot by="240000">
                                      <p:cBhvr>
                                        <p:cTn id="41" dur="200" fill="hold">
                                          <p:stCondLst>
                                            <p:cond delay="400"/>
                                          </p:stCondLst>
                                        </p:cTn>
                                        <p:tgtEl>
                                          <p:spTgt spid="5"/>
                                        </p:tgtEl>
                                        <p:attrNameLst>
                                          <p:attrName>r</p:attrName>
                                        </p:attrNameLst>
                                      </p:cBhvr>
                                    </p:animRot>
                                    <p:animRot by="-240000">
                                      <p:cBhvr>
                                        <p:cTn id="42" dur="200" fill="hold">
                                          <p:stCondLst>
                                            <p:cond delay="600"/>
                                          </p:stCondLst>
                                        </p:cTn>
                                        <p:tgtEl>
                                          <p:spTgt spid="5"/>
                                        </p:tgtEl>
                                        <p:attrNameLst>
                                          <p:attrName>r</p:attrName>
                                        </p:attrNameLst>
                                      </p:cBhvr>
                                    </p:animRot>
                                    <p:animRot by="120000">
                                      <p:cBhvr>
                                        <p:cTn id="43" dur="200" fill="hold">
                                          <p:stCondLst>
                                            <p:cond delay="800"/>
                                          </p:stCondLst>
                                        </p:cTn>
                                        <p:tgtEl>
                                          <p:spTgt spid="5"/>
                                        </p:tgtEl>
                                        <p:attrNameLst>
                                          <p:attrName>r</p:attrName>
                                        </p:attrNameLst>
                                      </p:cBhvr>
                                    </p:animRot>
                                  </p:childTnLst>
                                </p:cTn>
                              </p:par>
                            </p:childTnLst>
                          </p:cTn>
                        </p:par>
                        <p:par>
                          <p:cTn id="44" fill="hold">
                            <p:stCondLst>
                              <p:cond delay="2500"/>
                            </p:stCondLst>
                            <p:childTnLst>
                              <p:par>
                                <p:cTn id="45" presetID="22" presetClass="entr" presetSubtype="1" fill="hold" grpId="0" nodeType="afterEffect">
                                  <p:stCondLst>
                                    <p:cond delay="0"/>
                                  </p:stCondLst>
                                  <p:childTnLst>
                                    <p:set>
                                      <p:cBhvr>
                                        <p:cTn id="46" dur="1" fill="hold">
                                          <p:stCondLst>
                                            <p:cond delay="0"/>
                                          </p:stCondLst>
                                        </p:cTn>
                                        <p:tgtEl>
                                          <p:spTgt spid="13"/>
                                        </p:tgtEl>
                                        <p:attrNameLst>
                                          <p:attrName>style.visibility</p:attrName>
                                        </p:attrNameLst>
                                      </p:cBhvr>
                                      <p:to>
                                        <p:strVal val="visible"/>
                                      </p:to>
                                    </p:set>
                                    <p:animEffect transition="in" filter="wipe(up)">
                                      <p:cBhvr>
                                        <p:cTn id="47" dur="500"/>
                                        <p:tgtEl>
                                          <p:spTgt spid="13"/>
                                        </p:tgtEl>
                                      </p:cBhvr>
                                    </p:animEffect>
                                  </p:childTnLst>
                                </p:cTn>
                              </p:par>
                              <p:par>
                                <p:cTn id="48" presetID="22" presetClass="entr" presetSubtype="4" fill="hold" grpId="0" nodeType="withEffect">
                                  <p:stCondLst>
                                    <p:cond delay="0"/>
                                  </p:stCondLst>
                                  <p:childTnLst>
                                    <p:set>
                                      <p:cBhvr>
                                        <p:cTn id="49" dur="1" fill="hold">
                                          <p:stCondLst>
                                            <p:cond delay="0"/>
                                          </p:stCondLst>
                                        </p:cTn>
                                        <p:tgtEl>
                                          <p:spTgt spid="14"/>
                                        </p:tgtEl>
                                        <p:attrNameLst>
                                          <p:attrName>style.visibility</p:attrName>
                                        </p:attrNameLst>
                                      </p:cBhvr>
                                      <p:to>
                                        <p:strVal val="visible"/>
                                      </p:to>
                                    </p:set>
                                    <p:animEffect transition="in" filter="wipe(down)">
                                      <p:cBhvr>
                                        <p:cTn id="50" dur="500"/>
                                        <p:tgtEl>
                                          <p:spTgt spid="14"/>
                                        </p:tgtEl>
                                      </p:cBhvr>
                                    </p:animEffect>
                                  </p:childTnLst>
                                </p:cTn>
                              </p:par>
                              <p:par>
                                <p:cTn id="51" presetID="22" presetClass="entr" presetSubtype="1" fill="hold" grpId="0" nodeType="withEffect">
                                  <p:stCondLst>
                                    <p:cond delay="0"/>
                                  </p:stCondLst>
                                  <p:childTnLst>
                                    <p:set>
                                      <p:cBhvr>
                                        <p:cTn id="52" dur="1" fill="hold">
                                          <p:stCondLst>
                                            <p:cond delay="0"/>
                                          </p:stCondLst>
                                        </p:cTn>
                                        <p:tgtEl>
                                          <p:spTgt spid="15"/>
                                        </p:tgtEl>
                                        <p:attrNameLst>
                                          <p:attrName>style.visibility</p:attrName>
                                        </p:attrNameLst>
                                      </p:cBhvr>
                                      <p:to>
                                        <p:strVal val="visible"/>
                                      </p:to>
                                    </p:set>
                                    <p:animEffect transition="in" filter="wipe(up)">
                                      <p:cBhvr>
                                        <p:cTn id="53"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4" grpId="0"/>
      <p:bldP spid="15"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rotWithShape="1">
          <a:blip r:embed="rId3" cstate="email"/>
          <a:srcRect/>
          <a:stretch>
            <a:fillRect/>
          </a:stretch>
        </p:blipFill>
        <p:spPr>
          <a:xfrm>
            <a:off x="479141" y="1346857"/>
            <a:ext cx="2451209" cy="2459750"/>
          </a:xfrm>
          <a:prstGeom prst="rect">
            <a:avLst/>
          </a:prstGeom>
        </p:spPr>
      </p:pic>
      <p:pic>
        <p:nvPicPr>
          <p:cNvPr id="3" name="图片 2"/>
          <p:cNvPicPr>
            <a:picLocks noChangeAspect="1"/>
          </p:cNvPicPr>
          <p:nvPr/>
        </p:nvPicPr>
        <p:blipFill rotWithShape="1">
          <a:blip r:embed="rId4" cstate="email"/>
          <a:srcRect/>
          <a:stretch>
            <a:fillRect/>
          </a:stretch>
        </p:blipFill>
        <p:spPr>
          <a:xfrm>
            <a:off x="3566586" y="1772809"/>
            <a:ext cx="2220607" cy="2391423"/>
          </a:xfrm>
          <a:prstGeom prst="rect">
            <a:avLst/>
          </a:prstGeom>
        </p:spPr>
      </p:pic>
      <p:pic>
        <p:nvPicPr>
          <p:cNvPr id="4" name="图片 3"/>
          <p:cNvPicPr>
            <a:picLocks noChangeAspect="1"/>
          </p:cNvPicPr>
          <p:nvPr/>
        </p:nvPicPr>
        <p:blipFill rotWithShape="1">
          <a:blip r:embed="rId5" cstate="email"/>
          <a:srcRect/>
          <a:stretch>
            <a:fillRect/>
          </a:stretch>
        </p:blipFill>
        <p:spPr>
          <a:xfrm>
            <a:off x="6503423" y="1248228"/>
            <a:ext cx="2246230" cy="2442668"/>
          </a:xfrm>
          <a:prstGeom prst="rect">
            <a:avLst/>
          </a:prstGeom>
        </p:spPr>
      </p:pic>
      <p:pic>
        <p:nvPicPr>
          <p:cNvPr id="5" name="图片 4"/>
          <p:cNvPicPr>
            <a:picLocks noChangeAspect="1"/>
          </p:cNvPicPr>
          <p:nvPr/>
        </p:nvPicPr>
        <p:blipFill rotWithShape="1">
          <a:blip r:embed="rId6" cstate="email"/>
          <a:srcRect l="2588" t="72993" r="67059" b="11739"/>
          <a:stretch>
            <a:fillRect/>
          </a:stretch>
        </p:blipFill>
        <p:spPr>
          <a:xfrm>
            <a:off x="715810" y="4003333"/>
            <a:ext cx="2203526" cy="623479"/>
          </a:xfrm>
          <a:prstGeom prst="rect">
            <a:avLst/>
          </a:prstGeom>
        </p:spPr>
      </p:pic>
      <p:pic>
        <p:nvPicPr>
          <p:cNvPr id="6" name="图片 5"/>
          <p:cNvPicPr>
            <a:picLocks noChangeAspect="1"/>
          </p:cNvPicPr>
          <p:nvPr/>
        </p:nvPicPr>
        <p:blipFill rotWithShape="1">
          <a:blip r:embed="rId7" cstate="email"/>
          <a:srcRect l="35530" t="79268" r="35647" b="5673"/>
          <a:stretch>
            <a:fillRect/>
          </a:stretch>
        </p:blipFill>
        <p:spPr>
          <a:xfrm>
            <a:off x="3727950" y="4323845"/>
            <a:ext cx="2092495" cy="614939"/>
          </a:xfrm>
          <a:prstGeom prst="rect">
            <a:avLst/>
          </a:prstGeom>
        </p:spPr>
      </p:pic>
      <p:pic>
        <p:nvPicPr>
          <p:cNvPr id="7" name="图片 6"/>
          <p:cNvPicPr>
            <a:picLocks noChangeAspect="1"/>
          </p:cNvPicPr>
          <p:nvPr/>
        </p:nvPicPr>
        <p:blipFill rotWithShape="1">
          <a:blip r:embed="rId8" cstate="email"/>
          <a:srcRect l="66706" t="70065" r="3177" b="14968"/>
          <a:stretch>
            <a:fillRect/>
          </a:stretch>
        </p:blipFill>
        <p:spPr>
          <a:xfrm>
            <a:off x="6578727" y="3849538"/>
            <a:ext cx="2186445" cy="611201"/>
          </a:xfrm>
          <a:prstGeom prst="rect">
            <a:avLst/>
          </a:prstGeom>
        </p:spPr>
      </p:pic>
      <p:sp>
        <p:nvSpPr>
          <p:cNvPr id="8" name="TextBox 9"/>
          <p:cNvSpPr txBox="1"/>
          <p:nvPr/>
        </p:nvSpPr>
        <p:spPr>
          <a:xfrm>
            <a:off x="1244589" y="2360116"/>
            <a:ext cx="1246198" cy="733058"/>
          </a:xfrm>
          <a:prstGeom prst="rect">
            <a:avLst/>
          </a:prstGeom>
          <a:noFill/>
        </p:spPr>
        <p:txBody>
          <a:bodyPr wrap="square" rtlCol="0">
            <a:spAutoFit/>
          </a:bodyPr>
          <a:lstStyle/>
          <a:p>
            <a:r>
              <a:rPr lang="zh-CN" altLang="en-US" dirty="0"/>
              <a:t>点击输入文本</a:t>
            </a:r>
            <a:endParaRPr lang="en-US" altLang="zh-CN" dirty="0"/>
          </a:p>
          <a:p>
            <a:r>
              <a:rPr lang="zh-CN" altLang="en-US" dirty="0"/>
              <a:t>点击输入文本</a:t>
            </a:r>
            <a:endParaRPr lang="en-US" altLang="zh-CN" dirty="0"/>
          </a:p>
          <a:p>
            <a:r>
              <a:rPr lang="zh-CN" altLang="en-US" dirty="0"/>
              <a:t>点击输入文本</a:t>
            </a:r>
            <a:endParaRPr lang="en-US" altLang="zh-CN" dirty="0"/>
          </a:p>
        </p:txBody>
      </p:sp>
      <p:sp>
        <p:nvSpPr>
          <p:cNvPr id="9" name="TextBox 10"/>
          <p:cNvSpPr txBox="1"/>
          <p:nvPr/>
        </p:nvSpPr>
        <p:spPr>
          <a:xfrm>
            <a:off x="4040911" y="2808399"/>
            <a:ext cx="1246198" cy="733058"/>
          </a:xfrm>
          <a:prstGeom prst="rect">
            <a:avLst/>
          </a:prstGeom>
          <a:noFill/>
        </p:spPr>
        <p:txBody>
          <a:bodyPr wrap="square" rtlCol="0">
            <a:spAutoFit/>
          </a:bodyPr>
          <a:lstStyle/>
          <a:p>
            <a:r>
              <a:rPr lang="zh-CN" altLang="en-US" dirty="0"/>
              <a:t>点击输入文本</a:t>
            </a:r>
            <a:endParaRPr lang="en-US" altLang="zh-CN" dirty="0"/>
          </a:p>
          <a:p>
            <a:r>
              <a:rPr lang="zh-CN" altLang="en-US" dirty="0"/>
              <a:t>点击输入文本</a:t>
            </a:r>
            <a:endParaRPr lang="en-US" altLang="zh-CN" dirty="0"/>
          </a:p>
          <a:p>
            <a:r>
              <a:rPr lang="zh-CN" altLang="en-US" dirty="0"/>
              <a:t>点击输入文本</a:t>
            </a:r>
            <a:endParaRPr lang="en-US" altLang="zh-CN" dirty="0"/>
          </a:p>
        </p:txBody>
      </p:sp>
      <p:sp>
        <p:nvSpPr>
          <p:cNvPr id="10" name="TextBox 11"/>
          <p:cNvSpPr txBox="1"/>
          <p:nvPr/>
        </p:nvSpPr>
        <p:spPr>
          <a:xfrm>
            <a:off x="7059098" y="2283510"/>
            <a:ext cx="1246198" cy="733058"/>
          </a:xfrm>
          <a:prstGeom prst="rect">
            <a:avLst/>
          </a:prstGeom>
          <a:noFill/>
        </p:spPr>
        <p:txBody>
          <a:bodyPr wrap="square" rtlCol="0">
            <a:spAutoFit/>
          </a:bodyPr>
          <a:lstStyle/>
          <a:p>
            <a:r>
              <a:rPr lang="zh-CN" altLang="en-US" dirty="0"/>
              <a:t>点击输入文本</a:t>
            </a:r>
            <a:endParaRPr lang="en-US" altLang="zh-CN" dirty="0"/>
          </a:p>
          <a:p>
            <a:r>
              <a:rPr lang="zh-CN" altLang="en-US" dirty="0"/>
              <a:t>点击输入文本</a:t>
            </a:r>
            <a:endParaRPr lang="en-US" altLang="zh-CN" dirty="0"/>
          </a:p>
          <a:p>
            <a:r>
              <a:rPr lang="zh-CN" altLang="en-US" dirty="0"/>
              <a:t>点击输入文本</a:t>
            </a:r>
            <a:endParaRPr lang="en-US" altLang="zh-CN" dirty="0"/>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Click="0" advTm="0">
        <p15:prstTrans prst="pageCurlDouble"/>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5"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 calcmode="lin" valueType="num">
                                      <p:cBhvr>
                                        <p:cTn id="9" dur="1000" fill="hold"/>
                                        <p:tgtEl>
                                          <p:spTgt spid="2"/>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2"/>
                                        </p:tgtEl>
                                        <p:attrNameLst>
                                          <p:attrName>ppt_y</p:attrName>
                                        </p:attrNameLst>
                                      </p:cBhvr>
                                      <p:tavLst>
                                        <p:tav tm="0" fmla="#ppt_y+(sin(-2*pi*(1-$))*-#ppt_x+cos(-2*pi*(1-$))*(1-#ppt_y))*(1-$)">
                                          <p:val>
                                            <p:fltVal val="0"/>
                                          </p:val>
                                        </p:tav>
                                        <p:tav tm="100000">
                                          <p:val>
                                            <p:fltVal val="1"/>
                                          </p:val>
                                        </p:tav>
                                      </p:tavLst>
                                    </p:anim>
                                  </p:childTnLst>
                                </p:cTn>
                              </p:par>
                              <p:par>
                                <p:cTn id="11" presetID="10" presetClass="entr" presetSubtype="0" fill="hold" nodeType="withEffect">
                                  <p:stCondLst>
                                    <p:cond delay="750"/>
                                  </p:stCondLst>
                                  <p:childTnLst>
                                    <p:set>
                                      <p:cBhvr>
                                        <p:cTn id="12" dur="1" fill="hold">
                                          <p:stCondLst>
                                            <p:cond delay="0"/>
                                          </p:stCondLst>
                                        </p:cTn>
                                        <p:tgtEl>
                                          <p:spTgt spid="5"/>
                                        </p:tgtEl>
                                        <p:attrNameLst>
                                          <p:attrName>style.visibility</p:attrName>
                                        </p:attrNameLst>
                                      </p:cBhvr>
                                      <p:to>
                                        <p:strVal val="visible"/>
                                      </p:to>
                                    </p:set>
                                    <p:animEffect transition="in" filter="fade">
                                      <p:cBhvr>
                                        <p:cTn id="13" dur="500"/>
                                        <p:tgtEl>
                                          <p:spTgt spid="5"/>
                                        </p:tgtEl>
                                      </p:cBhvr>
                                    </p:animEffect>
                                  </p:childTnLst>
                                </p:cTn>
                              </p:par>
                              <p:par>
                                <p:cTn id="14" presetID="26" presetClass="emph" presetSubtype="0" fill="hold" nodeType="withEffect">
                                  <p:stCondLst>
                                    <p:cond delay="1250"/>
                                  </p:stCondLst>
                                  <p:childTnLst>
                                    <p:animEffect transition="out" filter="fade">
                                      <p:cBhvr>
                                        <p:cTn id="15" dur="500" tmFilter="0, 0; .2, .5; .8, .5; 1, 0"/>
                                        <p:tgtEl>
                                          <p:spTgt spid="2"/>
                                        </p:tgtEl>
                                      </p:cBhvr>
                                    </p:animEffect>
                                    <p:animScale>
                                      <p:cBhvr>
                                        <p:cTn id="16" dur="250" autoRev="1" fill="hold"/>
                                        <p:tgtEl>
                                          <p:spTgt spid="2"/>
                                        </p:tgtEl>
                                      </p:cBhvr>
                                      <p:by x="105000" y="105000"/>
                                    </p:animScale>
                                  </p:childTnLst>
                                </p:cTn>
                              </p:par>
                            </p:childTnLst>
                          </p:cTn>
                        </p:par>
                      </p:childTnLst>
                    </p:cTn>
                  </p:par>
                  <p:par>
                    <p:cTn id="17" fill="hold">
                      <p:stCondLst>
                        <p:cond delay="indefinite"/>
                      </p:stCondLst>
                      <p:childTnLst>
                        <p:par>
                          <p:cTn id="18" fill="hold">
                            <p:stCondLst>
                              <p:cond delay="0"/>
                            </p:stCondLst>
                            <p:childTnLst>
                              <p:par>
                                <p:cTn id="19" presetID="22" presetClass="entr" presetSubtype="1" fill="hold" grpId="0" nodeType="clickEffect">
                                  <p:stCondLst>
                                    <p:cond delay="0"/>
                                  </p:stCondLst>
                                  <p:childTnLst>
                                    <p:set>
                                      <p:cBhvr>
                                        <p:cTn id="20" dur="1" fill="hold">
                                          <p:stCondLst>
                                            <p:cond delay="0"/>
                                          </p:stCondLst>
                                        </p:cTn>
                                        <p:tgtEl>
                                          <p:spTgt spid="8"/>
                                        </p:tgtEl>
                                        <p:attrNameLst>
                                          <p:attrName>style.visibility</p:attrName>
                                        </p:attrNameLst>
                                      </p:cBhvr>
                                      <p:to>
                                        <p:strVal val="visible"/>
                                      </p:to>
                                    </p:set>
                                    <p:animEffect transition="in" filter="wipe(up)">
                                      <p:cBhvr>
                                        <p:cTn id="21" dur="500"/>
                                        <p:tgtEl>
                                          <p:spTgt spid="8"/>
                                        </p:tgtEl>
                                      </p:cBhvr>
                                    </p:animEffect>
                                  </p:childTnLst>
                                </p:cTn>
                              </p:par>
                            </p:childTnLst>
                          </p:cTn>
                        </p:par>
                      </p:childTnLst>
                    </p:cTn>
                  </p:par>
                  <p:par>
                    <p:cTn id="22" fill="hold">
                      <p:stCondLst>
                        <p:cond delay="indefinite"/>
                      </p:stCondLst>
                      <p:childTnLst>
                        <p:par>
                          <p:cTn id="23" fill="hold">
                            <p:stCondLst>
                              <p:cond delay="0"/>
                            </p:stCondLst>
                            <p:childTnLst>
                              <p:par>
                                <p:cTn id="24" presetID="21" presetClass="entr" presetSubtype="1" fill="hold" nodeType="clickEffect">
                                  <p:stCondLst>
                                    <p:cond delay="0"/>
                                  </p:stCondLst>
                                  <p:childTnLst>
                                    <p:set>
                                      <p:cBhvr>
                                        <p:cTn id="25" dur="1" fill="hold">
                                          <p:stCondLst>
                                            <p:cond delay="0"/>
                                          </p:stCondLst>
                                        </p:cTn>
                                        <p:tgtEl>
                                          <p:spTgt spid="3"/>
                                        </p:tgtEl>
                                        <p:attrNameLst>
                                          <p:attrName>style.visibility</p:attrName>
                                        </p:attrNameLst>
                                      </p:cBhvr>
                                      <p:to>
                                        <p:strVal val="visible"/>
                                      </p:to>
                                    </p:set>
                                    <p:animEffect transition="in" filter="wheel(1)">
                                      <p:cBhvr>
                                        <p:cTn id="26" dur="1500"/>
                                        <p:tgtEl>
                                          <p:spTgt spid="3"/>
                                        </p:tgtEl>
                                      </p:cBhvr>
                                    </p:animEffect>
                                  </p:childTnLst>
                                </p:cTn>
                              </p:par>
                              <p:par>
                                <p:cTn id="27" presetID="10" presetClass="entr" presetSubtype="0" fill="hold" nodeType="withEffect">
                                  <p:stCondLst>
                                    <p:cond delay="1000"/>
                                  </p:stCondLst>
                                  <p:childTnLst>
                                    <p:set>
                                      <p:cBhvr>
                                        <p:cTn id="28" dur="1" fill="hold">
                                          <p:stCondLst>
                                            <p:cond delay="0"/>
                                          </p:stCondLst>
                                        </p:cTn>
                                        <p:tgtEl>
                                          <p:spTgt spid="6"/>
                                        </p:tgtEl>
                                        <p:attrNameLst>
                                          <p:attrName>style.visibility</p:attrName>
                                        </p:attrNameLst>
                                      </p:cBhvr>
                                      <p:to>
                                        <p:strVal val="visible"/>
                                      </p:to>
                                    </p:set>
                                    <p:animEffect transition="in" filter="fade">
                                      <p:cBhvr>
                                        <p:cTn id="29" dur="500"/>
                                        <p:tgtEl>
                                          <p:spTgt spid="6"/>
                                        </p:tgtEl>
                                      </p:cBhvr>
                                    </p:animEffect>
                                  </p:childTnLst>
                                </p:cTn>
                              </p:par>
                              <p:par>
                                <p:cTn id="30" presetID="26" presetClass="emph" presetSubtype="0" fill="hold" nodeType="withEffect">
                                  <p:stCondLst>
                                    <p:cond delay="1500"/>
                                  </p:stCondLst>
                                  <p:childTnLst>
                                    <p:animEffect transition="out" filter="fade">
                                      <p:cBhvr>
                                        <p:cTn id="31" dur="500" tmFilter="0, 0; .2, .5; .8, .5; 1, 0"/>
                                        <p:tgtEl>
                                          <p:spTgt spid="3"/>
                                        </p:tgtEl>
                                      </p:cBhvr>
                                    </p:animEffect>
                                    <p:animScale>
                                      <p:cBhvr>
                                        <p:cTn id="32" dur="250" autoRev="1" fill="hold"/>
                                        <p:tgtEl>
                                          <p:spTgt spid="3"/>
                                        </p:tgtEl>
                                      </p:cBhvr>
                                      <p:by x="105000" y="105000"/>
                                    </p:animScale>
                                  </p:childTnLst>
                                </p:cTn>
                              </p:par>
                            </p:childTnLst>
                          </p:cTn>
                        </p:par>
                      </p:childTnLst>
                    </p:cTn>
                  </p:par>
                  <p:par>
                    <p:cTn id="33" fill="hold">
                      <p:stCondLst>
                        <p:cond delay="indefinite"/>
                      </p:stCondLst>
                      <p:childTnLst>
                        <p:par>
                          <p:cTn id="34" fill="hold">
                            <p:stCondLst>
                              <p:cond delay="0"/>
                            </p:stCondLst>
                            <p:childTnLst>
                              <p:par>
                                <p:cTn id="35" presetID="22" presetClass="entr" presetSubtype="1" fill="hold" grpId="0" nodeType="clickEffect">
                                  <p:stCondLst>
                                    <p:cond delay="0"/>
                                  </p:stCondLst>
                                  <p:childTnLst>
                                    <p:set>
                                      <p:cBhvr>
                                        <p:cTn id="36" dur="1" fill="hold">
                                          <p:stCondLst>
                                            <p:cond delay="0"/>
                                          </p:stCondLst>
                                        </p:cTn>
                                        <p:tgtEl>
                                          <p:spTgt spid="9"/>
                                        </p:tgtEl>
                                        <p:attrNameLst>
                                          <p:attrName>style.visibility</p:attrName>
                                        </p:attrNameLst>
                                      </p:cBhvr>
                                      <p:to>
                                        <p:strVal val="visible"/>
                                      </p:to>
                                    </p:set>
                                    <p:animEffect transition="in" filter="wipe(up)">
                                      <p:cBhvr>
                                        <p:cTn id="37" dur="500"/>
                                        <p:tgtEl>
                                          <p:spTgt spid="9"/>
                                        </p:tgtEl>
                                      </p:cBhvr>
                                    </p:animEffect>
                                  </p:childTnLst>
                                </p:cTn>
                              </p:par>
                            </p:childTnLst>
                          </p:cTn>
                        </p:par>
                      </p:childTnLst>
                    </p:cTn>
                  </p:par>
                  <p:par>
                    <p:cTn id="38" fill="hold">
                      <p:stCondLst>
                        <p:cond delay="indefinite"/>
                      </p:stCondLst>
                      <p:childTnLst>
                        <p:par>
                          <p:cTn id="39" fill="hold">
                            <p:stCondLst>
                              <p:cond delay="0"/>
                            </p:stCondLst>
                            <p:childTnLst>
                              <p:par>
                                <p:cTn id="40" presetID="25" presetClass="entr" presetSubtype="0" fill="hold" nodeType="clickEffect">
                                  <p:stCondLst>
                                    <p:cond delay="0"/>
                                  </p:stCondLst>
                                  <p:childTnLst>
                                    <p:set>
                                      <p:cBhvr>
                                        <p:cTn id="41" dur="1" fill="hold">
                                          <p:stCondLst>
                                            <p:cond delay="0"/>
                                          </p:stCondLst>
                                        </p:cTn>
                                        <p:tgtEl>
                                          <p:spTgt spid="4"/>
                                        </p:tgtEl>
                                        <p:attrNameLst>
                                          <p:attrName>style.visibility</p:attrName>
                                        </p:attrNameLst>
                                      </p:cBhvr>
                                      <p:to>
                                        <p:strVal val="visible"/>
                                      </p:to>
                                    </p:set>
                                    <p:anim calcmode="lin" valueType="num">
                                      <p:cBhvr>
                                        <p:cTn id="42" dur="500"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43" dur="500"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44" dur="500" accel="50000" fill="hold">
                                          <p:stCondLst>
                                            <p:cond delay="500"/>
                                          </p:stCondLst>
                                        </p:cTn>
                                        <p:tgtEl>
                                          <p:spTgt spid="4"/>
                                        </p:tgtEl>
                                        <p:attrNameLst>
                                          <p:attrName>ppt_w</p:attrName>
                                        </p:attrNameLst>
                                      </p:cBhvr>
                                      <p:tavLst>
                                        <p:tav tm="0">
                                          <p:val>
                                            <p:strVal val="#ppt_w*.05"/>
                                          </p:val>
                                        </p:tav>
                                        <p:tav tm="100000">
                                          <p:val>
                                            <p:strVal val="#ppt_w"/>
                                          </p:val>
                                        </p:tav>
                                      </p:tavLst>
                                    </p:anim>
                                    <p:anim calcmode="lin" valueType="num">
                                      <p:cBhvr>
                                        <p:cTn id="45" dur="1000" fill="hold"/>
                                        <p:tgtEl>
                                          <p:spTgt spid="4"/>
                                        </p:tgtEl>
                                        <p:attrNameLst>
                                          <p:attrName>ppt_h</p:attrName>
                                        </p:attrNameLst>
                                      </p:cBhvr>
                                      <p:tavLst>
                                        <p:tav tm="0">
                                          <p:val>
                                            <p:strVal val="#ppt_h"/>
                                          </p:val>
                                        </p:tav>
                                        <p:tav tm="100000">
                                          <p:val>
                                            <p:strVal val="#ppt_h"/>
                                          </p:val>
                                        </p:tav>
                                      </p:tavLst>
                                    </p:anim>
                                    <p:anim calcmode="lin" valueType="num">
                                      <p:cBhvr>
                                        <p:cTn id="46" dur="500"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47" dur="500"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48" dur="500" accel="50000" fill="hold">
                                          <p:stCondLst>
                                            <p:cond delay="500"/>
                                          </p:stCondLst>
                                        </p:cTn>
                                        <p:tgtEl>
                                          <p:spTgt spid="4"/>
                                        </p:tgtEl>
                                        <p:attrNameLst>
                                          <p:attrName>ppt_y</p:attrName>
                                        </p:attrNameLst>
                                      </p:cBhvr>
                                      <p:tavLst>
                                        <p:tav tm="0">
                                          <p:val>
                                            <p:strVal val="#ppt_y+.1"/>
                                          </p:val>
                                        </p:tav>
                                        <p:tav tm="100000">
                                          <p:val>
                                            <p:strVal val="#ppt_y"/>
                                          </p:val>
                                        </p:tav>
                                      </p:tavLst>
                                    </p:anim>
                                    <p:animEffect transition="in" filter="fade">
                                      <p:cBhvr>
                                        <p:cTn id="49" dur="1000" decel="50000">
                                          <p:stCondLst>
                                            <p:cond delay="0"/>
                                          </p:stCondLst>
                                        </p:cTn>
                                        <p:tgtEl>
                                          <p:spTgt spid="4"/>
                                        </p:tgtEl>
                                      </p:cBhvr>
                                    </p:animEffect>
                                  </p:childTnLst>
                                </p:cTn>
                              </p:par>
                              <p:par>
                                <p:cTn id="50" presetID="10" presetClass="entr" presetSubtype="0" fill="hold" nodeType="withEffect">
                                  <p:stCondLst>
                                    <p:cond delay="500"/>
                                  </p:stCondLst>
                                  <p:childTnLst>
                                    <p:set>
                                      <p:cBhvr>
                                        <p:cTn id="51" dur="1" fill="hold">
                                          <p:stCondLst>
                                            <p:cond delay="0"/>
                                          </p:stCondLst>
                                        </p:cTn>
                                        <p:tgtEl>
                                          <p:spTgt spid="7"/>
                                        </p:tgtEl>
                                        <p:attrNameLst>
                                          <p:attrName>style.visibility</p:attrName>
                                        </p:attrNameLst>
                                      </p:cBhvr>
                                      <p:to>
                                        <p:strVal val="visible"/>
                                      </p:to>
                                    </p:set>
                                    <p:animEffect transition="in" filter="fade">
                                      <p:cBhvr>
                                        <p:cTn id="52" dur="500"/>
                                        <p:tgtEl>
                                          <p:spTgt spid="7"/>
                                        </p:tgtEl>
                                      </p:cBhvr>
                                    </p:animEffect>
                                  </p:childTnLst>
                                </p:cTn>
                              </p:par>
                              <p:par>
                                <p:cTn id="53" presetID="26" presetClass="emph" presetSubtype="0" fill="hold" nodeType="withEffect">
                                  <p:stCondLst>
                                    <p:cond delay="1000"/>
                                  </p:stCondLst>
                                  <p:childTnLst>
                                    <p:animEffect transition="out" filter="fade">
                                      <p:cBhvr>
                                        <p:cTn id="54" dur="500" tmFilter="0, 0; .2, .5; .8, .5; 1, 0"/>
                                        <p:tgtEl>
                                          <p:spTgt spid="4"/>
                                        </p:tgtEl>
                                      </p:cBhvr>
                                    </p:animEffect>
                                    <p:animScale>
                                      <p:cBhvr>
                                        <p:cTn id="55" dur="250" autoRev="1" fill="hold"/>
                                        <p:tgtEl>
                                          <p:spTgt spid="4"/>
                                        </p:tgtEl>
                                      </p:cBhvr>
                                      <p:by x="105000" y="105000"/>
                                    </p:animScale>
                                  </p:childTnLst>
                                </p:cTn>
                              </p:par>
                            </p:childTnLst>
                          </p:cTn>
                        </p:par>
                      </p:childTnLst>
                    </p:cTn>
                  </p:par>
                  <p:par>
                    <p:cTn id="56" fill="hold">
                      <p:stCondLst>
                        <p:cond delay="indefinite"/>
                      </p:stCondLst>
                      <p:childTnLst>
                        <p:par>
                          <p:cTn id="57" fill="hold">
                            <p:stCondLst>
                              <p:cond delay="0"/>
                            </p:stCondLst>
                            <p:childTnLst>
                              <p:par>
                                <p:cTn id="58" presetID="22" presetClass="entr" presetSubtype="1" fill="hold" grpId="0" nodeType="clickEffect">
                                  <p:stCondLst>
                                    <p:cond delay="0"/>
                                  </p:stCondLst>
                                  <p:childTnLst>
                                    <p:set>
                                      <p:cBhvr>
                                        <p:cTn id="59" dur="1" fill="hold">
                                          <p:stCondLst>
                                            <p:cond delay="0"/>
                                          </p:stCondLst>
                                        </p:cTn>
                                        <p:tgtEl>
                                          <p:spTgt spid="10"/>
                                        </p:tgtEl>
                                        <p:attrNameLst>
                                          <p:attrName>style.visibility</p:attrName>
                                        </p:attrNameLst>
                                      </p:cBhvr>
                                      <p:to>
                                        <p:strVal val="visible"/>
                                      </p:to>
                                    </p:set>
                                    <p:animEffect transition="in" filter="wipe(up)">
                                      <p:cBhvr>
                                        <p:cTn id="60"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P spid="10"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椭圆 23"/>
          <p:cNvSpPr/>
          <p:nvPr/>
        </p:nvSpPr>
        <p:spPr>
          <a:xfrm rot="20861692">
            <a:off x="741454" y="4205672"/>
            <a:ext cx="2261508" cy="506397"/>
          </a:xfrm>
          <a:prstGeom prst="ellipse">
            <a:avLst/>
          </a:prstGeom>
          <a:gradFill flip="none" rotWithShape="1">
            <a:gsLst>
              <a:gs pos="0">
                <a:schemeClr val="tx1">
                  <a:lumMod val="65000"/>
                  <a:lumOff val="35000"/>
                </a:schemeClr>
              </a:gs>
              <a:gs pos="100000">
                <a:schemeClr val="tx1">
                  <a:lumMod val="75000"/>
                  <a:lumOff val="25000"/>
                  <a:alpha val="0"/>
                </a:schemeClr>
              </a:gs>
            </a:gsLst>
            <a:path path="shap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pic>
        <p:nvPicPr>
          <p:cNvPr id="23" name="图片 22"/>
          <p:cNvPicPr>
            <a:picLocks noChangeAspect="1"/>
          </p:cNvPicPr>
          <p:nvPr/>
        </p:nvPicPr>
        <p:blipFill>
          <a:blip r:embed="rId3" cstate="email"/>
          <a:stretch>
            <a:fillRect/>
          </a:stretch>
        </p:blipFill>
        <p:spPr>
          <a:xfrm>
            <a:off x="276224" y="1443017"/>
            <a:ext cx="2694895" cy="3277575"/>
          </a:xfrm>
          <a:prstGeom prst="rect">
            <a:avLst/>
          </a:prstGeom>
        </p:spPr>
      </p:pic>
      <p:sp>
        <p:nvSpPr>
          <p:cNvPr id="25" name="文本框 24"/>
          <p:cNvSpPr txBox="1"/>
          <p:nvPr/>
        </p:nvSpPr>
        <p:spPr>
          <a:xfrm rot="20987615">
            <a:off x="795245" y="2010937"/>
            <a:ext cx="1694951" cy="738664"/>
          </a:xfrm>
          <a:prstGeom prst="rect">
            <a:avLst/>
          </a:prstGeom>
          <a:noFill/>
        </p:spPr>
        <p:txBody>
          <a:bodyPr wrap="square" rtlCol="0">
            <a:spAutoFit/>
          </a:bodyPr>
          <a:lstStyle/>
          <a:p>
            <a:r>
              <a:rPr lang="zh-CN" altLang="en-US" sz="1400" dirty="0">
                <a:solidFill>
                  <a:schemeClr val="tx1">
                    <a:lumMod val="75000"/>
                    <a:lumOff val="25000"/>
                  </a:schemeClr>
                </a:solidFill>
                <a:cs typeface="+mn-ea"/>
                <a:sym typeface="+mn-lt"/>
              </a:rPr>
              <a:t>点击此处添加文本点击此处添加文本点击此处添加文本</a:t>
            </a:r>
          </a:p>
        </p:txBody>
      </p:sp>
      <p:grpSp>
        <p:nvGrpSpPr>
          <p:cNvPr id="2" name="组合 1"/>
          <p:cNvGrpSpPr/>
          <p:nvPr/>
        </p:nvGrpSpPr>
        <p:grpSpPr>
          <a:xfrm>
            <a:off x="2990899" y="2250351"/>
            <a:ext cx="940765" cy="940765"/>
            <a:chOff x="2990899" y="2250351"/>
            <a:chExt cx="940765" cy="940765"/>
          </a:xfrm>
        </p:grpSpPr>
        <p:pic>
          <p:nvPicPr>
            <p:cNvPr id="4" name="图片 3"/>
            <p:cNvPicPr>
              <a:picLocks noChangeAspect="1"/>
            </p:cNvPicPr>
            <p:nvPr/>
          </p:nvPicPr>
          <p:blipFill>
            <a:blip r:embed="rId4" cstate="email"/>
            <a:stretch>
              <a:fillRect/>
            </a:stretch>
          </p:blipFill>
          <p:spPr>
            <a:xfrm>
              <a:off x="2990899" y="2250351"/>
              <a:ext cx="940765" cy="940765"/>
            </a:xfrm>
            <a:prstGeom prst="rect">
              <a:avLst/>
            </a:prstGeom>
          </p:spPr>
        </p:pic>
        <p:sp>
          <p:nvSpPr>
            <p:cNvPr id="5" name="文本框 4"/>
            <p:cNvSpPr txBox="1"/>
            <p:nvPr/>
          </p:nvSpPr>
          <p:spPr>
            <a:xfrm>
              <a:off x="3232912" y="2354464"/>
              <a:ext cx="389850" cy="584775"/>
            </a:xfrm>
            <a:prstGeom prst="rect">
              <a:avLst/>
            </a:prstGeom>
            <a:noFill/>
          </p:spPr>
          <p:txBody>
            <a:bodyPr wrap="none" rtlCol="0">
              <a:spAutoFit/>
            </a:bodyPr>
            <a:lstStyle/>
            <a:p>
              <a:r>
                <a:rPr lang="en-US" altLang="zh-CN" sz="3200" b="1" dirty="0">
                  <a:ln w="9525">
                    <a:solidFill>
                      <a:schemeClr val="bg1"/>
                    </a:solidFill>
                    <a:prstDash val="solid"/>
                  </a:ln>
                  <a:solidFill>
                    <a:srgbClr val="5B9BD5"/>
                  </a:solidFill>
                  <a:effectLst>
                    <a:outerShdw blurRad="12700" dist="38100" dir="2700000" algn="tl" rotWithShape="0">
                      <a:schemeClr val="accent5">
                        <a:lumMod val="60000"/>
                        <a:lumOff val="40000"/>
                      </a:schemeClr>
                    </a:outerShdw>
                  </a:effectLst>
                </a:rPr>
                <a:t>A</a:t>
              </a:r>
              <a:endParaRPr lang="zh-CN" altLang="en-US" sz="3200" b="1" dirty="0">
                <a:ln w="9525">
                  <a:solidFill>
                    <a:schemeClr val="bg1"/>
                  </a:solidFill>
                  <a:prstDash val="solid"/>
                </a:ln>
                <a:solidFill>
                  <a:srgbClr val="5B9BD5"/>
                </a:solidFill>
                <a:effectLst>
                  <a:outerShdw blurRad="12700" dist="38100" dir="2700000" algn="tl" rotWithShape="0">
                    <a:schemeClr val="accent5">
                      <a:lumMod val="60000"/>
                      <a:lumOff val="40000"/>
                    </a:schemeClr>
                  </a:outerShdw>
                </a:effectLst>
              </a:endParaRPr>
            </a:p>
          </p:txBody>
        </p:sp>
      </p:grpSp>
      <p:sp>
        <p:nvSpPr>
          <p:cNvPr id="6" name="矩形 5"/>
          <p:cNvSpPr/>
          <p:nvPr/>
        </p:nvSpPr>
        <p:spPr>
          <a:xfrm>
            <a:off x="2990899" y="1683859"/>
            <a:ext cx="1685765" cy="523220"/>
          </a:xfrm>
          <a:prstGeom prst="rect">
            <a:avLst/>
          </a:prstGeom>
        </p:spPr>
        <p:txBody>
          <a:bodyPr wrap="square">
            <a:spAutoFit/>
          </a:bodyPr>
          <a:lstStyle/>
          <a:p>
            <a:r>
              <a:rPr lang="zh-CN" altLang="en-US" sz="1400" dirty="0">
                <a:solidFill>
                  <a:srgbClr val="5B9BD5"/>
                </a:solidFill>
                <a:cs typeface="+mn-ea"/>
                <a:sym typeface="+mn-lt"/>
              </a:rPr>
              <a:t>点击此处添加文本点击此处添加文本</a:t>
            </a:r>
            <a:endParaRPr lang="zh-CN" altLang="en-US" sz="1400" dirty="0">
              <a:solidFill>
                <a:srgbClr val="5B9BD5"/>
              </a:solidFill>
            </a:endParaRPr>
          </a:p>
        </p:txBody>
      </p:sp>
      <p:grpSp>
        <p:nvGrpSpPr>
          <p:cNvPr id="7" name="组合 6"/>
          <p:cNvGrpSpPr/>
          <p:nvPr/>
        </p:nvGrpSpPr>
        <p:grpSpPr>
          <a:xfrm>
            <a:off x="4690930" y="2555246"/>
            <a:ext cx="940765" cy="940765"/>
            <a:chOff x="4690930" y="2555246"/>
            <a:chExt cx="940765" cy="940765"/>
          </a:xfrm>
        </p:grpSpPr>
        <p:pic>
          <p:nvPicPr>
            <p:cNvPr id="8" name="图片 7"/>
            <p:cNvPicPr>
              <a:picLocks noChangeAspect="1"/>
            </p:cNvPicPr>
            <p:nvPr/>
          </p:nvPicPr>
          <p:blipFill>
            <a:blip r:embed="rId4" cstate="email"/>
            <a:stretch>
              <a:fillRect/>
            </a:stretch>
          </p:blipFill>
          <p:spPr>
            <a:xfrm rot="3998670">
              <a:off x="4690930" y="2555246"/>
              <a:ext cx="940765" cy="940765"/>
            </a:xfrm>
            <a:prstGeom prst="rect">
              <a:avLst/>
            </a:prstGeom>
          </p:spPr>
        </p:pic>
        <p:sp>
          <p:nvSpPr>
            <p:cNvPr id="12" name="文本框 11"/>
            <p:cNvSpPr txBox="1"/>
            <p:nvPr/>
          </p:nvSpPr>
          <p:spPr>
            <a:xfrm>
              <a:off x="4976743" y="2655675"/>
              <a:ext cx="357571" cy="584775"/>
            </a:xfrm>
            <a:prstGeom prst="rect">
              <a:avLst/>
            </a:prstGeom>
            <a:noFill/>
          </p:spPr>
          <p:txBody>
            <a:bodyPr wrap="square" rtlCol="0">
              <a:spAutoFit/>
            </a:bodyPr>
            <a:lstStyle/>
            <a:p>
              <a:r>
                <a:rPr lang="en-US" altLang="zh-CN" sz="3200" b="1" dirty="0">
                  <a:ln w="9525">
                    <a:solidFill>
                      <a:schemeClr val="bg1"/>
                    </a:solidFill>
                    <a:prstDash val="solid"/>
                  </a:ln>
                  <a:solidFill>
                    <a:srgbClr val="E38C0B"/>
                  </a:solidFill>
                  <a:effectLst>
                    <a:outerShdw blurRad="12700" dist="38100" dir="2700000" algn="tl" rotWithShape="0">
                      <a:schemeClr val="accent5">
                        <a:lumMod val="60000"/>
                        <a:lumOff val="40000"/>
                      </a:schemeClr>
                    </a:outerShdw>
                  </a:effectLst>
                </a:rPr>
                <a:t>B</a:t>
              </a:r>
              <a:endParaRPr lang="zh-CN" altLang="en-US" sz="3200" b="1" dirty="0">
                <a:ln w="9525">
                  <a:solidFill>
                    <a:schemeClr val="bg1"/>
                  </a:solidFill>
                  <a:prstDash val="solid"/>
                </a:ln>
                <a:solidFill>
                  <a:srgbClr val="E38C0B"/>
                </a:solidFill>
                <a:effectLst>
                  <a:outerShdw blurRad="12700" dist="38100" dir="2700000" algn="tl" rotWithShape="0">
                    <a:schemeClr val="accent5">
                      <a:lumMod val="60000"/>
                      <a:lumOff val="40000"/>
                    </a:schemeClr>
                  </a:outerShdw>
                </a:effectLst>
              </a:endParaRPr>
            </a:p>
          </p:txBody>
        </p:sp>
      </p:grpSp>
      <p:sp>
        <p:nvSpPr>
          <p:cNvPr id="13" name="矩形 12"/>
          <p:cNvSpPr/>
          <p:nvPr/>
        </p:nvSpPr>
        <p:spPr>
          <a:xfrm>
            <a:off x="4546481" y="3369090"/>
            <a:ext cx="1685765" cy="523220"/>
          </a:xfrm>
          <a:prstGeom prst="rect">
            <a:avLst/>
          </a:prstGeom>
        </p:spPr>
        <p:txBody>
          <a:bodyPr wrap="square">
            <a:spAutoFit/>
          </a:bodyPr>
          <a:lstStyle/>
          <a:p>
            <a:r>
              <a:rPr lang="zh-CN" altLang="en-US" sz="1400" dirty="0">
                <a:solidFill>
                  <a:srgbClr val="E38C0B"/>
                </a:solidFill>
                <a:cs typeface="+mn-ea"/>
                <a:sym typeface="+mn-lt"/>
              </a:rPr>
              <a:t>点击此处添加文本点击此处添加文本</a:t>
            </a:r>
            <a:endParaRPr lang="zh-CN" altLang="en-US" sz="1400" dirty="0">
              <a:solidFill>
                <a:srgbClr val="E38C0B"/>
              </a:solidFill>
            </a:endParaRPr>
          </a:p>
        </p:txBody>
      </p:sp>
      <p:sp>
        <p:nvSpPr>
          <p:cNvPr id="14" name="矩形 13"/>
          <p:cNvSpPr/>
          <p:nvPr/>
        </p:nvSpPr>
        <p:spPr>
          <a:xfrm>
            <a:off x="5106398" y="973116"/>
            <a:ext cx="1685765" cy="523220"/>
          </a:xfrm>
          <a:prstGeom prst="rect">
            <a:avLst/>
          </a:prstGeom>
        </p:spPr>
        <p:txBody>
          <a:bodyPr wrap="square">
            <a:spAutoFit/>
          </a:bodyPr>
          <a:lstStyle/>
          <a:p>
            <a:r>
              <a:rPr lang="zh-CN" altLang="en-US" sz="1400" dirty="0">
                <a:solidFill>
                  <a:srgbClr val="DA6D4E"/>
                </a:solidFill>
                <a:cs typeface="+mn-ea"/>
                <a:sym typeface="+mn-lt"/>
              </a:rPr>
              <a:t>点击此处添加文本点击此处添加文本</a:t>
            </a:r>
            <a:endParaRPr lang="zh-CN" altLang="en-US" sz="1400" dirty="0">
              <a:solidFill>
                <a:srgbClr val="DA6D4E"/>
              </a:solidFill>
            </a:endParaRPr>
          </a:p>
        </p:txBody>
      </p:sp>
      <p:grpSp>
        <p:nvGrpSpPr>
          <p:cNvPr id="10" name="组合 9"/>
          <p:cNvGrpSpPr/>
          <p:nvPr/>
        </p:nvGrpSpPr>
        <p:grpSpPr>
          <a:xfrm>
            <a:off x="5887680" y="1632430"/>
            <a:ext cx="940765" cy="940765"/>
            <a:chOff x="5887680" y="1632430"/>
            <a:chExt cx="940765" cy="940765"/>
          </a:xfrm>
        </p:grpSpPr>
        <p:pic>
          <p:nvPicPr>
            <p:cNvPr id="9" name="图片 8"/>
            <p:cNvPicPr>
              <a:picLocks noChangeAspect="1"/>
            </p:cNvPicPr>
            <p:nvPr/>
          </p:nvPicPr>
          <p:blipFill>
            <a:blip r:embed="rId4" cstate="email"/>
            <a:stretch>
              <a:fillRect/>
            </a:stretch>
          </p:blipFill>
          <p:spPr>
            <a:xfrm rot="2260665">
              <a:off x="5887680" y="1632430"/>
              <a:ext cx="940765" cy="940765"/>
            </a:xfrm>
            <a:prstGeom prst="rect">
              <a:avLst/>
            </a:prstGeom>
          </p:spPr>
        </p:pic>
        <p:sp>
          <p:nvSpPr>
            <p:cNvPr id="15" name="文本框 14"/>
            <p:cNvSpPr txBox="1"/>
            <p:nvPr/>
          </p:nvSpPr>
          <p:spPr>
            <a:xfrm>
              <a:off x="6127095" y="1710180"/>
              <a:ext cx="357571" cy="584775"/>
            </a:xfrm>
            <a:prstGeom prst="rect">
              <a:avLst/>
            </a:prstGeom>
            <a:noFill/>
          </p:spPr>
          <p:txBody>
            <a:bodyPr wrap="square" rtlCol="0">
              <a:spAutoFit/>
            </a:bodyPr>
            <a:lstStyle/>
            <a:p>
              <a:r>
                <a:rPr lang="en-US" altLang="zh-CN" sz="3200" b="1" dirty="0">
                  <a:ln w="9525">
                    <a:solidFill>
                      <a:schemeClr val="bg1"/>
                    </a:solidFill>
                    <a:prstDash val="solid"/>
                  </a:ln>
                  <a:solidFill>
                    <a:srgbClr val="DA6D4E"/>
                  </a:solidFill>
                  <a:effectLst>
                    <a:outerShdw blurRad="12700" dist="38100" dir="2700000" algn="tl" rotWithShape="0">
                      <a:schemeClr val="accent5">
                        <a:lumMod val="60000"/>
                        <a:lumOff val="40000"/>
                      </a:schemeClr>
                    </a:outerShdw>
                  </a:effectLst>
                </a:rPr>
                <a:t>C</a:t>
              </a:r>
              <a:endParaRPr lang="zh-CN" altLang="en-US" sz="3200" b="1" dirty="0">
                <a:ln w="9525">
                  <a:solidFill>
                    <a:schemeClr val="bg1"/>
                  </a:solidFill>
                  <a:prstDash val="solid"/>
                </a:ln>
                <a:solidFill>
                  <a:srgbClr val="DA6D4E"/>
                </a:solidFill>
                <a:effectLst>
                  <a:outerShdw blurRad="12700" dist="38100" dir="2700000" algn="tl" rotWithShape="0">
                    <a:schemeClr val="accent5">
                      <a:lumMod val="60000"/>
                      <a:lumOff val="40000"/>
                    </a:schemeClr>
                  </a:outerShdw>
                </a:effectLst>
              </a:endParaRPr>
            </a:p>
          </p:txBody>
        </p:sp>
      </p:grpSp>
      <p:pic>
        <p:nvPicPr>
          <p:cNvPr id="3" name="图片 2"/>
          <p:cNvPicPr>
            <a:picLocks noChangeAspect="1"/>
          </p:cNvPicPr>
          <p:nvPr/>
        </p:nvPicPr>
        <p:blipFill>
          <a:blip r:embed="rId5" cstate="email"/>
          <a:stretch>
            <a:fillRect/>
          </a:stretch>
        </p:blipFill>
        <p:spPr>
          <a:xfrm flipH="1">
            <a:off x="6585814" y="0"/>
            <a:ext cx="2249575" cy="2249575"/>
          </a:xfrm>
          <a:prstGeom prst="rect">
            <a:avLst/>
          </a:prstGeom>
        </p:spPr>
      </p:pic>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Click="0" advTm="0">
        <p15:prstTrans prst="pageCurlDouble"/>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23"/>
                                        </p:tgtEl>
                                        <p:attrNameLst>
                                          <p:attrName>style.visibility</p:attrName>
                                        </p:attrNameLst>
                                      </p:cBhvr>
                                      <p:to>
                                        <p:strVal val="visible"/>
                                      </p:to>
                                    </p:set>
                                    <p:anim calcmode="lin" valueType="num">
                                      <p:cBhvr>
                                        <p:cTn id="7" dur="500" fill="hold"/>
                                        <p:tgtEl>
                                          <p:spTgt spid="23"/>
                                        </p:tgtEl>
                                        <p:attrNameLst>
                                          <p:attrName>ppt_w</p:attrName>
                                        </p:attrNameLst>
                                      </p:cBhvr>
                                      <p:tavLst>
                                        <p:tav tm="0">
                                          <p:val>
                                            <p:fltVal val="0"/>
                                          </p:val>
                                        </p:tav>
                                        <p:tav tm="100000">
                                          <p:val>
                                            <p:strVal val="#ppt_w"/>
                                          </p:val>
                                        </p:tav>
                                      </p:tavLst>
                                    </p:anim>
                                    <p:anim calcmode="lin" valueType="num">
                                      <p:cBhvr>
                                        <p:cTn id="8" dur="500" fill="hold"/>
                                        <p:tgtEl>
                                          <p:spTgt spid="23"/>
                                        </p:tgtEl>
                                        <p:attrNameLst>
                                          <p:attrName>ppt_h</p:attrName>
                                        </p:attrNameLst>
                                      </p:cBhvr>
                                      <p:tavLst>
                                        <p:tav tm="0">
                                          <p:val>
                                            <p:fltVal val="0"/>
                                          </p:val>
                                        </p:tav>
                                        <p:tav tm="100000">
                                          <p:val>
                                            <p:strVal val="#ppt_h"/>
                                          </p:val>
                                        </p:tav>
                                      </p:tavLst>
                                    </p:anim>
                                    <p:animEffect transition="in" filter="fade">
                                      <p:cBhvr>
                                        <p:cTn id="9" dur="500"/>
                                        <p:tgtEl>
                                          <p:spTgt spid="23"/>
                                        </p:tgtEl>
                                      </p:cBhvr>
                                    </p:animEffect>
                                  </p:childTnLst>
                                </p:cTn>
                              </p:par>
                            </p:childTnLst>
                          </p:cTn>
                        </p:par>
                        <p:par>
                          <p:cTn id="10" fill="hold">
                            <p:stCondLst>
                              <p:cond delay="500"/>
                            </p:stCondLst>
                            <p:childTnLst>
                              <p:par>
                                <p:cTn id="11" presetID="10" presetClass="entr" presetSubtype="0" fill="hold" grpId="0" nodeType="afterEffect">
                                  <p:stCondLst>
                                    <p:cond delay="0"/>
                                  </p:stCondLst>
                                  <p:childTnLst>
                                    <p:set>
                                      <p:cBhvr>
                                        <p:cTn id="12" dur="1" fill="hold">
                                          <p:stCondLst>
                                            <p:cond delay="0"/>
                                          </p:stCondLst>
                                        </p:cTn>
                                        <p:tgtEl>
                                          <p:spTgt spid="24"/>
                                        </p:tgtEl>
                                        <p:attrNameLst>
                                          <p:attrName>style.visibility</p:attrName>
                                        </p:attrNameLst>
                                      </p:cBhvr>
                                      <p:to>
                                        <p:strVal val="visible"/>
                                      </p:to>
                                    </p:set>
                                    <p:animEffect transition="in" filter="fade">
                                      <p:cBhvr>
                                        <p:cTn id="13" dur="500"/>
                                        <p:tgtEl>
                                          <p:spTgt spid="24"/>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25"/>
                                        </p:tgtEl>
                                        <p:attrNameLst>
                                          <p:attrName>style.visibility</p:attrName>
                                        </p:attrNameLst>
                                      </p:cBhvr>
                                      <p:to>
                                        <p:strVal val="visible"/>
                                      </p:to>
                                    </p:set>
                                    <p:animEffect transition="in" filter="wipe(left)">
                                      <p:cBhvr>
                                        <p:cTn id="17" dur="500"/>
                                        <p:tgtEl>
                                          <p:spTgt spid="25"/>
                                        </p:tgtEl>
                                      </p:cBhvr>
                                    </p:animEffect>
                                  </p:childTnLst>
                                </p:cTn>
                              </p:par>
                            </p:childTnLst>
                          </p:cTn>
                        </p:par>
                        <p:par>
                          <p:cTn id="18" fill="hold">
                            <p:stCondLst>
                              <p:cond delay="1500"/>
                            </p:stCondLst>
                            <p:childTnLst>
                              <p:par>
                                <p:cTn id="19" presetID="42" presetClass="entr" presetSubtype="0" fill="hold" nodeType="after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fade">
                                      <p:cBhvr>
                                        <p:cTn id="21" dur="1000"/>
                                        <p:tgtEl>
                                          <p:spTgt spid="2"/>
                                        </p:tgtEl>
                                      </p:cBhvr>
                                    </p:animEffect>
                                    <p:anim calcmode="lin" valueType="num">
                                      <p:cBhvr>
                                        <p:cTn id="22" dur="1000" fill="hold"/>
                                        <p:tgtEl>
                                          <p:spTgt spid="2"/>
                                        </p:tgtEl>
                                        <p:attrNameLst>
                                          <p:attrName>ppt_x</p:attrName>
                                        </p:attrNameLst>
                                      </p:cBhvr>
                                      <p:tavLst>
                                        <p:tav tm="0">
                                          <p:val>
                                            <p:strVal val="#ppt_x"/>
                                          </p:val>
                                        </p:tav>
                                        <p:tav tm="100000">
                                          <p:val>
                                            <p:strVal val="#ppt_x"/>
                                          </p:val>
                                        </p:tav>
                                      </p:tavLst>
                                    </p:anim>
                                    <p:anim calcmode="lin" valueType="num">
                                      <p:cBhvr>
                                        <p:cTn id="23" dur="1000" fill="hold"/>
                                        <p:tgtEl>
                                          <p:spTgt spid="2"/>
                                        </p:tgtEl>
                                        <p:attrNameLst>
                                          <p:attrName>ppt_y</p:attrName>
                                        </p:attrNameLst>
                                      </p:cBhvr>
                                      <p:tavLst>
                                        <p:tav tm="0">
                                          <p:val>
                                            <p:strVal val="#ppt_y+.1"/>
                                          </p:val>
                                        </p:tav>
                                        <p:tav tm="100000">
                                          <p:val>
                                            <p:strVal val="#ppt_y"/>
                                          </p:val>
                                        </p:tav>
                                      </p:tavLst>
                                    </p:anim>
                                  </p:childTnLst>
                                </p:cTn>
                              </p:par>
                              <p:par>
                                <p:cTn id="24" presetID="47" presetClass="entr" presetSubtype="0" fill="hold" nodeType="withEffect">
                                  <p:stCondLst>
                                    <p:cond delay="0"/>
                                  </p:stCondLst>
                                  <p:childTnLst>
                                    <p:set>
                                      <p:cBhvr>
                                        <p:cTn id="25" dur="1" fill="hold">
                                          <p:stCondLst>
                                            <p:cond delay="0"/>
                                          </p:stCondLst>
                                        </p:cTn>
                                        <p:tgtEl>
                                          <p:spTgt spid="7"/>
                                        </p:tgtEl>
                                        <p:attrNameLst>
                                          <p:attrName>style.visibility</p:attrName>
                                        </p:attrNameLst>
                                      </p:cBhvr>
                                      <p:to>
                                        <p:strVal val="visible"/>
                                      </p:to>
                                    </p:set>
                                    <p:animEffect transition="in" filter="fade">
                                      <p:cBhvr>
                                        <p:cTn id="26" dur="1000"/>
                                        <p:tgtEl>
                                          <p:spTgt spid="7"/>
                                        </p:tgtEl>
                                      </p:cBhvr>
                                    </p:animEffect>
                                    <p:anim calcmode="lin" valueType="num">
                                      <p:cBhvr>
                                        <p:cTn id="27" dur="1000" fill="hold"/>
                                        <p:tgtEl>
                                          <p:spTgt spid="7"/>
                                        </p:tgtEl>
                                        <p:attrNameLst>
                                          <p:attrName>ppt_x</p:attrName>
                                        </p:attrNameLst>
                                      </p:cBhvr>
                                      <p:tavLst>
                                        <p:tav tm="0">
                                          <p:val>
                                            <p:strVal val="#ppt_x"/>
                                          </p:val>
                                        </p:tav>
                                        <p:tav tm="100000">
                                          <p:val>
                                            <p:strVal val="#ppt_x"/>
                                          </p:val>
                                        </p:tav>
                                      </p:tavLst>
                                    </p:anim>
                                    <p:anim calcmode="lin" valueType="num">
                                      <p:cBhvr>
                                        <p:cTn id="28" dur="1000" fill="hold"/>
                                        <p:tgtEl>
                                          <p:spTgt spid="7"/>
                                        </p:tgtEl>
                                        <p:attrNameLst>
                                          <p:attrName>ppt_y</p:attrName>
                                        </p:attrNameLst>
                                      </p:cBhvr>
                                      <p:tavLst>
                                        <p:tav tm="0">
                                          <p:val>
                                            <p:strVal val="#ppt_y-.1"/>
                                          </p:val>
                                        </p:tav>
                                        <p:tav tm="100000">
                                          <p:val>
                                            <p:strVal val="#ppt_y"/>
                                          </p:val>
                                        </p:tav>
                                      </p:tavLst>
                                    </p:anim>
                                  </p:childTnLst>
                                </p:cTn>
                              </p:par>
                              <p:par>
                                <p:cTn id="29" presetID="42" presetClass="entr" presetSubtype="0" fill="hold" nodeType="withEffect">
                                  <p:stCondLst>
                                    <p:cond delay="0"/>
                                  </p:stCondLst>
                                  <p:childTnLst>
                                    <p:set>
                                      <p:cBhvr>
                                        <p:cTn id="30" dur="1" fill="hold">
                                          <p:stCondLst>
                                            <p:cond delay="0"/>
                                          </p:stCondLst>
                                        </p:cTn>
                                        <p:tgtEl>
                                          <p:spTgt spid="10"/>
                                        </p:tgtEl>
                                        <p:attrNameLst>
                                          <p:attrName>style.visibility</p:attrName>
                                        </p:attrNameLst>
                                      </p:cBhvr>
                                      <p:to>
                                        <p:strVal val="visible"/>
                                      </p:to>
                                    </p:set>
                                    <p:animEffect transition="in" filter="fade">
                                      <p:cBhvr>
                                        <p:cTn id="31" dur="1000"/>
                                        <p:tgtEl>
                                          <p:spTgt spid="10"/>
                                        </p:tgtEl>
                                      </p:cBhvr>
                                    </p:animEffect>
                                    <p:anim calcmode="lin" valueType="num">
                                      <p:cBhvr>
                                        <p:cTn id="32" dur="1000" fill="hold"/>
                                        <p:tgtEl>
                                          <p:spTgt spid="10"/>
                                        </p:tgtEl>
                                        <p:attrNameLst>
                                          <p:attrName>ppt_x</p:attrName>
                                        </p:attrNameLst>
                                      </p:cBhvr>
                                      <p:tavLst>
                                        <p:tav tm="0">
                                          <p:val>
                                            <p:strVal val="#ppt_x"/>
                                          </p:val>
                                        </p:tav>
                                        <p:tav tm="100000">
                                          <p:val>
                                            <p:strVal val="#ppt_x"/>
                                          </p:val>
                                        </p:tav>
                                      </p:tavLst>
                                    </p:anim>
                                    <p:anim calcmode="lin" valueType="num">
                                      <p:cBhvr>
                                        <p:cTn id="33" dur="1000" fill="hold"/>
                                        <p:tgtEl>
                                          <p:spTgt spid="10"/>
                                        </p:tgtEl>
                                        <p:attrNameLst>
                                          <p:attrName>ppt_y</p:attrName>
                                        </p:attrNameLst>
                                      </p:cBhvr>
                                      <p:tavLst>
                                        <p:tav tm="0">
                                          <p:val>
                                            <p:strVal val="#ppt_y+.1"/>
                                          </p:val>
                                        </p:tav>
                                        <p:tav tm="100000">
                                          <p:val>
                                            <p:strVal val="#ppt_y"/>
                                          </p:val>
                                        </p:tav>
                                      </p:tavLst>
                                    </p:anim>
                                  </p:childTnLst>
                                </p:cTn>
                              </p:par>
                            </p:childTnLst>
                          </p:cTn>
                        </p:par>
                        <p:par>
                          <p:cTn id="34" fill="hold">
                            <p:stCondLst>
                              <p:cond delay="2500"/>
                            </p:stCondLst>
                            <p:childTnLst>
                              <p:par>
                                <p:cTn id="35" presetID="22" presetClass="entr" presetSubtype="4" fill="hold" grpId="0" nodeType="afterEffect">
                                  <p:stCondLst>
                                    <p:cond delay="0"/>
                                  </p:stCondLst>
                                  <p:childTnLst>
                                    <p:set>
                                      <p:cBhvr>
                                        <p:cTn id="36" dur="1" fill="hold">
                                          <p:stCondLst>
                                            <p:cond delay="0"/>
                                          </p:stCondLst>
                                        </p:cTn>
                                        <p:tgtEl>
                                          <p:spTgt spid="6"/>
                                        </p:tgtEl>
                                        <p:attrNameLst>
                                          <p:attrName>style.visibility</p:attrName>
                                        </p:attrNameLst>
                                      </p:cBhvr>
                                      <p:to>
                                        <p:strVal val="visible"/>
                                      </p:to>
                                    </p:set>
                                    <p:animEffect transition="in" filter="wipe(down)">
                                      <p:cBhvr>
                                        <p:cTn id="37" dur="500"/>
                                        <p:tgtEl>
                                          <p:spTgt spid="6"/>
                                        </p:tgtEl>
                                      </p:cBhvr>
                                    </p:animEffect>
                                  </p:childTnLst>
                                </p:cTn>
                              </p:par>
                              <p:par>
                                <p:cTn id="38" presetID="22" presetClass="entr" presetSubtype="4" fill="hold" grpId="0" nodeType="withEffect">
                                  <p:stCondLst>
                                    <p:cond delay="0"/>
                                  </p:stCondLst>
                                  <p:childTnLst>
                                    <p:set>
                                      <p:cBhvr>
                                        <p:cTn id="39" dur="1" fill="hold">
                                          <p:stCondLst>
                                            <p:cond delay="0"/>
                                          </p:stCondLst>
                                        </p:cTn>
                                        <p:tgtEl>
                                          <p:spTgt spid="14"/>
                                        </p:tgtEl>
                                        <p:attrNameLst>
                                          <p:attrName>style.visibility</p:attrName>
                                        </p:attrNameLst>
                                      </p:cBhvr>
                                      <p:to>
                                        <p:strVal val="visible"/>
                                      </p:to>
                                    </p:set>
                                    <p:animEffect transition="in" filter="wipe(down)">
                                      <p:cBhvr>
                                        <p:cTn id="40" dur="500"/>
                                        <p:tgtEl>
                                          <p:spTgt spid="14"/>
                                        </p:tgtEl>
                                      </p:cBhvr>
                                    </p:animEffect>
                                  </p:childTnLst>
                                </p:cTn>
                              </p:par>
                              <p:par>
                                <p:cTn id="41" presetID="22" presetClass="entr" presetSubtype="1" fill="hold" grpId="0" nodeType="withEffect">
                                  <p:stCondLst>
                                    <p:cond delay="0"/>
                                  </p:stCondLst>
                                  <p:childTnLst>
                                    <p:set>
                                      <p:cBhvr>
                                        <p:cTn id="42" dur="1" fill="hold">
                                          <p:stCondLst>
                                            <p:cond delay="0"/>
                                          </p:stCondLst>
                                        </p:cTn>
                                        <p:tgtEl>
                                          <p:spTgt spid="13"/>
                                        </p:tgtEl>
                                        <p:attrNameLst>
                                          <p:attrName>style.visibility</p:attrName>
                                        </p:attrNameLst>
                                      </p:cBhvr>
                                      <p:to>
                                        <p:strVal val="visible"/>
                                      </p:to>
                                    </p:set>
                                    <p:animEffect transition="in" filter="wipe(up)">
                                      <p:cBhvr>
                                        <p:cTn id="43" dur="500"/>
                                        <p:tgtEl>
                                          <p:spTgt spid="13"/>
                                        </p:tgtEl>
                                      </p:cBhvr>
                                    </p:animEffect>
                                  </p:childTnLst>
                                </p:cTn>
                              </p:par>
                            </p:childTnLst>
                          </p:cTn>
                        </p:par>
                        <p:par>
                          <p:cTn id="44" fill="hold">
                            <p:stCondLst>
                              <p:cond delay="3000"/>
                            </p:stCondLst>
                            <p:childTnLst>
                              <p:par>
                                <p:cTn id="45" presetID="53" presetClass="entr" presetSubtype="528" fill="hold" nodeType="afterEffect">
                                  <p:stCondLst>
                                    <p:cond delay="0"/>
                                  </p:stCondLst>
                                  <p:childTnLst>
                                    <p:set>
                                      <p:cBhvr>
                                        <p:cTn id="46" dur="1" fill="hold">
                                          <p:stCondLst>
                                            <p:cond delay="0"/>
                                          </p:stCondLst>
                                        </p:cTn>
                                        <p:tgtEl>
                                          <p:spTgt spid="3"/>
                                        </p:tgtEl>
                                        <p:attrNameLst>
                                          <p:attrName>style.visibility</p:attrName>
                                        </p:attrNameLst>
                                      </p:cBhvr>
                                      <p:to>
                                        <p:strVal val="visible"/>
                                      </p:to>
                                    </p:set>
                                    <p:anim calcmode="lin" valueType="num">
                                      <p:cBhvr>
                                        <p:cTn id="47" dur="1000" fill="hold"/>
                                        <p:tgtEl>
                                          <p:spTgt spid="3"/>
                                        </p:tgtEl>
                                        <p:attrNameLst>
                                          <p:attrName>ppt_w</p:attrName>
                                        </p:attrNameLst>
                                      </p:cBhvr>
                                      <p:tavLst>
                                        <p:tav tm="0">
                                          <p:val>
                                            <p:fltVal val="0"/>
                                          </p:val>
                                        </p:tav>
                                        <p:tav tm="100000">
                                          <p:val>
                                            <p:strVal val="#ppt_w"/>
                                          </p:val>
                                        </p:tav>
                                      </p:tavLst>
                                    </p:anim>
                                    <p:anim calcmode="lin" valueType="num">
                                      <p:cBhvr>
                                        <p:cTn id="48" dur="1000" fill="hold"/>
                                        <p:tgtEl>
                                          <p:spTgt spid="3"/>
                                        </p:tgtEl>
                                        <p:attrNameLst>
                                          <p:attrName>ppt_h</p:attrName>
                                        </p:attrNameLst>
                                      </p:cBhvr>
                                      <p:tavLst>
                                        <p:tav tm="0">
                                          <p:val>
                                            <p:fltVal val="0"/>
                                          </p:val>
                                        </p:tav>
                                        <p:tav tm="100000">
                                          <p:val>
                                            <p:strVal val="#ppt_h"/>
                                          </p:val>
                                        </p:tav>
                                      </p:tavLst>
                                    </p:anim>
                                    <p:animEffect transition="in" filter="fade">
                                      <p:cBhvr>
                                        <p:cTn id="49" dur="1000"/>
                                        <p:tgtEl>
                                          <p:spTgt spid="3"/>
                                        </p:tgtEl>
                                      </p:cBhvr>
                                    </p:animEffect>
                                    <p:anim calcmode="lin" valueType="num">
                                      <p:cBhvr>
                                        <p:cTn id="50" dur="1000" fill="hold"/>
                                        <p:tgtEl>
                                          <p:spTgt spid="3"/>
                                        </p:tgtEl>
                                        <p:attrNameLst>
                                          <p:attrName>ppt_x</p:attrName>
                                        </p:attrNameLst>
                                      </p:cBhvr>
                                      <p:tavLst>
                                        <p:tav tm="0">
                                          <p:val>
                                            <p:fltVal val="0.5"/>
                                          </p:val>
                                        </p:tav>
                                        <p:tav tm="100000">
                                          <p:val>
                                            <p:strVal val="#ppt_x"/>
                                          </p:val>
                                        </p:tav>
                                      </p:tavLst>
                                    </p:anim>
                                    <p:anim calcmode="lin" valueType="num">
                                      <p:cBhvr>
                                        <p:cTn id="51" dur="1000" fill="hold"/>
                                        <p:tgtEl>
                                          <p:spTgt spid="3"/>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25" grpId="0"/>
      <p:bldP spid="6" grpId="0"/>
      <p:bldP spid="13" grpId="0"/>
      <p:bldP spid="14"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图片 5"/>
          <p:cNvPicPr>
            <a:picLocks noChangeAspect="1"/>
          </p:cNvPicPr>
          <p:nvPr/>
        </p:nvPicPr>
        <p:blipFill>
          <a:blip r:embed="rId15" cstate="email"/>
          <a:stretch>
            <a:fillRect/>
          </a:stretch>
        </p:blipFill>
        <p:spPr>
          <a:xfrm>
            <a:off x="2709" y="-1"/>
            <a:ext cx="9141291" cy="5143500"/>
          </a:xfrm>
          <a:prstGeom prst="rect">
            <a:avLst/>
          </a:prstGeom>
        </p:spPr>
      </p:pic>
      <p:pic>
        <p:nvPicPr>
          <p:cNvPr id="5" name="图片 4"/>
          <p:cNvPicPr>
            <a:picLocks noChangeAspect="1"/>
          </p:cNvPicPr>
          <p:nvPr/>
        </p:nvPicPr>
        <p:blipFill>
          <a:blip r:embed="rId16" cstate="email"/>
          <a:stretch>
            <a:fillRect/>
          </a:stretch>
        </p:blipFill>
        <p:spPr>
          <a:xfrm>
            <a:off x="0" y="2565104"/>
            <a:ext cx="9143244" cy="2578395"/>
          </a:xfrm>
          <a:prstGeom prst="rect">
            <a:avLst/>
          </a:prstGeom>
        </p:spPr>
      </p:pic>
      <p:pic>
        <p:nvPicPr>
          <p:cNvPr id="11" name="Picture 3"/>
          <p:cNvPicPr>
            <a:picLocks noChangeAspect="1" noChangeArrowheads="1"/>
          </p:cNvPicPr>
          <p:nvPr>
            <p:custDataLst>
              <p:tags r:id="rId1"/>
            </p:custDataLst>
          </p:nvPr>
        </p:nvPicPr>
        <p:blipFill>
          <a:blip r:embed="rId17" cstate="email"/>
          <a:srcRect/>
          <a:stretch>
            <a:fillRect/>
          </a:stretch>
        </p:blipFill>
        <p:spPr bwMode="auto">
          <a:xfrm>
            <a:off x="4561853" y="368414"/>
            <a:ext cx="40481" cy="28896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 name="Picture 3"/>
          <p:cNvPicPr>
            <a:picLocks noChangeAspect="1" noChangeArrowheads="1"/>
          </p:cNvPicPr>
          <p:nvPr>
            <p:custDataLst>
              <p:tags r:id="rId2"/>
            </p:custDataLst>
          </p:nvPr>
        </p:nvPicPr>
        <p:blipFill>
          <a:blip r:embed="rId18" cstate="email"/>
          <a:srcRect/>
          <a:stretch>
            <a:fillRect/>
          </a:stretch>
        </p:blipFill>
        <p:spPr bwMode="auto">
          <a:xfrm>
            <a:off x="4289198" y="666070"/>
            <a:ext cx="42863" cy="28896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20" name="组合 19"/>
          <p:cNvGrpSpPr/>
          <p:nvPr/>
        </p:nvGrpSpPr>
        <p:grpSpPr>
          <a:xfrm>
            <a:off x="1810318" y="1394138"/>
            <a:ext cx="2474849" cy="556022"/>
            <a:chOff x="1810318" y="1394138"/>
            <a:chExt cx="2474849" cy="556022"/>
          </a:xfrm>
        </p:grpSpPr>
        <p:sp>
          <p:nvSpPr>
            <p:cNvPr id="10" name="矩形 9"/>
            <p:cNvSpPr/>
            <p:nvPr>
              <p:custDataLst>
                <p:tags r:id="rId11"/>
              </p:custDataLst>
            </p:nvPr>
          </p:nvSpPr>
          <p:spPr>
            <a:xfrm>
              <a:off x="1810318" y="1394138"/>
              <a:ext cx="1980010" cy="556022"/>
            </a:xfrm>
            <a:prstGeom prst="rect">
              <a:avLst/>
            </a:prstGeom>
            <a:solidFill>
              <a:srgbClr val="F7947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normAutofit/>
            </a:bodyPr>
            <a:lstStyle/>
            <a:p>
              <a:pPr algn="ctr">
                <a:lnSpc>
                  <a:spcPct val="120000"/>
                </a:lnSpc>
                <a:defRPr/>
              </a:pPr>
              <a:r>
                <a:rPr lang="zh-CN" altLang="en-US" sz="1500" dirty="0">
                  <a:solidFill>
                    <a:srgbClr val="FFFFFF"/>
                  </a:solidFill>
                  <a:latin typeface="微软雅黑" panose="020B0503020204020204" pitchFamily="34" charset="-122"/>
                  <a:ea typeface="微软雅黑" panose="020B0503020204020204" pitchFamily="34" charset="-122"/>
                </a:rPr>
                <a:t>单击添加文字标题</a:t>
              </a:r>
            </a:p>
          </p:txBody>
        </p:sp>
        <p:sp>
          <p:nvSpPr>
            <p:cNvPr id="13" name="TextBox 15"/>
            <p:cNvSpPr txBox="1">
              <a:spLocks noChangeArrowheads="1"/>
            </p:cNvSpPr>
            <p:nvPr>
              <p:custDataLst>
                <p:tags r:id="rId12"/>
              </p:custDataLst>
            </p:nvPr>
          </p:nvSpPr>
          <p:spPr bwMode="auto">
            <a:xfrm>
              <a:off x="3715779" y="1418233"/>
              <a:ext cx="569388" cy="5078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nchorCtr="1">
              <a:spAutoFit/>
            </a:bodyPr>
            <a:lstStyle>
              <a:lvl1pPr>
                <a:lnSpc>
                  <a:spcPct val="90000"/>
                </a:lnSpc>
                <a:spcBef>
                  <a:spcPts val="750"/>
                </a:spcBef>
                <a:buFont typeface="Arial" panose="020B0604020202020204" pitchFamily="34" charset="0"/>
                <a:buChar char="•"/>
                <a:defRPr sz="21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375"/>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375"/>
                </a:spcBef>
                <a:buFont typeface="Arial" panose="020B0604020202020204" pitchFamily="34" charset="0"/>
                <a:buChar char="•"/>
                <a:defRPr sz="15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9pPr>
            </a:lstStyle>
            <a:p>
              <a:pPr algn="ctr" eaLnBrk="1" hangingPunct="1">
                <a:lnSpc>
                  <a:spcPct val="100000"/>
                </a:lnSpc>
                <a:spcBef>
                  <a:spcPct val="0"/>
                </a:spcBef>
                <a:buFontTx/>
                <a:buNone/>
              </a:pPr>
              <a:r>
                <a:rPr lang="en-US" altLang="zh-CN" sz="2700" b="1">
                  <a:solidFill>
                    <a:srgbClr val="F79479"/>
                  </a:solidFill>
                  <a:latin typeface="Arial Unicode MS" panose="020B0604020202020204" pitchFamily="34" charset="-122"/>
                  <a:ea typeface="Arial Unicode MS" panose="020B0604020202020204" pitchFamily="34" charset="-122"/>
                  <a:cs typeface="Arial Unicode MS" panose="020B0604020202020204" pitchFamily="34" charset="-122"/>
                </a:rPr>
                <a:t>01</a:t>
              </a:r>
              <a:endParaRPr lang="zh-CN" altLang="en-US" sz="675" b="1">
                <a:solidFill>
                  <a:srgbClr val="F79479"/>
                </a:solidFill>
                <a:latin typeface="Arial Unicode MS" panose="020B0604020202020204" pitchFamily="34" charset="-122"/>
                <a:ea typeface="Arial Unicode MS" panose="020B0604020202020204" pitchFamily="34" charset="-122"/>
                <a:cs typeface="Arial Unicode MS" panose="020B0604020202020204" pitchFamily="34" charset="-122"/>
              </a:endParaRPr>
            </a:p>
          </p:txBody>
        </p:sp>
      </p:grpSp>
      <p:grpSp>
        <p:nvGrpSpPr>
          <p:cNvPr id="21" name="组合 20"/>
          <p:cNvGrpSpPr/>
          <p:nvPr/>
        </p:nvGrpSpPr>
        <p:grpSpPr>
          <a:xfrm>
            <a:off x="1810318" y="2104940"/>
            <a:ext cx="2474849" cy="556022"/>
            <a:chOff x="1810318" y="2104940"/>
            <a:chExt cx="2474849" cy="556022"/>
          </a:xfrm>
        </p:grpSpPr>
        <p:sp>
          <p:nvSpPr>
            <p:cNvPr id="9" name="矩形 8"/>
            <p:cNvSpPr/>
            <p:nvPr>
              <p:custDataLst>
                <p:tags r:id="rId9"/>
              </p:custDataLst>
            </p:nvPr>
          </p:nvSpPr>
          <p:spPr>
            <a:xfrm>
              <a:off x="1810318" y="2104940"/>
              <a:ext cx="1980010" cy="556022"/>
            </a:xfrm>
            <a:prstGeom prst="rect">
              <a:avLst/>
            </a:prstGeom>
            <a:solidFill>
              <a:srgbClr val="FFC91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normAutofit/>
            </a:bodyPr>
            <a:lstStyle/>
            <a:p>
              <a:pPr algn="ctr">
                <a:lnSpc>
                  <a:spcPct val="120000"/>
                </a:lnSpc>
                <a:defRPr/>
              </a:pPr>
              <a:r>
                <a:rPr lang="zh-CN" altLang="en-US" sz="1500" dirty="0">
                  <a:solidFill>
                    <a:srgbClr val="FFFFFF"/>
                  </a:solidFill>
                  <a:latin typeface="微软雅黑" panose="020B0503020204020204" pitchFamily="34" charset="-122"/>
                  <a:ea typeface="微软雅黑" panose="020B0503020204020204" pitchFamily="34" charset="-122"/>
                </a:rPr>
                <a:t>单击添加文字标题</a:t>
              </a:r>
            </a:p>
          </p:txBody>
        </p:sp>
        <p:sp>
          <p:nvSpPr>
            <p:cNvPr id="14" name="TextBox 16"/>
            <p:cNvSpPr txBox="1">
              <a:spLocks noChangeArrowheads="1"/>
            </p:cNvSpPr>
            <p:nvPr>
              <p:custDataLst>
                <p:tags r:id="rId10"/>
              </p:custDataLst>
            </p:nvPr>
          </p:nvSpPr>
          <p:spPr bwMode="auto">
            <a:xfrm>
              <a:off x="3715779" y="2129036"/>
              <a:ext cx="569388" cy="5078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nchorCtr="1">
              <a:spAutoFit/>
            </a:bodyPr>
            <a:lstStyle>
              <a:lvl1pPr>
                <a:lnSpc>
                  <a:spcPct val="90000"/>
                </a:lnSpc>
                <a:spcBef>
                  <a:spcPts val="750"/>
                </a:spcBef>
                <a:buFont typeface="Arial" panose="020B0604020202020204" pitchFamily="34" charset="0"/>
                <a:buChar char="•"/>
                <a:defRPr sz="21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375"/>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375"/>
                </a:spcBef>
                <a:buFont typeface="Arial" panose="020B0604020202020204" pitchFamily="34" charset="0"/>
                <a:buChar char="•"/>
                <a:defRPr sz="15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9pPr>
            </a:lstStyle>
            <a:p>
              <a:pPr algn="ctr" eaLnBrk="1" hangingPunct="1">
                <a:lnSpc>
                  <a:spcPct val="100000"/>
                </a:lnSpc>
                <a:spcBef>
                  <a:spcPct val="0"/>
                </a:spcBef>
                <a:buFontTx/>
                <a:buNone/>
              </a:pPr>
              <a:r>
                <a:rPr lang="en-US" altLang="zh-CN" sz="2700" b="1">
                  <a:solidFill>
                    <a:srgbClr val="FFC91D"/>
                  </a:solidFill>
                  <a:latin typeface="Arial Unicode MS" panose="020B0604020202020204" pitchFamily="34" charset="-122"/>
                  <a:ea typeface="Arial Unicode MS" panose="020B0604020202020204" pitchFamily="34" charset="-122"/>
                  <a:cs typeface="Arial Unicode MS" panose="020B0604020202020204" pitchFamily="34" charset="-122"/>
                </a:rPr>
                <a:t>02</a:t>
              </a:r>
              <a:endParaRPr lang="zh-CN" altLang="en-US" sz="675" b="1">
                <a:solidFill>
                  <a:srgbClr val="FFC91D"/>
                </a:solidFill>
                <a:latin typeface="Arial Unicode MS" panose="020B0604020202020204" pitchFamily="34" charset="-122"/>
                <a:ea typeface="Arial Unicode MS" panose="020B0604020202020204" pitchFamily="34" charset="-122"/>
                <a:cs typeface="Arial Unicode MS" panose="020B0604020202020204" pitchFamily="34" charset="-122"/>
              </a:endParaRPr>
            </a:p>
          </p:txBody>
        </p:sp>
      </p:grpSp>
      <p:grpSp>
        <p:nvGrpSpPr>
          <p:cNvPr id="22" name="组合 21"/>
          <p:cNvGrpSpPr/>
          <p:nvPr/>
        </p:nvGrpSpPr>
        <p:grpSpPr>
          <a:xfrm>
            <a:off x="4538500" y="981579"/>
            <a:ext cx="2562955" cy="556022"/>
            <a:chOff x="4538500" y="981579"/>
            <a:chExt cx="2562955" cy="556022"/>
          </a:xfrm>
        </p:grpSpPr>
        <p:sp>
          <p:nvSpPr>
            <p:cNvPr id="8" name="矩形 7"/>
            <p:cNvSpPr/>
            <p:nvPr>
              <p:custDataLst>
                <p:tags r:id="rId7"/>
              </p:custDataLst>
            </p:nvPr>
          </p:nvSpPr>
          <p:spPr>
            <a:xfrm>
              <a:off x="5101205" y="981579"/>
              <a:ext cx="2000250" cy="556022"/>
            </a:xfrm>
            <a:prstGeom prst="rect">
              <a:avLst/>
            </a:prstGeom>
            <a:solidFill>
              <a:srgbClr val="4FBAE8"/>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normAutofit/>
            </a:bodyPr>
            <a:lstStyle/>
            <a:p>
              <a:pPr algn="ctr">
                <a:lnSpc>
                  <a:spcPct val="120000"/>
                </a:lnSpc>
                <a:defRPr/>
              </a:pPr>
              <a:r>
                <a:rPr lang="zh-CN" altLang="en-US" sz="1500" dirty="0">
                  <a:solidFill>
                    <a:srgbClr val="FFFFFF"/>
                  </a:solidFill>
                  <a:latin typeface="微软雅黑" panose="020B0503020204020204" pitchFamily="34" charset="-122"/>
                  <a:ea typeface="微软雅黑" panose="020B0503020204020204" pitchFamily="34" charset="-122"/>
                </a:rPr>
                <a:t>单击添加文字标题</a:t>
              </a:r>
            </a:p>
          </p:txBody>
        </p:sp>
        <p:sp>
          <p:nvSpPr>
            <p:cNvPr id="15" name="TextBox 17"/>
            <p:cNvSpPr txBox="1">
              <a:spLocks noChangeArrowheads="1"/>
            </p:cNvSpPr>
            <p:nvPr>
              <p:custDataLst>
                <p:tags r:id="rId8"/>
              </p:custDataLst>
            </p:nvPr>
          </p:nvSpPr>
          <p:spPr bwMode="auto">
            <a:xfrm>
              <a:off x="4538500" y="1005675"/>
              <a:ext cx="569388" cy="5078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nchorCtr="1">
              <a:spAutoFit/>
            </a:bodyPr>
            <a:lstStyle>
              <a:lvl1pPr>
                <a:lnSpc>
                  <a:spcPct val="90000"/>
                </a:lnSpc>
                <a:spcBef>
                  <a:spcPts val="750"/>
                </a:spcBef>
                <a:buFont typeface="Arial" panose="020B0604020202020204" pitchFamily="34" charset="0"/>
                <a:buChar char="•"/>
                <a:defRPr sz="21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375"/>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375"/>
                </a:spcBef>
                <a:buFont typeface="Arial" panose="020B0604020202020204" pitchFamily="34" charset="0"/>
                <a:buChar char="•"/>
                <a:defRPr sz="15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9pPr>
            </a:lstStyle>
            <a:p>
              <a:pPr algn="ctr" eaLnBrk="1" hangingPunct="1">
                <a:lnSpc>
                  <a:spcPct val="100000"/>
                </a:lnSpc>
                <a:spcBef>
                  <a:spcPct val="0"/>
                </a:spcBef>
                <a:buFontTx/>
                <a:buNone/>
              </a:pPr>
              <a:r>
                <a:rPr lang="en-US" altLang="zh-CN" sz="2700" b="1">
                  <a:solidFill>
                    <a:srgbClr val="4FBAE8"/>
                  </a:solidFill>
                  <a:latin typeface="Arial Unicode MS" panose="020B0604020202020204" pitchFamily="34" charset="-122"/>
                  <a:ea typeface="Arial Unicode MS" panose="020B0604020202020204" pitchFamily="34" charset="-122"/>
                  <a:cs typeface="Arial Unicode MS" panose="020B0604020202020204" pitchFamily="34" charset="-122"/>
                </a:rPr>
                <a:t>03</a:t>
              </a:r>
              <a:endParaRPr lang="zh-CN" altLang="en-US" sz="675" b="1">
                <a:solidFill>
                  <a:srgbClr val="4FBAE8"/>
                </a:solidFill>
                <a:latin typeface="Arial Unicode MS" panose="020B0604020202020204" pitchFamily="34" charset="-122"/>
                <a:ea typeface="Arial Unicode MS" panose="020B0604020202020204" pitchFamily="34" charset="-122"/>
                <a:cs typeface="Arial Unicode MS" panose="020B0604020202020204" pitchFamily="34" charset="-122"/>
              </a:endParaRPr>
            </a:p>
          </p:txBody>
        </p:sp>
      </p:grpSp>
      <p:grpSp>
        <p:nvGrpSpPr>
          <p:cNvPr id="23" name="组合 22"/>
          <p:cNvGrpSpPr/>
          <p:nvPr/>
        </p:nvGrpSpPr>
        <p:grpSpPr>
          <a:xfrm>
            <a:off x="4538500" y="1693573"/>
            <a:ext cx="2562955" cy="556022"/>
            <a:chOff x="4538500" y="1693573"/>
            <a:chExt cx="2562955" cy="556022"/>
          </a:xfrm>
        </p:grpSpPr>
        <p:sp>
          <p:nvSpPr>
            <p:cNvPr id="7" name="矩形 6"/>
            <p:cNvSpPr/>
            <p:nvPr>
              <p:custDataLst>
                <p:tags r:id="rId5"/>
              </p:custDataLst>
            </p:nvPr>
          </p:nvSpPr>
          <p:spPr>
            <a:xfrm>
              <a:off x="5101205" y="1693573"/>
              <a:ext cx="2000250" cy="556022"/>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normAutofit/>
            </a:bodyPr>
            <a:lstStyle/>
            <a:p>
              <a:pPr algn="ctr">
                <a:lnSpc>
                  <a:spcPct val="120000"/>
                </a:lnSpc>
                <a:defRPr/>
              </a:pPr>
              <a:r>
                <a:rPr lang="zh-CN" altLang="en-US" sz="1500" dirty="0">
                  <a:solidFill>
                    <a:srgbClr val="FFFFFF"/>
                  </a:solidFill>
                  <a:latin typeface="微软雅黑" panose="020B0503020204020204" pitchFamily="34" charset="-122"/>
                  <a:ea typeface="微软雅黑" panose="020B0503020204020204" pitchFamily="34" charset="-122"/>
                </a:rPr>
                <a:t>单击添加文字标题</a:t>
              </a:r>
            </a:p>
          </p:txBody>
        </p:sp>
        <p:sp>
          <p:nvSpPr>
            <p:cNvPr id="16" name="TextBox 18"/>
            <p:cNvSpPr txBox="1">
              <a:spLocks noChangeArrowheads="1"/>
            </p:cNvSpPr>
            <p:nvPr>
              <p:custDataLst>
                <p:tags r:id="rId6"/>
              </p:custDataLst>
            </p:nvPr>
          </p:nvSpPr>
          <p:spPr bwMode="auto">
            <a:xfrm>
              <a:off x="4538500" y="1717668"/>
              <a:ext cx="569388" cy="5078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nchorCtr="1">
              <a:spAutoFit/>
            </a:bodyPr>
            <a:lstStyle>
              <a:lvl1pPr>
                <a:lnSpc>
                  <a:spcPct val="90000"/>
                </a:lnSpc>
                <a:spcBef>
                  <a:spcPts val="750"/>
                </a:spcBef>
                <a:buFont typeface="Arial" panose="020B0604020202020204" pitchFamily="34" charset="0"/>
                <a:buChar char="•"/>
                <a:defRPr sz="21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375"/>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375"/>
                </a:spcBef>
                <a:buFont typeface="Arial" panose="020B0604020202020204" pitchFamily="34" charset="0"/>
                <a:buChar char="•"/>
                <a:defRPr sz="15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9pPr>
            </a:lstStyle>
            <a:p>
              <a:pPr algn="ctr" eaLnBrk="1" hangingPunct="1">
                <a:lnSpc>
                  <a:spcPct val="100000"/>
                </a:lnSpc>
                <a:spcBef>
                  <a:spcPct val="0"/>
                </a:spcBef>
                <a:buFontTx/>
                <a:buNone/>
              </a:pPr>
              <a:r>
                <a:rPr lang="en-US" altLang="zh-CN" sz="2700" b="1">
                  <a:solidFill>
                    <a:srgbClr val="92D050"/>
                  </a:solidFill>
                  <a:latin typeface="Arial Unicode MS" panose="020B0604020202020204" pitchFamily="34" charset="-122"/>
                  <a:ea typeface="Arial Unicode MS" panose="020B0604020202020204" pitchFamily="34" charset="-122"/>
                  <a:cs typeface="Arial Unicode MS" panose="020B0604020202020204" pitchFamily="34" charset="-122"/>
                </a:rPr>
                <a:t>04</a:t>
              </a:r>
              <a:endParaRPr lang="zh-CN" altLang="en-US" sz="675" b="1">
                <a:solidFill>
                  <a:srgbClr val="92D050"/>
                </a:solidFill>
                <a:latin typeface="Arial Unicode MS" panose="020B0604020202020204" pitchFamily="34" charset="-122"/>
                <a:ea typeface="Arial Unicode MS" panose="020B0604020202020204" pitchFamily="34" charset="-122"/>
                <a:cs typeface="Arial Unicode MS" panose="020B0604020202020204" pitchFamily="34" charset="-122"/>
              </a:endParaRPr>
            </a:p>
          </p:txBody>
        </p:sp>
      </p:grpSp>
      <p:grpSp>
        <p:nvGrpSpPr>
          <p:cNvPr id="19" name="组合 18"/>
          <p:cNvGrpSpPr/>
          <p:nvPr/>
        </p:nvGrpSpPr>
        <p:grpSpPr>
          <a:xfrm>
            <a:off x="650529" y="371625"/>
            <a:ext cx="2024063" cy="485031"/>
            <a:chOff x="650529" y="371625"/>
            <a:chExt cx="2024063" cy="485031"/>
          </a:xfrm>
        </p:grpSpPr>
        <p:sp>
          <p:nvSpPr>
            <p:cNvPr id="17" name="文本框 15"/>
            <p:cNvSpPr txBox="1">
              <a:spLocks noChangeArrowheads="1"/>
            </p:cNvSpPr>
            <p:nvPr>
              <p:custDataLst>
                <p:tags r:id="rId3"/>
              </p:custDataLst>
            </p:nvPr>
          </p:nvSpPr>
          <p:spPr bwMode="auto">
            <a:xfrm rot="16200000">
              <a:off x="1039417" y="6103"/>
              <a:ext cx="461665" cy="123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eaVert">
              <a:spAutoFit/>
            </a:bodyPr>
            <a:lstStyle>
              <a:lvl1pPr>
                <a:defRPr>
                  <a:solidFill>
                    <a:schemeClr val="tx1"/>
                  </a:solidFill>
                  <a:latin typeface="Arial Narrow" panose="020B0606020202030204" pitchFamily="34" charset="0"/>
                  <a:ea typeface="宋体" panose="02010600030101010101" pitchFamily="2" charset="-122"/>
                </a:defRPr>
              </a:lvl1pPr>
              <a:lvl2pPr marL="742950" indent="-285750">
                <a:defRPr>
                  <a:solidFill>
                    <a:schemeClr val="tx1"/>
                  </a:solidFill>
                  <a:latin typeface="Arial Narrow" panose="020B0606020202030204" pitchFamily="34" charset="0"/>
                  <a:ea typeface="宋体" panose="02010600030101010101" pitchFamily="2" charset="-122"/>
                </a:defRPr>
              </a:lvl2pPr>
              <a:lvl3pPr marL="1143000" indent="-228600">
                <a:defRPr>
                  <a:solidFill>
                    <a:schemeClr val="tx1"/>
                  </a:solidFill>
                  <a:latin typeface="Arial Narrow" panose="020B0606020202030204" pitchFamily="34" charset="0"/>
                  <a:ea typeface="宋体" panose="02010600030101010101" pitchFamily="2" charset="-122"/>
                </a:defRPr>
              </a:lvl3pPr>
              <a:lvl4pPr marL="1600200" indent="-228600">
                <a:defRPr>
                  <a:solidFill>
                    <a:schemeClr val="tx1"/>
                  </a:solidFill>
                  <a:latin typeface="Arial Narrow" panose="020B0606020202030204" pitchFamily="34" charset="0"/>
                  <a:ea typeface="宋体" panose="02010600030101010101" pitchFamily="2" charset="-122"/>
                </a:defRPr>
              </a:lvl4pPr>
              <a:lvl5pPr marL="2057400" indent="-228600">
                <a:defRPr>
                  <a:solidFill>
                    <a:schemeClr val="tx1"/>
                  </a:solidFill>
                  <a:latin typeface="Arial Narrow" panose="020B0606020202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Narrow" panose="020B0606020202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Narrow" panose="020B0606020202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Narrow" panose="020B0606020202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Narrow" panose="020B0606020202030204" pitchFamily="34" charset="0"/>
                  <a:ea typeface="宋体" panose="02010600030101010101" pitchFamily="2" charset="-122"/>
                </a:defRPr>
              </a:lvl9pPr>
            </a:lstStyle>
            <a:p>
              <a:pPr algn="r"/>
              <a:r>
                <a:rPr lang="en-US" altLang="zh-CN" sz="1800" dirty="0">
                  <a:solidFill>
                    <a:schemeClr val="bg1">
                      <a:lumMod val="50000"/>
                    </a:schemeClr>
                  </a:solidFill>
                  <a:latin typeface="微软雅黑" panose="020B0503020204020204" pitchFamily="34" charset="-122"/>
                  <a:ea typeface="微软雅黑" panose="020B0503020204020204" pitchFamily="34" charset="-122"/>
                </a:rPr>
                <a:t>Contents</a:t>
              </a:r>
            </a:p>
          </p:txBody>
        </p:sp>
        <p:sp>
          <p:nvSpPr>
            <p:cNvPr id="18" name="矩形 17"/>
            <p:cNvSpPr/>
            <p:nvPr>
              <p:custDataLst>
                <p:tags r:id="rId4"/>
              </p:custDataLst>
            </p:nvPr>
          </p:nvSpPr>
          <p:spPr>
            <a:xfrm>
              <a:off x="1803054" y="371625"/>
              <a:ext cx="871538" cy="442913"/>
            </a:xfrm>
            <a:prstGeom prst="rect">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zh-CN" altLang="en-US" sz="2400" b="1" dirty="0">
                  <a:solidFill>
                    <a:srgbClr val="F79479"/>
                  </a:solidFill>
                  <a:latin typeface="微软雅黑" panose="020B0503020204020204" pitchFamily="34" charset="-122"/>
                  <a:ea typeface="微软雅黑" panose="020B0503020204020204" pitchFamily="34" charset="-122"/>
                </a:rPr>
                <a:t>目</a:t>
              </a:r>
              <a:r>
                <a:rPr lang="zh-CN" altLang="en-US" sz="2400" b="1" dirty="0">
                  <a:solidFill>
                    <a:srgbClr val="4FBAE8"/>
                  </a:solidFill>
                  <a:latin typeface="微软雅黑" panose="020B0503020204020204" pitchFamily="34" charset="-122"/>
                  <a:ea typeface="微软雅黑" panose="020B0503020204020204" pitchFamily="34" charset="-122"/>
                </a:rPr>
                <a:t>录</a:t>
              </a:r>
            </a:p>
          </p:txBody>
        </p:sp>
      </p:gr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Click="0" advTm="0">
        <p15:prstTrans prst="pageCurlDouble"/>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fade">
                                      <p:cBhvr>
                                        <p:cTn id="7" dur="1000"/>
                                        <p:tgtEl>
                                          <p:spTgt spid="19"/>
                                        </p:tgtEl>
                                      </p:cBhvr>
                                    </p:animEffect>
                                    <p:anim calcmode="lin" valueType="num">
                                      <p:cBhvr>
                                        <p:cTn id="8" dur="1000" fill="hold"/>
                                        <p:tgtEl>
                                          <p:spTgt spid="19"/>
                                        </p:tgtEl>
                                        <p:attrNameLst>
                                          <p:attrName>ppt_x</p:attrName>
                                        </p:attrNameLst>
                                      </p:cBhvr>
                                      <p:tavLst>
                                        <p:tav tm="0">
                                          <p:val>
                                            <p:strVal val="#ppt_x"/>
                                          </p:val>
                                        </p:tav>
                                        <p:tav tm="100000">
                                          <p:val>
                                            <p:strVal val="#ppt_x"/>
                                          </p:val>
                                        </p:tav>
                                      </p:tavLst>
                                    </p:anim>
                                    <p:anim calcmode="lin" valueType="num">
                                      <p:cBhvr>
                                        <p:cTn id="9" dur="1000" fill="hold"/>
                                        <p:tgtEl>
                                          <p:spTgt spid="19"/>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16" presetClass="entr" presetSubtype="42" fill="hold" nodeType="afterEffect">
                                  <p:stCondLst>
                                    <p:cond delay="0"/>
                                  </p:stCondLst>
                                  <p:childTnLst>
                                    <p:set>
                                      <p:cBhvr>
                                        <p:cTn id="12" dur="1" fill="hold">
                                          <p:stCondLst>
                                            <p:cond delay="0"/>
                                          </p:stCondLst>
                                        </p:cTn>
                                        <p:tgtEl>
                                          <p:spTgt spid="11"/>
                                        </p:tgtEl>
                                        <p:attrNameLst>
                                          <p:attrName>style.visibility</p:attrName>
                                        </p:attrNameLst>
                                      </p:cBhvr>
                                      <p:to>
                                        <p:strVal val="visible"/>
                                      </p:to>
                                    </p:set>
                                    <p:animEffect transition="in" filter="barn(outHorizontal)">
                                      <p:cBhvr>
                                        <p:cTn id="13" dur="500"/>
                                        <p:tgtEl>
                                          <p:spTgt spid="11"/>
                                        </p:tgtEl>
                                      </p:cBhvr>
                                    </p:animEffect>
                                  </p:childTnLst>
                                </p:cTn>
                              </p:par>
                              <p:par>
                                <p:cTn id="14" presetID="16" presetClass="entr" presetSubtype="42" fill="hold" nodeType="withEffect">
                                  <p:stCondLst>
                                    <p:cond delay="0"/>
                                  </p:stCondLst>
                                  <p:childTnLst>
                                    <p:set>
                                      <p:cBhvr>
                                        <p:cTn id="15" dur="1" fill="hold">
                                          <p:stCondLst>
                                            <p:cond delay="0"/>
                                          </p:stCondLst>
                                        </p:cTn>
                                        <p:tgtEl>
                                          <p:spTgt spid="12"/>
                                        </p:tgtEl>
                                        <p:attrNameLst>
                                          <p:attrName>style.visibility</p:attrName>
                                        </p:attrNameLst>
                                      </p:cBhvr>
                                      <p:to>
                                        <p:strVal val="visible"/>
                                      </p:to>
                                    </p:set>
                                    <p:animEffect transition="in" filter="barn(outHorizontal)">
                                      <p:cBhvr>
                                        <p:cTn id="16" dur="500"/>
                                        <p:tgtEl>
                                          <p:spTgt spid="12"/>
                                        </p:tgtEl>
                                      </p:cBhvr>
                                    </p:animEffect>
                                  </p:childTnLst>
                                </p:cTn>
                              </p:par>
                            </p:childTnLst>
                          </p:cTn>
                        </p:par>
                        <p:par>
                          <p:cTn id="17" fill="hold">
                            <p:stCondLst>
                              <p:cond delay="1500"/>
                            </p:stCondLst>
                            <p:childTnLst>
                              <p:par>
                                <p:cTn id="18" presetID="12" presetClass="entr" presetSubtype="2" fill="hold" nodeType="afterEffect">
                                  <p:stCondLst>
                                    <p:cond delay="0"/>
                                  </p:stCondLst>
                                  <p:childTnLst>
                                    <p:set>
                                      <p:cBhvr>
                                        <p:cTn id="19" dur="1" fill="hold">
                                          <p:stCondLst>
                                            <p:cond delay="0"/>
                                          </p:stCondLst>
                                        </p:cTn>
                                        <p:tgtEl>
                                          <p:spTgt spid="20"/>
                                        </p:tgtEl>
                                        <p:attrNameLst>
                                          <p:attrName>style.visibility</p:attrName>
                                        </p:attrNameLst>
                                      </p:cBhvr>
                                      <p:to>
                                        <p:strVal val="visible"/>
                                      </p:to>
                                    </p:set>
                                    <p:anim calcmode="lin" valueType="num">
                                      <p:cBhvr additive="base">
                                        <p:cTn id="20" dur="500"/>
                                        <p:tgtEl>
                                          <p:spTgt spid="20"/>
                                        </p:tgtEl>
                                        <p:attrNameLst>
                                          <p:attrName>ppt_x</p:attrName>
                                        </p:attrNameLst>
                                      </p:cBhvr>
                                      <p:tavLst>
                                        <p:tav tm="0">
                                          <p:val>
                                            <p:strVal val="#ppt_x+#ppt_w*1.125000"/>
                                          </p:val>
                                        </p:tav>
                                        <p:tav tm="100000">
                                          <p:val>
                                            <p:strVal val="#ppt_x"/>
                                          </p:val>
                                        </p:tav>
                                      </p:tavLst>
                                    </p:anim>
                                    <p:animEffect transition="in" filter="wipe(left)">
                                      <p:cBhvr>
                                        <p:cTn id="21" dur="500"/>
                                        <p:tgtEl>
                                          <p:spTgt spid="20"/>
                                        </p:tgtEl>
                                      </p:cBhvr>
                                    </p:animEffect>
                                  </p:childTnLst>
                                </p:cTn>
                              </p:par>
                            </p:childTnLst>
                          </p:cTn>
                        </p:par>
                        <p:par>
                          <p:cTn id="22" fill="hold">
                            <p:stCondLst>
                              <p:cond delay="2000"/>
                            </p:stCondLst>
                            <p:childTnLst>
                              <p:par>
                                <p:cTn id="23" presetID="12" presetClass="entr" presetSubtype="2" fill="hold" nodeType="afterEffect">
                                  <p:stCondLst>
                                    <p:cond delay="0"/>
                                  </p:stCondLst>
                                  <p:childTnLst>
                                    <p:set>
                                      <p:cBhvr>
                                        <p:cTn id="24" dur="1" fill="hold">
                                          <p:stCondLst>
                                            <p:cond delay="0"/>
                                          </p:stCondLst>
                                        </p:cTn>
                                        <p:tgtEl>
                                          <p:spTgt spid="21"/>
                                        </p:tgtEl>
                                        <p:attrNameLst>
                                          <p:attrName>style.visibility</p:attrName>
                                        </p:attrNameLst>
                                      </p:cBhvr>
                                      <p:to>
                                        <p:strVal val="visible"/>
                                      </p:to>
                                    </p:set>
                                    <p:anim calcmode="lin" valueType="num">
                                      <p:cBhvr additive="base">
                                        <p:cTn id="25" dur="500"/>
                                        <p:tgtEl>
                                          <p:spTgt spid="21"/>
                                        </p:tgtEl>
                                        <p:attrNameLst>
                                          <p:attrName>ppt_x</p:attrName>
                                        </p:attrNameLst>
                                      </p:cBhvr>
                                      <p:tavLst>
                                        <p:tav tm="0">
                                          <p:val>
                                            <p:strVal val="#ppt_x+#ppt_w*1.125000"/>
                                          </p:val>
                                        </p:tav>
                                        <p:tav tm="100000">
                                          <p:val>
                                            <p:strVal val="#ppt_x"/>
                                          </p:val>
                                        </p:tav>
                                      </p:tavLst>
                                    </p:anim>
                                    <p:animEffect transition="in" filter="wipe(left)">
                                      <p:cBhvr>
                                        <p:cTn id="26" dur="500"/>
                                        <p:tgtEl>
                                          <p:spTgt spid="21"/>
                                        </p:tgtEl>
                                      </p:cBhvr>
                                    </p:animEffect>
                                  </p:childTnLst>
                                </p:cTn>
                              </p:par>
                            </p:childTnLst>
                          </p:cTn>
                        </p:par>
                        <p:par>
                          <p:cTn id="27" fill="hold">
                            <p:stCondLst>
                              <p:cond delay="2500"/>
                            </p:stCondLst>
                            <p:childTnLst>
                              <p:par>
                                <p:cTn id="28" presetID="12" presetClass="entr" presetSubtype="8" fill="hold" nodeType="afterEffect">
                                  <p:stCondLst>
                                    <p:cond delay="0"/>
                                  </p:stCondLst>
                                  <p:childTnLst>
                                    <p:set>
                                      <p:cBhvr>
                                        <p:cTn id="29" dur="1" fill="hold">
                                          <p:stCondLst>
                                            <p:cond delay="0"/>
                                          </p:stCondLst>
                                        </p:cTn>
                                        <p:tgtEl>
                                          <p:spTgt spid="22"/>
                                        </p:tgtEl>
                                        <p:attrNameLst>
                                          <p:attrName>style.visibility</p:attrName>
                                        </p:attrNameLst>
                                      </p:cBhvr>
                                      <p:to>
                                        <p:strVal val="visible"/>
                                      </p:to>
                                    </p:set>
                                    <p:anim calcmode="lin" valueType="num">
                                      <p:cBhvr additive="base">
                                        <p:cTn id="30" dur="500"/>
                                        <p:tgtEl>
                                          <p:spTgt spid="22"/>
                                        </p:tgtEl>
                                        <p:attrNameLst>
                                          <p:attrName>ppt_x</p:attrName>
                                        </p:attrNameLst>
                                      </p:cBhvr>
                                      <p:tavLst>
                                        <p:tav tm="0">
                                          <p:val>
                                            <p:strVal val="#ppt_x-#ppt_w*1.125000"/>
                                          </p:val>
                                        </p:tav>
                                        <p:tav tm="100000">
                                          <p:val>
                                            <p:strVal val="#ppt_x"/>
                                          </p:val>
                                        </p:tav>
                                      </p:tavLst>
                                    </p:anim>
                                    <p:animEffect transition="in" filter="wipe(right)">
                                      <p:cBhvr>
                                        <p:cTn id="31" dur="500"/>
                                        <p:tgtEl>
                                          <p:spTgt spid="22"/>
                                        </p:tgtEl>
                                      </p:cBhvr>
                                    </p:animEffect>
                                  </p:childTnLst>
                                </p:cTn>
                              </p:par>
                            </p:childTnLst>
                          </p:cTn>
                        </p:par>
                        <p:par>
                          <p:cTn id="32" fill="hold">
                            <p:stCondLst>
                              <p:cond delay="3000"/>
                            </p:stCondLst>
                            <p:childTnLst>
                              <p:par>
                                <p:cTn id="33" presetID="12" presetClass="entr" presetSubtype="8" fill="hold" nodeType="afterEffect">
                                  <p:stCondLst>
                                    <p:cond delay="0"/>
                                  </p:stCondLst>
                                  <p:childTnLst>
                                    <p:set>
                                      <p:cBhvr>
                                        <p:cTn id="34" dur="1" fill="hold">
                                          <p:stCondLst>
                                            <p:cond delay="0"/>
                                          </p:stCondLst>
                                        </p:cTn>
                                        <p:tgtEl>
                                          <p:spTgt spid="23"/>
                                        </p:tgtEl>
                                        <p:attrNameLst>
                                          <p:attrName>style.visibility</p:attrName>
                                        </p:attrNameLst>
                                      </p:cBhvr>
                                      <p:to>
                                        <p:strVal val="visible"/>
                                      </p:to>
                                    </p:set>
                                    <p:anim calcmode="lin" valueType="num">
                                      <p:cBhvr additive="base">
                                        <p:cTn id="35" dur="500"/>
                                        <p:tgtEl>
                                          <p:spTgt spid="23"/>
                                        </p:tgtEl>
                                        <p:attrNameLst>
                                          <p:attrName>ppt_x</p:attrName>
                                        </p:attrNameLst>
                                      </p:cBhvr>
                                      <p:tavLst>
                                        <p:tav tm="0">
                                          <p:val>
                                            <p:strVal val="#ppt_x-#ppt_w*1.125000"/>
                                          </p:val>
                                        </p:tav>
                                        <p:tav tm="100000">
                                          <p:val>
                                            <p:strVal val="#ppt_x"/>
                                          </p:val>
                                        </p:tav>
                                      </p:tavLst>
                                    </p:anim>
                                    <p:animEffect transition="in" filter="wipe(right)">
                                      <p:cBhvr>
                                        <p:cTn id="36"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图片 5"/>
          <p:cNvPicPr>
            <a:picLocks noChangeAspect="1"/>
          </p:cNvPicPr>
          <p:nvPr/>
        </p:nvPicPr>
        <p:blipFill rotWithShape="1">
          <a:blip r:embed="rId2" cstate="email"/>
          <a:srcRect/>
          <a:stretch>
            <a:fillRect/>
          </a:stretch>
        </p:blipFill>
        <p:spPr>
          <a:xfrm>
            <a:off x="6702105" y="2499742"/>
            <a:ext cx="1450504" cy="1717140"/>
          </a:xfrm>
          <a:prstGeom prst="rect">
            <a:avLst/>
          </a:prstGeom>
        </p:spPr>
      </p:pic>
      <p:pic>
        <p:nvPicPr>
          <p:cNvPr id="9" name="图片 8"/>
          <p:cNvPicPr>
            <a:picLocks noChangeAspect="1"/>
          </p:cNvPicPr>
          <p:nvPr/>
        </p:nvPicPr>
        <p:blipFill rotWithShape="1">
          <a:blip r:embed="rId3" cstate="email"/>
          <a:srcRect/>
          <a:stretch>
            <a:fillRect/>
          </a:stretch>
        </p:blipFill>
        <p:spPr>
          <a:xfrm>
            <a:off x="5292080" y="3730752"/>
            <a:ext cx="3352800" cy="1412748"/>
          </a:xfrm>
          <a:prstGeom prst="rect">
            <a:avLst/>
          </a:prstGeom>
        </p:spPr>
      </p:pic>
      <p:pic>
        <p:nvPicPr>
          <p:cNvPr id="10" name="图片 9"/>
          <p:cNvPicPr>
            <a:picLocks noChangeAspect="1"/>
          </p:cNvPicPr>
          <p:nvPr/>
        </p:nvPicPr>
        <p:blipFill rotWithShape="1">
          <a:blip r:embed="rId4" cstate="email"/>
          <a:srcRect/>
          <a:stretch>
            <a:fillRect/>
          </a:stretch>
        </p:blipFill>
        <p:spPr>
          <a:xfrm>
            <a:off x="7949936" y="1146844"/>
            <a:ext cx="1389888" cy="3791712"/>
          </a:xfrm>
          <a:prstGeom prst="rect">
            <a:avLst/>
          </a:prstGeom>
        </p:spPr>
      </p:pic>
      <p:pic>
        <p:nvPicPr>
          <p:cNvPr id="11" name="图片 10"/>
          <p:cNvPicPr>
            <a:picLocks noChangeAspect="1"/>
          </p:cNvPicPr>
          <p:nvPr/>
        </p:nvPicPr>
        <p:blipFill rotWithShape="1">
          <a:blip r:embed="rId5" cstate="email"/>
          <a:srcRect/>
          <a:stretch>
            <a:fillRect/>
          </a:stretch>
        </p:blipFill>
        <p:spPr>
          <a:xfrm>
            <a:off x="1126071" y="1195462"/>
            <a:ext cx="1487424" cy="1444752"/>
          </a:xfrm>
          <a:prstGeom prst="rect">
            <a:avLst/>
          </a:prstGeom>
        </p:spPr>
      </p:pic>
      <p:pic>
        <p:nvPicPr>
          <p:cNvPr id="12" name="图片 11"/>
          <p:cNvPicPr>
            <a:picLocks noChangeAspect="1"/>
          </p:cNvPicPr>
          <p:nvPr/>
        </p:nvPicPr>
        <p:blipFill rotWithShape="1">
          <a:blip r:embed="rId6" cstate="email"/>
          <a:srcRect/>
          <a:stretch>
            <a:fillRect/>
          </a:stretch>
        </p:blipFill>
        <p:spPr>
          <a:xfrm>
            <a:off x="3845448" y="1390500"/>
            <a:ext cx="1446632" cy="1304544"/>
          </a:xfrm>
          <a:prstGeom prst="rect">
            <a:avLst/>
          </a:prstGeom>
        </p:spPr>
      </p:pic>
      <p:grpSp>
        <p:nvGrpSpPr>
          <p:cNvPr id="13" name="组合 12"/>
          <p:cNvGrpSpPr/>
          <p:nvPr/>
        </p:nvGrpSpPr>
        <p:grpSpPr>
          <a:xfrm>
            <a:off x="908426" y="2835252"/>
            <a:ext cx="2031325" cy="1800493"/>
            <a:chOff x="1079077" y="2614482"/>
            <a:chExt cx="2031325" cy="1800493"/>
          </a:xfrm>
        </p:grpSpPr>
        <p:sp>
          <p:nvSpPr>
            <p:cNvPr id="14" name="文本框 13"/>
            <p:cNvSpPr txBox="1"/>
            <p:nvPr/>
          </p:nvSpPr>
          <p:spPr>
            <a:xfrm>
              <a:off x="1079077" y="2614482"/>
              <a:ext cx="2031325" cy="461665"/>
            </a:xfrm>
            <a:prstGeom prst="rect">
              <a:avLst/>
            </a:prstGeom>
            <a:noFill/>
          </p:spPr>
          <p:txBody>
            <a:bodyPr wrap="none" rtlCol="0">
              <a:spAutoFit/>
            </a:bodyPr>
            <a:lstStyle/>
            <a:p>
              <a:r>
                <a:rPr lang="zh-CN" altLang="en-US" sz="2400" b="1" dirty="0">
                  <a:latin typeface="微软雅黑" panose="020B0503020204020204" pitchFamily="34" charset="-122"/>
                  <a:ea typeface="微软雅黑" panose="020B0503020204020204" pitchFamily="34" charset="-122"/>
                </a:rPr>
                <a:t>单击添加文字</a:t>
              </a:r>
            </a:p>
          </p:txBody>
        </p:sp>
        <p:sp>
          <p:nvSpPr>
            <p:cNvPr id="15" name="文本框 14"/>
            <p:cNvSpPr txBox="1"/>
            <p:nvPr/>
          </p:nvSpPr>
          <p:spPr>
            <a:xfrm>
              <a:off x="1309909" y="3076147"/>
              <a:ext cx="1569660" cy="1338828"/>
            </a:xfrm>
            <a:prstGeom prst="rect">
              <a:avLst/>
            </a:prstGeom>
            <a:noFill/>
          </p:spPr>
          <p:txBody>
            <a:bodyPr wrap="none" rtlCol="0">
              <a:spAutoFit/>
            </a:bodyPr>
            <a:lstStyle/>
            <a:p>
              <a:pPr>
                <a:lnSpc>
                  <a:spcPct val="150000"/>
                </a:lnSpc>
              </a:pPr>
              <a:r>
                <a:rPr lang="zh-CN" altLang="en-US" sz="1800" dirty="0">
                  <a:latin typeface="微软雅黑" panose="020B0503020204020204" pitchFamily="34" charset="-122"/>
                  <a:ea typeface="微软雅黑" panose="020B0503020204020204" pitchFamily="34" charset="-122"/>
                </a:rPr>
                <a:t>单击添加文字</a:t>
              </a:r>
              <a:endParaRPr lang="en-US" altLang="zh-CN" sz="1800" dirty="0">
                <a:latin typeface="微软雅黑" panose="020B0503020204020204" pitchFamily="34" charset="-122"/>
                <a:ea typeface="微软雅黑" panose="020B0503020204020204" pitchFamily="34" charset="-122"/>
              </a:endParaRPr>
            </a:p>
            <a:p>
              <a:pPr>
                <a:lnSpc>
                  <a:spcPct val="150000"/>
                </a:lnSpc>
              </a:pPr>
              <a:r>
                <a:rPr lang="zh-CN" altLang="en-US" sz="1800" dirty="0">
                  <a:latin typeface="微软雅黑" panose="020B0503020204020204" pitchFamily="34" charset="-122"/>
                  <a:ea typeface="微软雅黑" panose="020B0503020204020204" pitchFamily="34" charset="-122"/>
                </a:rPr>
                <a:t>单击添加文字</a:t>
              </a:r>
            </a:p>
            <a:p>
              <a:pPr>
                <a:lnSpc>
                  <a:spcPct val="150000"/>
                </a:lnSpc>
              </a:pPr>
              <a:r>
                <a:rPr lang="zh-CN" altLang="en-US" sz="1800" dirty="0">
                  <a:latin typeface="微软雅黑" panose="020B0503020204020204" pitchFamily="34" charset="-122"/>
                  <a:ea typeface="微软雅黑" panose="020B0503020204020204" pitchFamily="34" charset="-122"/>
                </a:rPr>
                <a:t>单击添加文字</a:t>
              </a:r>
            </a:p>
          </p:txBody>
        </p:sp>
      </p:grpSp>
      <p:grpSp>
        <p:nvGrpSpPr>
          <p:cNvPr id="16" name="组合 15"/>
          <p:cNvGrpSpPr/>
          <p:nvPr/>
        </p:nvGrpSpPr>
        <p:grpSpPr>
          <a:xfrm>
            <a:off x="3583172" y="2844464"/>
            <a:ext cx="2031325" cy="1800493"/>
            <a:chOff x="1079077" y="2614482"/>
            <a:chExt cx="2031325" cy="1800493"/>
          </a:xfrm>
        </p:grpSpPr>
        <p:sp>
          <p:nvSpPr>
            <p:cNvPr id="17" name="文本框 16"/>
            <p:cNvSpPr txBox="1"/>
            <p:nvPr/>
          </p:nvSpPr>
          <p:spPr>
            <a:xfrm>
              <a:off x="1079077" y="2614482"/>
              <a:ext cx="2031325" cy="461665"/>
            </a:xfrm>
            <a:prstGeom prst="rect">
              <a:avLst/>
            </a:prstGeom>
            <a:noFill/>
          </p:spPr>
          <p:txBody>
            <a:bodyPr wrap="none" rtlCol="0">
              <a:spAutoFit/>
            </a:bodyPr>
            <a:lstStyle/>
            <a:p>
              <a:r>
                <a:rPr lang="zh-CN" altLang="en-US" sz="2400" b="1" dirty="0">
                  <a:latin typeface="微软雅黑" panose="020B0503020204020204" pitchFamily="34" charset="-122"/>
                  <a:ea typeface="微软雅黑" panose="020B0503020204020204" pitchFamily="34" charset="-122"/>
                </a:rPr>
                <a:t>单击添加文字</a:t>
              </a:r>
            </a:p>
          </p:txBody>
        </p:sp>
        <p:sp>
          <p:nvSpPr>
            <p:cNvPr id="18" name="文本框 17"/>
            <p:cNvSpPr txBox="1"/>
            <p:nvPr/>
          </p:nvSpPr>
          <p:spPr>
            <a:xfrm>
              <a:off x="1309909" y="3076147"/>
              <a:ext cx="1569660" cy="1338828"/>
            </a:xfrm>
            <a:prstGeom prst="rect">
              <a:avLst/>
            </a:prstGeom>
            <a:noFill/>
          </p:spPr>
          <p:txBody>
            <a:bodyPr wrap="none" rtlCol="0">
              <a:spAutoFit/>
            </a:bodyPr>
            <a:lstStyle/>
            <a:p>
              <a:pPr>
                <a:lnSpc>
                  <a:spcPct val="150000"/>
                </a:lnSpc>
              </a:pPr>
              <a:r>
                <a:rPr lang="zh-CN" altLang="en-US" sz="1800" dirty="0">
                  <a:latin typeface="微软雅黑" panose="020B0503020204020204" pitchFamily="34" charset="-122"/>
                  <a:ea typeface="微软雅黑" panose="020B0503020204020204" pitchFamily="34" charset="-122"/>
                </a:rPr>
                <a:t>单击添加文字</a:t>
              </a:r>
              <a:endParaRPr lang="en-US" altLang="zh-CN" sz="1800" dirty="0">
                <a:latin typeface="微软雅黑" panose="020B0503020204020204" pitchFamily="34" charset="-122"/>
                <a:ea typeface="微软雅黑" panose="020B0503020204020204" pitchFamily="34" charset="-122"/>
              </a:endParaRPr>
            </a:p>
            <a:p>
              <a:pPr>
                <a:lnSpc>
                  <a:spcPct val="150000"/>
                </a:lnSpc>
              </a:pPr>
              <a:r>
                <a:rPr lang="zh-CN" altLang="en-US" sz="1800" dirty="0">
                  <a:latin typeface="微软雅黑" panose="020B0503020204020204" pitchFamily="34" charset="-122"/>
                  <a:ea typeface="微软雅黑" panose="020B0503020204020204" pitchFamily="34" charset="-122"/>
                </a:rPr>
                <a:t>单击添加文字</a:t>
              </a:r>
            </a:p>
            <a:p>
              <a:pPr>
                <a:lnSpc>
                  <a:spcPct val="150000"/>
                </a:lnSpc>
              </a:pPr>
              <a:r>
                <a:rPr lang="zh-CN" altLang="en-US" sz="1800" dirty="0">
                  <a:latin typeface="微软雅黑" panose="020B0503020204020204" pitchFamily="34" charset="-122"/>
                  <a:ea typeface="微软雅黑" panose="020B0503020204020204" pitchFamily="34" charset="-122"/>
                </a:rPr>
                <a:t>单击添加文字</a:t>
              </a:r>
            </a:p>
          </p:txBody>
        </p:sp>
      </p:gr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Click="0" advTm="0">
        <p15:prstTrans prst="pageCurlDouble"/>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down)">
                                      <p:cBhvr>
                                        <p:cTn id="7" dur="500"/>
                                        <p:tgtEl>
                                          <p:spTgt spid="9"/>
                                        </p:tgtEl>
                                      </p:cBhvr>
                                    </p:animEffect>
                                  </p:childTnLst>
                                </p:cTn>
                              </p:par>
                              <p:par>
                                <p:cTn id="8" presetID="22" presetClass="entr" presetSubtype="4" fill="hold"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wipe(down)">
                                      <p:cBhvr>
                                        <p:cTn id="10" dur="500"/>
                                        <p:tgtEl>
                                          <p:spTgt spid="10"/>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nodeType="click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wipe(down)">
                                      <p:cBhvr>
                                        <p:cTn id="15" dur="500"/>
                                        <p:tgtEl>
                                          <p:spTgt spid="6"/>
                                        </p:tgtEl>
                                      </p:cBhvr>
                                    </p:animEffect>
                                  </p:childTnLst>
                                </p:cTn>
                              </p:par>
                            </p:childTnLst>
                          </p:cTn>
                        </p:par>
                      </p:childTnLst>
                    </p:cTn>
                  </p:par>
                  <p:par>
                    <p:cTn id="16" fill="hold">
                      <p:stCondLst>
                        <p:cond delay="indefinite"/>
                      </p:stCondLst>
                      <p:childTnLst>
                        <p:par>
                          <p:cTn id="17" fill="hold">
                            <p:stCondLst>
                              <p:cond delay="0"/>
                            </p:stCondLst>
                            <p:childTnLst>
                              <p:par>
                                <p:cTn id="18" presetID="26" presetClass="entr" presetSubtype="0" fill="hold" nodeType="clickEffect">
                                  <p:stCondLst>
                                    <p:cond delay="0"/>
                                  </p:stCondLst>
                                  <p:childTnLst>
                                    <p:set>
                                      <p:cBhvr>
                                        <p:cTn id="19" dur="1" fill="hold">
                                          <p:stCondLst>
                                            <p:cond delay="0"/>
                                          </p:stCondLst>
                                        </p:cTn>
                                        <p:tgtEl>
                                          <p:spTgt spid="11"/>
                                        </p:tgtEl>
                                        <p:attrNameLst>
                                          <p:attrName>style.visibility</p:attrName>
                                        </p:attrNameLst>
                                      </p:cBhvr>
                                      <p:to>
                                        <p:strVal val="visible"/>
                                      </p:to>
                                    </p:set>
                                    <p:animEffect transition="in" filter="wipe(down)">
                                      <p:cBhvr>
                                        <p:cTn id="20" dur="580">
                                          <p:stCondLst>
                                            <p:cond delay="0"/>
                                          </p:stCondLst>
                                        </p:cTn>
                                        <p:tgtEl>
                                          <p:spTgt spid="11"/>
                                        </p:tgtEl>
                                      </p:cBhvr>
                                    </p:animEffect>
                                    <p:anim calcmode="lin" valueType="num">
                                      <p:cBhvr>
                                        <p:cTn id="21" dur="1822" tmFilter="0,0; 0.14,0.36; 0.43,0.73; 0.71,0.91; 1.0,1.0">
                                          <p:stCondLst>
                                            <p:cond delay="0"/>
                                          </p:stCondLst>
                                        </p:cTn>
                                        <p:tgtEl>
                                          <p:spTgt spid="11"/>
                                        </p:tgtEl>
                                        <p:attrNameLst>
                                          <p:attrName>ppt_x</p:attrName>
                                        </p:attrNameLst>
                                      </p:cBhvr>
                                      <p:tavLst>
                                        <p:tav tm="0">
                                          <p:val>
                                            <p:strVal val="#ppt_x-0.25"/>
                                          </p:val>
                                        </p:tav>
                                        <p:tav tm="100000">
                                          <p:val>
                                            <p:strVal val="#ppt_x"/>
                                          </p:val>
                                        </p:tav>
                                      </p:tavLst>
                                    </p:anim>
                                    <p:anim calcmode="lin" valueType="num">
                                      <p:cBhvr>
                                        <p:cTn id="22" dur="664" tmFilter="0.0,0.0; 0.25,0.07; 0.50,0.2; 0.75,0.467; 1.0,1.0">
                                          <p:stCondLst>
                                            <p:cond delay="0"/>
                                          </p:stCondLst>
                                        </p:cTn>
                                        <p:tgtEl>
                                          <p:spTgt spid="11"/>
                                        </p:tgtEl>
                                        <p:attrNameLst>
                                          <p:attrName>ppt_y</p:attrName>
                                        </p:attrNameLst>
                                      </p:cBhvr>
                                      <p:tavLst>
                                        <p:tav tm="0" fmla="#ppt_y-sin(pi*$)/3">
                                          <p:val>
                                            <p:fltVal val="0.5"/>
                                          </p:val>
                                        </p:tav>
                                        <p:tav tm="100000">
                                          <p:val>
                                            <p:fltVal val="1"/>
                                          </p:val>
                                        </p:tav>
                                      </p:tavLst>
                                    </p:anim>
                                    <p:anim calcmode="lin" valueType="num">
                                      <p:cBhvr>
                                        <p:cTn id="23" dur="664" tmFilter="0, 0; 0.125,0.2665; 0.25,0.4; 0.375,0.465; 0.5,0.5;  0.625,0.535; 0.75,0.6; 0.875,0.7335; 1,1">
                                          <p:stCondLst>
                                            <p:cond delay="664"/>
                                          </p:stCondLst>
                                        </p:cTn>
                                        <p:tgtEl>
                                          <p:spTgt spid="11"/>
                                        </p:tgtEl>
                                        <p:attrNameLst>
                                          <p:attrName>ppt_y</p:attrName>
                                        </p:attrNameLst>
                                      </p:cBhvr>
                                      <p:tavLst>
                                        <p:tav tm="0" fmla="#ppt_y-sin(pi*$)/9">
                                          <p:val>
                                            <p:fltVal val="0"/>
                                          </p:val>
                                        </p:tav>
                                        <p:tav tm="100000">
                                          <p:val>
                                            <p:fltVal val="1"/>
                                          </p:val>
                                        </p:tav>
                                      </p:tavLst>
                                    </p:anim>
                                    <p:anim calcmode="lin" valueType="num">
                                      <p:cBhvr>
                                        <p:cTn id="24" dur="332" tmFilter="0, 0; 0.125,0.2665; 0.25,0.4; 0.375,0.465; 0.5,0.5;  0.625,0.535; 0.75,0.6; 0.875,0.7335; 1,1">
                                          <p:stCondLst>
                                            <p:cond delay="1324"/>
                                          </p:stCondLst>
                                        </p:cTn>
                                        <p:tgtEl>
                                          <p:spTgt spid="11"/>
                                        </p:tgtEl>
                                        <p:attrNameLst>
                                          <p:attrName>ppt_y</p:attrName>
                                        </p:attrNameLst>
                                      </p:cBhvr>
                                      <p:tavLst>
                                        <p:tav tm="0" fmla="#ppt_y-sin(pi*$)/27">
                                          <p:val>
                                            <p:fltVal val="0"/>
                                          </p:val>
                                        </p:tav>
                                        <p:tav tm="100000">
                                          <p:val>
                                            <p:fltVal val="1"/>
                                          </p:val>
                                        </p:tav>
                                      </p:tavLst>
                                    </p:anim>
                                    <p:anim calcmode="lin" valueType="num">
                                      <p:cBhvr>
                                        <p:cTn id="25" dur="164" tmFilter="0, 0; 0.125,0.2665; 0.25,0.4; 0.375,0.465; 0.5,0.5;  0.625,0.535; 0.75,0.6; 0.875,0.7335; 1,1">
                                          <p:stCondLst>
                                            <p:cond delay="1656"/>
                                          </p:stCondLst>
                                        </p:cTn>
                                        <p:tgtEl>
                                          <p:spTgt spid="11"/>
                                        </p:tgtEl>
                                        <p:attrNameLst>
                                          <p:attrName>ppt_y</p:attrName>
                                        </p:attrNameLst>
                                      </p:cBhvr>
                                      <p:tavLst>
                                        <p:tav tm="0" fmla="#ppt_y-sin(pi*$)/81">
                                          <p:val>
                                            <p:fltVal val="0"/>
                                          </p:val>
                                        </p:tav>
                                        <p:tav tm="100000">
                                          <p:val>
                                            <p:fltVal val="1"/>
                                          </p:val>
                                        </p:tav>
                                      </p:tavLst>
                                    </p:anim>
                                    <p:animScale>
                                      <p:cBhvr>
                                        <p:cTn id="26" dur="26">
                                          <p:stCondLst>
                                            <p:cond delay="650"/>
                                          </p:stCondLst>
                                        </p:cTn>
                                        <p:tgtEl>
                                          <p:spTgt spid="11"/>
                                        </p:tgtEl>
                                      </p:cBhvr>
                                      <p:to x="100000" y="60000"/>
                                    </p:animScale>
                                    <p:animScale>
                                      <p:cBhvr>
                                        <p:cTn id="27" dur="166" decel="50000">
                                          <p:stCondLst>
                                            <p:cond delay="676"/>
                                          </p:stCondLst>
                                        </p:cTn>
                                        <p:tgtEl>
                                          <p:spTgt spid="11"/>
                                        </p:tgtEl>
                                      </p:cBhvr>
                                      <p:to x="100000" y="100000"/>
                                    </p:animScale>
                                    <p:animScale>
                                      <p:cBhvr>
                                        <p:cTn id="28" dur="26">
                                          <p:stCondLst>
                                            <p:cond delay="1312"/>
                                          </p:stCondLst>
                                        </p:cTn>
                                        <p:tgtEl>
                                          <p:spTgt spid="11"/>
                                        </p:tgtEl>
                                      </p:cBhvr>
                                      <p:to x="100000" y="80000"/>
                                    </p:animScale>
                                    <p:animScale>
                                      <p:cBhvr>
                                        <p:cTn id="29" dur="166" decel="50000">
                                          <p:stCondLst>
                                            <p:cond delay="1338"/>
                                          </p:stCondLst>
                                        </p:cTn>
                                        <p:tgtEl>
                                          <p:spTgt spid="11"/>
                                        </p:tgtEl>
                                      </p:cBhvr>
                                      <p:to x="100000" y="100000"/>
                                    </p:animScale>
                                    <p:animScale>
                                      <p:cBhvr>
                                        <p:cTn id="30" dur="26">
                                          <p:stCondLst>
                                            <p:cond delay="1642"/>
                                          </p:stCondLst>
                                        </p:cTn>
                                        <p:tgtEl>
                                          <p:spTgt spid="11"/>
                                        </p:tgtEl>
                                      </p:cBhvr>
                                      <p:to x="100000" y="90000"/>
                                    </p:animScale>
                                    <p:animScale>
                                      <p:cBhvr>
                                        <p:cTn id="31" dur="166" decel="50000">
                                          <p:stCondLst>
                                            <p:cond delay="1668"/>
                                          </p:stCondLst>
                                        </p:cTn>
                                        <p:tgtEl>
                                          <p:spTgt spid="11"/>
                                        </p:tgtEl>
                                      </p:cBhvr>
                                      <p:to x="100000" y="100000"/>
                                    </p:animScale>
                                    <p:animScale>
                                      <p:cBhvr>
                                        <p:cTn id="32" dur="26">
                                          <p:stCondLst>
                                            <p:cond delay="1808"/>
                                          </p:stCondLst>
                                        </p:cTn>
                                        <p:tgtEl>
                                          <p:spTgt spid="11"/>
                                        </p:tgtEl>
                                      </p:cBhvr>
                                      <p:to x="100000" y="95000"/>
                                    </p:animScale>
                                    <p:animScale>
                                      <p:cBhvr>
                                        <p:cTn id="33" dur="166" decel="50000">
                                          <p:stCondLst>
                                            <p:cond delay="1834"/>
                                          </p:stCondLst>
                                        </p:cTn>
                                        <p:tgtEl>
                                          <p:spTgt spid="11"/>
                                        </p:tgtEl>
                                      </p:cBhvr>
                                      <p:to x="100000" y="100000"/>
                                    </p:animScale>
                                  </p:childTnLst>
                                </p:cTn>
                              </p:par>
                            </p:childTnLst>
                          </p:cTn>
                        </p:par>
                      </p:childTnLst>
                    </p:cTn>
                  </p:par>
                  <p:par>
                    <p:cTn id="34" fill="hold">
                      <p:stCondLst>
                        <p:cond delay="indefinite"/>
                      </p:stCondLst>
                      <p:childTnLst>
                        <p:par>
                          <p:cTn id="35" fill="hold">
                            <p:stCondLst>
                              <p:cond delay="0"/>
                            </p:stCondLst>
                            <p:childTnLst>
                              <p:par>
                                <p:cTn id="36" presetID="26" presetClass="entr" presetSubtype="0" fill="hold" nodeType="clickEffect">
                                  <p:stCondLst>
                                    <p:cond delay="0"/>
                                  </p:stCondLst>
                                  <p:childTnLst>
                                    <p:set>
                                      <p:cBhvr>
                                        <p:cTn id="37" dur="1" fill="hold">
                                          <p:stCondLst>
                                            <p:cond delay="0"/>
                                          </p:stCondLst>
                                        </p:cTn>
                                        <p:tgtEl>
                                          <p:spTgt spid="12"/>
                                        </p:tgtEl>
                                        <p:attrNameLst>
                                          <p:attrName>style.visibility</p:attrName>
                                        </p:attrNameLst>
                                      </p:cBhvr>
                                      <p:to>
                                        <p:strVal val="visible"/>
                                      </p:to>
                                    </p:set>
                                    <p:animEffect transition="in" filter="wipe(down)">
                                      <p:cBhvr>
                                        <p:cTn id="38" dur="580">
                                          <p:stCondLst>
                                            <p:cond delay="0"/>
                                          </p:stCondLst>
                                        </p:cTn>
                                        <p:tgtEl>
                                          <p:spTgt spid="12"/>
                                        </p:tgtEl>
                                      </p:cBhvr>
                                    </p:animEffect>
                                    <p:anim calcmode="lin" valueType="num">
                                      <p:cBhvr>
                                        <p:cTn id="39"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40"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41"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42"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43"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44" dur="26">
                                          <p:stCondLst>
                                            <p:cond delay="650"/>
                                          </p:stCondLst>
                                        </p:cTn>
                                        <p:tgtEl>
                                          <p:spTgt spid="12"/>
                                        </p:tgtEl>
                                      </p:cBhvr>
                                      <p:to x="100000" y="60000"/>
                                    </p:animScale>
                                    <p:animScale>
                                      <p:cBhvr>
                                        <p:cTn id="45" dur="166" decel="50000">
                                          <p:stCondLst>
                                            <p:cond delay="676"/>
                                          </p:stCondLst>
                                        </p:cTn>
                                        <p:tgtEl>
                                          <p:spTgt spid="12"/>
                                        </p:tgtEl>
                                      </p:cBhvr>
                                      <p:to x="100000" y="100000"/>
                                    </p:animScale>
                                    <p:animScale>
                                      <p:cBhvr>
                                        <p:cTn id="46" dur="26">
                                          <p:stCondLst>
                                            <p:cond delay="1312"/>
                                          </p:stCondLst>
                                        </p:cTn>
                                        <p:tgtEl>
                                          <p:spTgt spid="12"/>
                                        </p:tgtEl>
                                      </p:cBhvr>
                                      <p:to x="100000" y="80000"/>
                                    </p:animScale>
                                    <p:animScale>
                                      <p:cBhvr>
                                        <p:cTn id="47" dur="166" decel="50000">
                                          <p:stCondLst>
                                            <p:cond delay="1338"/>
                                          </p:stCondLst>
                                        </p:cTn>
                                        <p:tgtEl>
                                          <p:spTgt spid="12"/>
                                        </p:tgtEl>
                                      </p:cBhvr>
                                      <p:to x="100000" y="100000"/>
                                    </p:animScale>
                                    <p:animScale>
                                      <p:cBhvr>
                                        <p:cTn id="48" dur="26">
                                          <p:stCondLst>
                                            <p:cond delay="1642"/>
                                          </p:stCondLst>
                                        </p:cTn>
                                        <p:tgtEl>
                                          <p:spTgt spid="12"/>
                                        </p:tgtEl>
                                      </p:cBhvr>
                                      <p:to x="100000" y="90000"/>
                                    </p:animScale>
                                    <p:animScale>
                                      <p:cBhvr>
                                        <p:cTn id="49" dur="166" decel="50000">
                                          <p:stCondLst>
                                            <p:cond delay="1668"/>
                                          </p:stCondLst>
                                        </p:cTn>
                                        <p:tgtEl>
                                          <p:spTgt spid="12"/>
                                        </p:tgtEl>
                                      </p:cBhvr>
                                      <p:to x="100000" y="100000"/>
                                    </p:animScale>
                                    <p:animScale>
                                      <p:cBhvr>
                                        <p:cTn id="50" dur="26">
                                          <p:stCondLst>
                                            <p:cond delay="1808"/>
                                          </p:stCondLst>
                                        </p:cTn>
                                        <p:tgtEl>
                                          <p:spTgt spid="12"/>
                                        </p:tgtEl>
                                      </p:cBhvr>
                                      <p:to x="100000" y="95000"/>
                                    </p:animScale>
                                    <p:animScale>
                                      <p:cBhvr>
                                        <p:cTn id="51" dur="166" decel="50000">
                                          <p:stCondLst>
                                            <p:cond delay="1834"/>
                                          </p:stCondLst>
                                        </p:cTn>
                                        <p:tgtEl>
                                          <p:spTgt spid="12"/>
                                        </p:tgtEl>
                                      </p:cBhvr>
                                      <p:to x="100000" y="100000"/>
                                    </p:animScale>
                                  </p:childTnLst>
                                </p:cTn>
                              </p:par>
                            </p:childTnLst>
                          </p:cTn>
                        </p:par>
                        <p:par>
                          <p:cTn id="52" fill="hold">
                            <p:stCondLst>
                              <p:cond delay="2000"/>
                            </p:stCondLst>
                            <p:childTnLst>
                              <p:par>
                                <p:cTn id="53" presetID="2" presetClass="entr" presetSubtype="4" fill="hold" nodeType="afterEffect">
                                  <p:stCondLst>
                                    <p:cond delay="0"/>
                                  </p:stCondLst>
                                  <p:childTnLst>
                                    <p:set>
                                      <p:cBhvr>
                                        <p:cTn id="54" dur="1" fill="hold">
                                          <p:stCondLst>
                                            <p:cond delay="0"/>
                                          </p:stCondLst>
                                        </p:cTn>
                                        <p:tgtEl>
                                          <p:spTgt spid="13"/>
                                        </p:tgtEl>
                                        <p:attrNameLst>
                                          <p:attrName>style.visibility</p:attrName>
                                        </p:attrNameLst>
                                      </p:cBhvr>
                                      <p:to>
                                        <p:strVal val="visible"/>
                                      </p:to>
                                    </p:set>
                                    <p:anim calcmode="lin" valueType="num">
                                      <p:cBhvr additive="base">
                                        <p:cTn id="55" dur="500" fill="hold"/>
                                        <p:tgtEl>
                                          <p:spTgt spid="13"/>
                                        </p:tgtEl>
                                        <p:attrNameLst>
                                          <p:attrName>ppt_x</p:attrName>
                                        </p:attrNameLst>
                                      </p:cBhvr>
                                      <p:tavLst>
                                        <p:tav tm="0">
                                          <p:val>
                                            <p:strVal val="#ppt_x"/>
                                          </p:val>
                                        </p:tav>
                                        <p:tav tm="100000">
                                          <p:val>
                                            <p:strVal val="#ppt_x"/>
                                          </p:val>
                                        </p:tav>
                                      </p:tavLst>
                                    </p:anim>
                                    <p:anim calcmode="lin" valueType="num">
                                      <p:cBhvr additive="base">
                                        <p:cTn id="56" dur="500" fill="hold"/>
                                        <p:tgtEl>
                                          <p:spTgt spid="13"/>
                                        </p:tgtEl>
                                        <p:attrNameLst>
                                          <p:attrName>ppt_y</p:attrName>
                                        </p:attrNameLst>
                                      </p:cBhvr>
                                      <p:tavLst>
                                        <p:tav tm="0">
                                          <p:val>
                                            <p:strVal val="1+#ppt_h/2"/>
                                          </p:val>
                                        </p:tav>
                                        <p:tav tm="100000">
                                          <p:val>
                                            <p:strVal val="#ppt_y"/>
                                          </p:val>
                                        </p:tav>
                                      </p:tavLst>
                                    </p:anim>
                                  </p:childTnLst>
                                </p:cTn>
                              </p:par>
                            </p:childTnLst>
                          </p:cTn>
                        </p:par>
                        <p:par>
                          <p:cTn id="57" fill="hold">
                            <p:stCondLst>
                              <p:cond delay="2500"/>
                            </p:stCondLst>
                            <p:childTnLst>
                              <p:par>
                                <p:cTn id="58" presetID="2" presetClass="entr" presetSubtype="4" fill="hold" nodeType="afterEffect">
                                  <p:stCondLst>
                                    <p:cond delay="0"/>
                                  </p:stCondLst>
                                  <p:childTnLst>
                                    <p:set>
                                      <p:cBhvr>
                                        <p:cTn id="59" dur="1" fill="hold">
                                          <p:stCondLst>
                                            <p:cond delay="0"/>
                                          </p:stCondLst>
                                        </p:cTn>
                                        <p:tgtEl>
                                          <p:spTgt spid="16"/>
                                        </p:tgtEl>
                                        <p:attrNameLst>
                                          <p:attrName>style.visibility</p:attrName>
                                        </p:attrNameLst>
                                      </p:cBhvr>
                                      <p:to>
                                        <p:strVal val="visible"/>
                                      </p:to>
                                    </p:set>
                                    <p:anim calcmode="lin" valueType="num">
                                      <p:cBhvr additive="base">
                                        <p:cTn id="60" dur="500" fill="hold"/>
                                        <p:tgtEl>
                                          <p:spTgt spid="16"/>
                                        </p:tgtEl>
                                        <p:attrNameLst>
                                          <p:attrName>ppt_x</p:attrName>
                                        </p:attrNameLst>
                                      </p:cBhvr>
                                      <p:tavLst>
                                        <p:tav tm="0">
                                          <p:val>
                                            <p:strVal val="#ppt_x"/>
                                          </p:val>
                                        </p:tav>
                                        <p:tav tm="100000">
                                          <p:val>
                                            <p:strVal val="#ppt_x"/>
                                          </p:val>
                                        </p:tav>
                                      </p:tavLst>
                                    </p:anim>
                                    <p:anim calcmode="lin" valueType="num">
                                      <p:cBhvr additive="base">
                                        <p:cTn id="61"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图片 5"/>
          <p:cNvPicPr>
            <a:picLocks noChangeAspect="1"/>
          </p:cNvPicPr>
          <p:nvPr/>
        </p:nvPicPr>
        <p:blipFill>
          <a:blip r:embed="rId12" cstate="email"/>
          <a:stretch>
            <a:fillRect/>
          </a:stretch>
        </p:blipFill>
        <p:spPr>
          <a:xfrm>
            <a:off x="2709" y="-1"/>
            <a:ext cx="9141291" cy="5143500"/>
          </a:xfrm>
          <a:prstGeom prst="rect">
            <a:avLst/>
          </a:prstGeom>
        </p:spPr>
      </p:pic>
      <p:pic>
        <p:nvPicPr>
          <p:cNvPr id="5" name="图片 4"/>
          <p:cNvPicPr>
            <a:picLocks noChangeAspect="1"/>
          </p:cNvPicPr>
          <p:nvPr/>
        </p:nvPicPr>
        <p:blipFill>
          <a:blip r:embed="rId13" cstate="email"/>
          <a:stretch>
            <a:fillRect/>
          </a:stretch>
        </p:blipFill>
        <p:spPr>
          <a:xfrm>
            <a:off x="0" y="2565104"/>
            <a:ext cx="9143244" cy="2578395"/>
          </a:xfrm>
          <a:prstGeom prst="rect">
            <a:avLst/>
          </a:prstGeom>
        </p:spPr>
      </p:pic>
      <p:grpSp>
        <p:nvGrpSpPr>
          <p:cNvPr id="19" name="组合 18"/>
          <p:cNvGrpSpPr/>
          <p:nvPr/>
        </p:nvGrpSpPr>
        <p:grpSpPr>
          <a:xfrm>
            <a:off x="650529" y="371625"/>
            <a:ext cx="2024063" cy="485031"/>
            <a:chOff x="650529" y="371625"/>
            <a:chExt cx="2024063" cy="485031"/>
          </a:xfrm>
        </p:grpSpPr>
        <p:sp>
          <p:nvSpPr>
            <p:cNvPr id="17" name="文本框 15"/>
            <p:cNvSpPr txBox="1">
              <a:spLocks noChangeArrowheads="1"/>
            </p:cNvSpPr>
            <p:nvPr>
              <p:custDataLst>
                <p:tags r:id="rId8"/>
              </p:custDataLst>
            </p:nvPr>
          </p:nvSpPr>
          <p:spPr bwMode="auto">
            <a:xfrm rot="16200000">
              <a:off x="1039417" y="6103"/>
              <a:ext cx="461665" cy="123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eaVert">
              <a:spAutoFit/>
            </a:bodyPr>
            <a:lstStyle>
              <a:lvl1pPr>
                <a:defRPr>
                  <a:solidFill>
                    <a:schemeClr val="tx1"/>
                  </a:solidFill>
                  <a:latin typeface="Arial Narrow" panose="020B0606020202030204" pitchFamily="34" charset="0"/>
                  <a:ea typeface="宋体" panose="02010600030101010101" pitchFamily="2" charset="-122"/>
                </a:defRPr>
              </a:lvl1pPr>
              <a:lvl2pPr marL="742950" indent="-285750">
                <a:defRPr>
                  <a:solidFill>
                    <a:schemeClr val="tx1"/>
                  </a:solidFill>
                  <a:latin typeface="Arial Narrow" panose="020B0606020202030204" pitchFamily="34" charset="0"/>
                  <a:ea typeface="宋体" panose="02010600030101010101" pitchFamily="2" charset="-122"/>
                </a:defRPr>
              </a:lvl2pPr>
              <a:lvl3pPr marL="1143000" indent="-228600">
                <a:defRPr>
                  <a:solidFill>
                    <a:schemeClr val="tx1"/>
                  </a:solidFill>
                  <a:latin typeface="Arial Narrow" panose="020B0606020202030204" pitchFamily="34" charset="0"/>
                  <a:ea typeface="宋体" panose="02010600030101010101" pitchFamily="2" charset="-122"/>
                </a:defRPr>
              </a:lvl3pPr>
              <a:lvl4pPr marL="1600200" indent="-228600">
                <a:defRPr>
                  <a:solidFill>
                    <a:schemeClr val="tx1"/>
                  </a:solidFill>
                  <a:latin typeface="Arial Narrow" panose="020B0606020202030204" pitchFamily="34" charset="0"/>
                  <a:ea typeface="宋体" panose="02010600030101010101" pitchFamily="2" charset="-122"/>
                </a:defRPr>
              </a:lvl4pPr>
              <a:lvl5pPr marL="2057400" indent="-228600">
                <a:defRPr>
                  <a:solidFill>
                    <a:schemeClr val="tx1"/>
                  </a:solidFill>
                  <a:latin typeface="Arial Narrow" panose="020B0606020202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Narrow" panose="020B0606020202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Narrow" panose="020B0606020202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Narrow" panose="020B0606020202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Narrow" panose="020B0606020202030204" pitchFamily="34" charset="0"/>
                  <a:ea typeface="宋体" panose="02010600030101010101" pitchFamily="2" charset="-122"/>
                </a:defRPr>
              </a:lvl9pPr>
            </a:lstStyle>
            <a:p>
              <a:pPr algn="r"/>
              <a:r>
                <a:rPr lang="en-US" altLang="zh-CN" sz="1800" dirty="0">
                  <a:solidFill>
                    <a:schemeClr val="bg1">
                      <a:lumMod val="50000"/>
                    </a:schemeClr>
                  </a:solidFill>
                  <a:latin typeface="微软雅黑" panose="020B0503020204020204" pitchFamily="34" charset="-122"/>
                  <a:ea typeface="微软雅黑" panose="020B0503020204020204" pitchFamily="34" charset="-122"/>
                </a:rPr>
                <a:t>Contents</a:t>
              </a:r>
            </a:p>
          </p:txBody>
        </p:sp>
        <p:sp>
          <p:nvSpPr>
            <p:cNvPr id="18" name="矩形 17"/>
            <p:cNvSpPr/>
            <p:nvPr>
              <p:custDataLst>
                <p:tags r:id="rId9"/>
              </p:custDataLst>
            </p:nvPr>
          </p:nvSpPr>
          <p:spPr>
            <a:xfrm>
              <a:off x="1803054" y="371625"/>
              <a:ext cx="871538" cy="442913"/>
            </a:xfrm>
            <a:prstGeom prst="rect">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zh-CN" altLang="en-US" sz="2400" b="1" dirty="0">
                  <a:solidFill>
                    <a:srgbClr val="F79479"/>
                  </a:solidFill>
                  <a:latin typeface="微软雅黑" panose="020B0503020204020204" pitchFamily="34" charset="-122"/>
                  <a:ea typeface="微软雅黑" panose="020B0503020204020204" pitchFamily="34" charset="-122"/>
                </a:rPr>
                <a:t>目</a:t>
              </a:r>
              <a:r>
                <a:rPr lang="zh-CN" altLang="en-US" sz="2400" b="1" dirty="0">
                  <a:solidFill>
                    <a:srgbClr val="4FBAE8"/>
                  </a:solidFill>
                  <a:latin typeface="微软雅黑" panose="020B0503020204020204" pitchFamily="34" charset="-122"/>
                  <a:ea typeface="微软雅黑" panose="020B0503020204020204" pitchFamily="34" charset="-122"/>
                </a:rPr>
                <a:t>录</a:t>
              </a:r>
            </a:p>
          </p:txBody>
        </p:sp>
      </p:grpSp>
      <p:sp>
        <p:nvSpPr>
          <p:cNvPr id="26" name="标题 5"/>
          <p:cNvSpPr txBox="1"/>
          <p:nvPr>
            <p:custDataLst>
              <p:tags r:id="rId1"/>
            </p:custDataLst>
          </p:nvPr>
        </p:nvSpPr>
        <p:spPr bwMode="auto">
          <a:xfrm>
            <a:off x="3370660" y="1506141"/>
            <a:ext cx="3671888" cy="5369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tIns="0" bIns="0" anchor="b"/>
          <a:lstStyle>
            <a:lvl1pPr>
              <a:lnSpc>
                <a:spcPct val="90000"/>
              </a:lnSpc>
              <a:spcBef>
                <a:spcPts val="750"/>
              </a:spcBef>
              <a:buFont typeface="Arial" panose="020B0604020202020204" pitchFamily="34" charset="0"/>
              <a:buChar char="•"/>
              <a:defRPr sz="21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375"/>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375"/>
              </a:spcBef>
              <a:buFont typeface="Arial" panose="020B0604020202020204" pitchFamily="34" charset="0"/>
              <a:buChar char="•"/>
              <a:defRPr sz="15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9pPr>
          </a:lstStyle>
          <a:p>
            <a:pPr eaLnBrk="1" hangingPunct="1">
              <a:spcBef>
                <a:spcPct val="0"/>
              </a:spcBef>
              <a:buFontTx/>
              <a:buNone/>
            </a:pPr>
            <a:r>
              <a:rPr lang="zh-CN" altLang="en-US" sz="3300" b="1" dirty="0">
                <a:solidFill>
                  <a:srgbClr val="0078AA"/>
                </a:solidFill>
                <a:latin typeface="微软雅黑" panose="020B0503020204020204" pitchFamily="34" charset="-122"/>
                <a:ea typeface="微软雅黑" panose="020B0503020204020204" pitchFamily="34" charset="-122"/>
              </a:rPr>
              <a:t>单击此处添加标题</a:t>
            </a:r>
          </a:p>
        </p:txBody>
      </p:sp>
      <p:sp>
        <p:nvSpPr>
          <p:cNvPr id="27" name="文本占位符 6"/>
          <p:cNvSpPr txBox="1"/>
          <p:nvPr>
            <p:custDataLst>
              <p:tags r:id="rId2"/>
            </p:custDataLst>
          </p:nvPr>
        </p:nvSpPr>
        <p:spPr bwMode="auto">
          <a:xfrm>
            <a:off x="3419476" y="2105869"/>
            <a:ext cx="3671888" cy="3107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tIns="0" bIns="0"/>
          <a:lstStyle>
            <a:lvl1pPr>
              <a:lnSpc>
                <a:spcPct val="90000"/>
              </a:lnSpc>
              <a:spcBef>
                <a:spcPts val="750"/>
              </a:spcBef>
              <a:buFont typeface="Arial" panose="020B0604020202020204" pitchFamily="34" charset="0"/>
              <a:buChar char="•"/>
              <a:defRPr sz="21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375"/>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375"/>
              </a:spcBef>
              <a:buFont typeface="Arial" panose="020B0604020202020204" pitchFamily="34" charset="0"/>
              <a:buChar char="•"/>
              <a:defRPr sz="15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9pPr>
          </a:lstStyle>
          <a:p>
            <a:pPr>
              <a:lnSpc>
                <a:spcPct val="110000"/>
              </a:lnSpc>
              <a:spcBef>
                <a:spcPts val="1200"/>
              </a:spcBef>
              <a:buClr>
                <a:srgbClr val="963B22"/>
              </a:buClr>
              <a:buSzPct val="60000"/>
              <a:buNone/>
            </a:pPr>
            <a:r>
              <a:rPr lang="da-DK" altLang="zh-CN" sz="1200" dirty="0">
                <a:solidFill>
                  <a:srgbClr val="0078AA"/>
                </a:solidFill>
                <a:latin typeface="黑体" panose="02010609060101010101" charset="-122"/>
                <a:ea typeface="黑体" panose="02010609060101010101" charset="-122"/>
              </a:rPr>
              <a:t>Lorem ipsum dolor sit amet</a:t>
            </a:r>
            <a:endParaRPr lang="en-US" altLang="zh-CN" sz="1200" dirty="0">
              <a:solidFill>
                <a:srgbClr val="0078AA"/>
              </a:solidFill>
              <a:latin typeface="黑体" panose="02010609060101010101" charset="-122"/>
              <a:ea typeface="黑体" panose="02010609060101010101" charset="-122"/>
            </a:endParaRPr>
          </a:p>
        </p:txBody>
      </p:sp>
      <p:grpSp>
        <p:nvGrpSpPr>
          <p:cNvPr id="2" name="组合 1"/>
          <p:cNvGrpSpPr/>
          <p:nvPr/>
        </p:nvGrpSpPr>
        <p:grpSpPr>
          <a:xfrm>
            <a:off x="2309812" y="1506141"/>
            <a:ext cx="1060848" cy="835819"/>
            <a:chOff x="2309812" y="1506141"/>
            <a:chExt cx="1060848" cy="835819"/>
          </a:xfrm>
        </p:grpSpPr>
        <p:sp>
          <p:nvSpPr>
            <p:cNvPr id="24" name="任意多边形 23"/>
            <p:cNvSpPr/>
            <p:nvPr>
              <p:custDataLst>
                <p:tags r:id="rId3"/>
              </p:custDataLst>
            </p:nvPr>
          </p:nvSpPr>
          <p:spPr>
            <a:xfrm flipH="1">
              <a:off x="2864644" y="1506142"/>
              <a:ext cx="272654" cy="267890"/>
            </a:xfrm>
            <a:custGeom>
              <a:avLst/>
              <a:gdLst>
                <a:gd name="connsiteX0" fmla="*/ 363583 w 363583"/>
                <a:gd name="connsiteY0" fmla="*/ 0 h 357051"/>
                <a:gd name="connsiteX1" fmla="*/ 0 w 363583"/>
                <a:gd name="connsiteY1" fmla="*/ 0 h 357051"/>
                <a:gd name="connsiteX2" fmla="*/ 0 w 363583"/>
                <a:gd name="connsiteY2" fmla="*/ 357051 h 357051"/>
                <a:gd name="connsiteX3" fmla="*/ 110069 w 363583"/>
                <a:gd name="connsiteY3" fmla="*/ 357051 h 357051"/>
                <a:gd name="connsiteX4" fmla="*/ 110069 w 363583"/>
                <a:gd name="connsiteY4" fmla="*/ 94608 h 357051"/>
                <a:gd name="connsiteX5" fmla="*/ 363583 w 363583"/>
                <a:gd name="connsiteY5" fmla="*/ 94608 h 35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3583" h="357051">
                  <a:moveTo>
                    <a:pt x="363583" y="0"/>
                  </a:moveTo>
                  <a:lnTo>
                    <a:pt x="0" y="0"/>
                  </a:lnTo>
                  <a:lnTo>
                    <a:pt x="0" y="357051"/>
                  </a:lnTo>
                  <a:lnTo>
                    <a:pt x="110069" y="357051"/>
                  </a:lnTo>
                  <a:lnTo>
                    <a:pt x="110069" y="94608"/>
                  </a:lnTo>
                  <a:lnTo>
                    <a:pt x="363583" y="94608"/>
                  </a:lnTo>
                  <a:close/>
                </a:path>
              </a:pathLst>
            </a:custGeom>
            <a:solidFill>
              <a:srgbClr val="C71D1D"/>
            </a:solidFill>
            <a:ln w="12700" cap="flat" cmpd="sng" algn="ctr">
              <a:noFill/>
              <a:prstDash val="solid"/>
              <a:miter lim="800000"/>
            </a:ln>
            <a:effectLst/>
          </p:spPr>
          <p:txBody>
            <a:bodyPr anchor="ctr"/>
            <a:lstStyle/>
            <a:p>
              <a:pPr algn="ctr">
                <a:defRPr/>
              </a:pPr>
              <a:endParaRPr lang="zh-CN" altLang="en-US" sz="1015" kern="0">
                <a:solidFill>
                  <a:srgbClr val="FFFFFF"/>
                </a:solidFill>
                <a:latin typeface="Calibri" panose="020F0502020204030204"/>
                <a:ea typeface="幼圆" panose="02010509060101010101" charset="-122"/>
              </a:endParaRPr>
            </a:p>
          </p:txBody>
        </p:sp>
        <p:sp>
          <p:nvSpPr>
            <p:cNvPr id="25" name="任意多边形 24"/>
            <p:cNvSpPr/>
            <p:nvPr>
              <p:custDataLst>
                <p:tags r:id="rId4"/>
              </p:custDataLst>
            </p:nvPr>
          </p:nvSpPr>
          <p:spPr>
            <a:xfrm flipH="1">
              <a:off x="2864644" y="2064544"/>
              <a:ext cx="272654" cy="277416"/>
            </a:xfrm>
            <a:custGeom>
              <a:avLst/>
              <a:gdLst>
                <a:gd name="connsiteX0" fmla="*/ 110069 w 363583"/>
                <a:gd name="connsiteY0" fmla="*/ 0 h 370309"/>
                <a:gd name="connsiteX1" fmla="*/ 0 w 363583"/>
                <a:gd name="connsiteY1" fmla="*/ 0 h 370309"/>
                <a:gd name="connsiteX2" fmla="*/ 0 w 363583"/>
                <a:gd name="connsiteY2" fmla="*/ 370309 h 370309"/>
                <a:gd name="connsiteX3" fmla="*/ 363583 w 363583"/>
                <a:gd name="connsiteY3" fmla="*/ 370309 h 370309"/>
                <a:gd name="connsiteX4" fmla="*/ 363583 w 363583"/>
                <a:gd name="connsiteY4" fmla="*/ 275701 h 370309"/>
                <a:gd name="connsiteX5" fmla="*/ 110069 w 363583"/>
                <a:gd name="connsiteY5" fmla="*/ 275701 h 3703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3583" h="370309">
                  <a:moveTo>
                    <a:pt x="110069" y="0"/>
                  </a:moveTo>
                  <a:lnTo>
                    <a:pt x="0" y="0"/>
                  </a:lnTo>
                  <a:lnTo>
                    <a:pt x="0" y="370309"/>
                  </a:lnTo>
                  <a:lnTo>
                    <a:pt x="363583" y="370309"/>
                  </a:lnTo>
                  <a:lnTo>
                    <a:pt x="363583" y="275701"/>
                  </a:lnTo>
                  <a:lnTo>
                    <a:pt x="110069" y="275701"/>
                  </a:lnTo>
                  <a:close/>
                </a:path>
              </a:pathLst>
            </a:custGeom>
            <a:solidFill>
              <a:srgbClr val="C71D1D"/>
            </a:solidFill>
            <a:ln w="12700" cap="flat" cmpd="sng" algn="ctr">
              <a:noFill/>
              <a:prstDash val="solid"/>
              <a:miter lim="800000"/>
            </a:ln>
            <a:effectLst/>
          </p:spPr>
          <p:txBody>
            <a:bodyPr anchor="ctr"/>
            <a:lstStyle/>
            <a:p>
              <a:pPr algn="ctr">
                <a:defRPr/>
              </a:pPr>
              <a:endParaRPr lang="zh-CN" altLang="en-US" sz="1015" kern="0">
                <a:solidFill>
                  <a:srgbClr val="FFFFFF"/>
                </a:solidFill>
                <a:latin typeface="Calibri" panose="020F0502020204030204"/>
                <a:ea typeface="幼圆" panose="02010509060101010101" charset="-122"/>
              </a:endParaRPr>
            </a:p>
          </p:txBody>
        </p:sp>
        <p:sp>
          <p:nvSpPr>
            <p:cNvPr id="28" name="文本占位符 4"/>
            <p:cNvSpPr txBox="1"/>
            <p:nvPr>
              <p:custDataLst>
                <p:tags r:id="rId5"/>
              </p:custDataLst>
            </p:nvPr>
          </p:nvSpPr>
          <p:spPr bwMode="auto">
            <a:xfrm>
              <a:off x="2390775" y="1577578"/>
              <a:ext cx="710804" cy="690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lvl1pPr>
                <a:lnSpc>
                  <a:spcPct val="90000"/>
                </a:lnSpc>
                <a:spcBef>
                  <a:spcPts val="750"/>
                </a:spcBef>
                <a:buFont typeface="Arial" panose="020B0604020202020204" pitchFamily="34" charset="0"/>
                <a:buChar char="•"/>
                <a:defRPr sz="2100">
                  <a:solidFill>
                    <a:schemeClr val="tx1"/>
                  </a:solidFill>
                  <a:latin typeface="Calibri" panose="020F0502020204030204" pitchFamily="34" charset="0"/>
                  <a:ea typeface="宋体" panose="02010600030101010101" pitchFamily="2" charset="-122"/>
                </a:defRPr>
              </a:lvl1pPr>
              <a:lvl2pPr marL="357505" indent="-285750">
                <a:lnSpc>
                  <a:spcPct val="90000"/>
                </a:lnSpc>
                <a:spcBef>
                  <a:spcPts val="375"/>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375"/>
                </a:spcBef>
                <a:buFont typeface="Arial" panose="020B0604020202020204" pitchFamily="34" charset="0"/>
                <a:buChar char="•"/>
                <a:defRPr sz="15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9pPr>
            </a:lstStyle>
            <a:p>
              <a:pPr algn="ctr" eaLnBrk="1" hangingPunct="1">
                <a:lnSpc>
                  <a:spcPct val="100000"/>
                </a:lnSpc>
                <a:spcBef>
                  <a:spcPct val="0"/>
                </a:spcBef>
                <a:buClr>
                  <a:srgbClr val="963B22"/>
                </a:buClr>
                <a:buSzPct val="60000"/>
                <a:buFont typeface="Wingdings" panose="05000000000000000000" pitchFamily="2" charset="2"/>
                <a:buNone/>
              </a:pPr>
              <a:r>
                <a:rPr lang="en-US" altLang="zh-CN" sz="4950" dirty="0">
                  <a:solidFill>
                    <a:srgbClr val="C71D1D"/>
                  </a:solidFill>
                  <a:latin typeface="Microsoft YaHei UI" panose="020B0503020204020204" pitchFamily="34" charset="-122"/>
                  <a:ea typeface="Microsoft YaHei UI" panose="020B0503020204020204" pitchFamily="34" charset="-122"/>
                </a:rPr>
                <a:t>4</a:t>
              </a:r>
              <a:endParaRPr lang="en-US" altLang="en-US" sz="4950" dirty="0">
                <a:solidFill>
                  <a:srgbClr val="C71D1D"/>
                </a:solidFill>
                <a:latin typeface="Microsoft YaHei UI" panose="020B0503020204020204" pitchFamily="34" charset="-122"/>
                <a:ea typeface="Microsoft YaHei UI" panose="020B0503020204020204" pitchFamily="34" charset="-122"/>
              </a:endParaRPr>
            </a:p>
          </p:txBody>
        </p:sp>
        <p:sp>
          <p:nvSpPr>
            <p:cNvPr id="29" name="任意多边形 28"/>
            <p:cNvSpPr/>
            <p:nvPr>
              <p:custDataLst>
                <p:tags r:id="rId6"/>
              </p:custDataLst>
            </p:nvPr>
          </p:nvSpPr>
          <p:spPr>
            <a:xfrm>
              <a:off x="2309812" y="1506141"/>
              <a:ext cx="272654" cy="835819"/>
            </a:xfrm>
            <a:custGeom>
              <a:avLst/>
              <a:gdLst>
                <a:gd name="connsiteX0" fmla="*/ 0 w 363583"/>
                <a:gd name="connsiteY0" fmla="*/ 0 h 1323703"/>
                <a:gd name="connsiteX1" fmla="*/ 363583 w 363583"/>
                <a:gd name="connsiteY1" fmla="*/ 0 h 1323703"/>
                <a:gd name="connsiteX2" fmla="*/ 363583 w 363583"/>
                <a:gd name="connsiteY2" fmla="*/ 112347 h 1323703"/>
                <a:gd name="connsiteX3" fmla="*/ 110069 w 363583"/>
                <a:gd name="connsiteY3" fmla="*/ 112347 h 1323703"/>
                <a:gd name="connsiteX4" fmla="*/ 110069 w 363583"/>
                <a:gd name="connsiteY4" fmla="*/ 1211356 h 1323703"/>
                <a:gd name="connsiteX5" fmla="*/ 363583 w 363583"/>
                <a:gd name="connsiteY5" fmla="*/ 1211356 h 1323703"/>
                <a:gd name="connsiteX6" fmla="*/ 363583 w 363583"/>
                <a:gd name="connsiteY6" fmla="*/ 1323703 h 1323703"/>
                <a:gd name="connsiteX7" fmla="*/ 0 w 363583"/>
                <a:gd name="connsiteY7" fmla="*/ 1323703 h 13237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3583" h="1323703">
                  <a:moveTo>
                    <a:pt x="0" y="0"/>
                  </a:moveTo>
                  <a:lnTo>
                    <a:pt x="363583" y="0"/>
                  </a:lnTo>
                  <a:lnTo>
                    <a:pt x="363583" y="112347"/>
                  </a:lnTo>
                  <a:lnTo>
                    <a:pt x="110069" y="112347"/>
                  </a:lnTo>
                  <a:lnTo>
                    <a:pt x="110069" y="1211356"/>
                  </a:lnTo>
                  <a:lnTo>
                    <a:pt x="363583" y="1211356"/>
                  </a:lnTo>
                  <a:lnTo>
                    <a:pt x="363583" y="1323703"/>
                  </a:lnTo>
                  <a:lnTo>
                    <a:pt x="0" y="1323703"/>
                  </a:lnTo>
                  <a:close/>
                </a:path>
              </a:pathLst>
            </a:custGeom>
            <a:solidFill>
              <a:srgbClr val="C71D1D"/>
            </a:solidFill>
            <a:ln w="12700" cap="flat" cmpd="sng" algn="ctr">
              <a:noFill/>
              <a:prstDash val="solid"/>
              <a:miter lim="800000"/>
            </a:ln>
            <a:effectLst/>
          </p:spPr>
          <p:txBody>
            <a:bodyPr anchor="ctr"/>
            <a:lstStyle/>
            <a:p>
              <a:pPr algn="ctr">
                <a:defRPr/>
              </a:pPr>
              <a:endParaRPr lang="zh-CN" altLang="en-US" sz="1015" kern="0">
                <a:solidFill>
                  <a:srgbClr val="FFFFFF"/>
                </a:solidFill>
                <a:latin typeface="Calibri" panose="020F0502020204030204"/>
                <a:ea typeface="幼圆" panose="02010509060101010101" charset="-122"/>
              </a:endParaRPr>
            </a:p>
          </p:txBody>
        </p:sp>
        <p:sp>
          <p:nvSpPr>
            <p:cNvPr id="30" name="文本框 16"/>
            <p:cNvSpPr txBox="1">
              <a:spLocks noChangeArrowheads="1"/>
            </p:cNvSpPr>
            <p:nvPr>
              <p:custDataLst>
                <p:tags r:id="rId7"/>
              </p:custDataLst>
            </p:nvPr>
          </p:nvSpPr>
          <p:spPr bwMode="auto">
            <a:xfrm>
              <a:off x="2870597" y="1775222"/>
              <a:ext cx="500063" cy="285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lvl1pPr>
                <a:lnSpc>
                  <a:spcPct val="90000"/>
                </a:lnSpc>
                <a:spcBef>
                  <a:spcPts val="750"/>
                </a:spcBef>
                <a:buFont typeface="Arial" panose="020B0604020202020204" pitchFamily="34" charset="0"/>
                <a:buChar char="•"/>
                <a:defRPr sz="2100">
                  <a:solidFill>
                    <a:schemeClr val="tx1"/>
                  </a:solidFill>
                  <a:latin typeface="Calibri" panose="020F0502020204030204" pitchFamily="34" charset="0"/>
                  <a:ea typeface="宋体" panose="02010600030101010101" pitchFamily="2" charset="-122"/>
                </a:defRPr>
              </a:lvl1pPr>
              <a:lvl2pPr marL="355600" indent="-285750">
                <a:lnSpc>
                  <a:spcPct val="90000"/>
                </a:lnSpc>
                <a:spcBef>
                  <a:spcPts val="375"/>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375"/>
                </a:spcBef>
                <a:buFont typeface="Arial" panose="020B0604020202020204" pitchFamily="34" charset="0"/>
                <a:buChar char="•"/>
                <a:defRPr sz="15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9pPr>
            </a:lstStyle>
            <a:p>
              <a:pPr algn="ctr">
                <a:lnSpc>
                  <a:spcPct val="110000"/>
                </a:lnSpc>
                <a:spcBef>
                  <a:spcPts val="1350"/>
                </a:spcBef>
                <a:buClr>
                  <a:srgbClr val="963B22"/>
                </a:buClr>
                <a:buSzPct val="60000"/>
                <a:buNone/>
              </a:pPr>
              <a:r>
                <a:rPr lang="en-US" altLang="zh-CN" sz="1500">
                  <a:solidFill>
                    <a:srgbClr val="A63E02"/>
                  </a:solidFill>
                  <a:latin typeface="黑体" panose="02010609060101010101" charset="-122"/>
                  <a:ea typeface="黑体" panose="02010609060101010101" charset="-122"/>
                </a:rPr>
                <a:t>Part</a:t>
              </a:r>
              <a:endParaRPr lang="zh-CN" altLang="en-US" sz="1500">
                <a:solidFill>
                  <a:srgbClr val="A63E02"/>
                </a:solidFill>
                <a:latin typeface="黑体" panose="02010609060101010101" charset="-122"/>
                <a:ea typeface="黑体" panose="02010609060101010101" charset="-122"/>
              </a:endParaRPr>
            </a:p>
          </p:txBody>
        </p:sp>
      </p:gr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Click="0" advTm="0">
        <p15:prstTrans prst="pageCurlDouble"/>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fade">
                                      <p:cBhvr>
                                        <p:cTn id="7" dur="1000"/>
                                        <p:tgtEl>
                                          <p:spTgt spid="19"/>
                                        </p:tgtEl>
                                      </p:cBhvr>
                                    </p:animEffect>
                                    <p:anim calcmode="lin" valueType="num">
                                      <p:cBhvr>
                                        <p:cTn id="8" dur="1000" fill="hold"/>
                                        <p:tgtEl>
                                          <p:spTgt spid="19"/>
                                        </p:tgtEl>
                                        <p:attrNameLst>
                                          <p:attrName>ppt_x</p:attrName>
                                        </p:attrNameLst>
                                      </p:cBhvr>
                                      <p:tavLst>
                                        <p:tav tm="0">
                                          <p:val>
                                            <p:strVal val="#ppt_x"/>
                                          </p:val>
                                        </p:tav>
                                        <p:tav tm="100000">
                                          <p:val>
                                            <p:strVal val="#ppt_x"/>
                                          </p:val>
                                        </p:tav>
                                      </p:tavLst>
                                    </p:anim>
                                    <p:anim calcmode="lin" valueType="num">
                                      <p:cBhvr>
                                        <p:cTn id="9" dur="1000" fill="hold"/>
                                        <p:tgtEl>
                                          <p:spTgt spid="19"/>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52" presetClass="entr" presetSubtype="0" fill="hold" nodeType="afterEffect">
                                  <p:stCondLst>
                                    <p:cond delay="0"/>
                                  </p:stCondLst>
                                  <p:childTnLst>
                                    <p:set>
                                      <p:cBhvr>
                                        <p:cTn id="12" dur="1" fill="hold">
                                          <p:stCondLst>
                                            <p:cond delay="0"/>
                                          </p:stCondLst>
                                        </p:cTn>
                                        <p:tgtEl>
                                          <p:spTgt spid="2"/>
                                        </p:tgtEl>
                                        <p:attrNameLst>
                                          <p:attrName>style.visibility</p:attrName>
                                        </p:attrNameLst>
                                      </p:cBhvr>
                                      <p:to>
                                        <p:strVal val="visible"/>
                                      </p:to>
                                    </p:set>
                                    <p:animScale>
                                      <p:cBhvr>
                                        <p:cTn id="13" dur="1000" decel="50000" fill="hold">
                                          <p:stCondLst>
                                            <p:cond delay="0"/>
                                          </p:stCondLst>
                                        </p:cTn>
                                        <p:tgtEl>
                                          <p:spTgt spid="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4" dur="1000" decel="50000" fill="hold">
                                          <p:stCondLst>
                                            <p:cond delay="0"/>
                                          </p:stCondLst>
                                        </p:cTn>
                                        <p:tgtEl>
                                          <p:spTgt spid="2"/>
                                        </p:tgtEl>
                                        <p:attrNameLst>
                                          <p:attrName>ppt_x</p:attrName>
                                          <p:attrName>ppt_y</p:attrName>
                                        </p:attrNameLst>
                                      </p:cBhvr>
                                    </p:animMotion>
                                    <p:animEffect transition="in" filter="fade">
                                      <p:cBhvr>
                                        <p:cTn id="15" dur="1000"/>
                                        <p:tgtEl>
                                          <p:spTgt spid="2"/>
                                        </p:tgtEl>
                                      </p:cBhvr>
                                    </p:animEffect>
                                  </p:childTnLst>
                                </p:cTn>
                              </p:par>
                            </p:childTnLst>
                          </p:cTn>
                        </p:par>
                        <p:par>
                          <p:cTn id="16" fill="hold">
                            <p:stCondLst>
                              <p:cond delay="2000"/>
                            </p:stCondLst>
                            <p:childTnLst>
                              <p:par>
                                <p:cTn id="17" presetID="10" presetClass="entr" presetSubtype="0" fill="hold" grpId="0" nodeType="afterEffect">
                                  <p:stCondLst>
                                    <p:cond delay="0"/>
                                  </p:stCondLst>
                                  <p:iterate type="lt">
                                    <p:tmPct val="13000"/>
                                  </p:iterate>
                                  <p:childTnLst>
                                    <p:set>
                                      <p:cBhvr>
                                        <p:cTn id="18" dur="1" fill="hold">
                                          <p:stCondLst>
                                            <p:cond delay="0"/>
                                          </p:stCondLst>
                                        </p:cTn>
                                        <p:tgtEl>
                                          <p:spTgt spid="26"/>
                                        </p:tgtEl>
                                        <p:attrNameLst>
                                          <p:attrName>style.visibility</p:attrName>
                                        </p:attrNameLst>
                                      </p:cBhvr>
                                      <p:to>
                                        <p:strVal val="visible"/>
                                      </p:to>
                                    </p:set>
                                    <p:animEffect transition="in" filter="fade">
                                      <p:cBhvr>
                                        <p:cTn id="19" dur="750"/>
                                        <p:tgtEl>
                                          <p:spTgt spid="26"/>
                                        </p:tgtEl>
                                      </p:cBhvr>
                                    </p:animEffect>
                                  </p:childTnLst>
                                </p:cTn>
                              </p:par>
                            </p:childTnLst>
                          </p:cTn>
                        </p:par>
                        <p:par>
                          <p:cTn id="20" fill="hold">
                            <p:stCondLst>
                              <p:cond delay="2432"/>
                            </p:stCondLst>
                            <p:childTnLst>
                              <p:par>
                                <p:cTn id="21" presetID="22" presetClass="entr" presetSubtype="8" fill="hold" grpId="0" nodeType="afterEffect">
                                  <p:stCondLst>
                                    <p:cond delay="0"/>
                                  </p:stCondLst>
                                  <p:childTnLst>
                                    <p:set>
                                      <p:cBhvr>
                                        <p:cTn id="22" dur="1" fill="hold">
                                          <p:stCondLst>
                                            <p:cond delay="0"/>
                                          </p:stCondLst>
                                        </p:cTn>
                                        <p:tgtEl>
                                          <p:spTgt spid="27"/>
                                        </p:tgtEl>
                                        <p:attrNameLst>
                                          <p:attrName>style.visibility</p:attrName>
                                        </p:attrNameLst>
                                      </p:cBhvr>
                                      <p:to>
                                        <p:strVal val="visible"/>
                                      </p:to>
                                    </p:set>
                                    <p:animEffect transition="in" filter="wipe(left)">
                                      <p:cBhvr>
                                        <p:cTn id="23" dur="75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p:bldP spid="27"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rotWithShape="1">
          <a:blip r:embed="rId2" cstate="email"/>
          <a:srcRect/>
          <a:stretch>
            <a:fillRect/>
          </a:stretch>
        </p:blipFill>
        <p:spPr>
          <a:xfrm>
            <a:off x="446563" y="2699162"/>
            <a:ext cx="3109437" cy="1673581"/>
          </a:xfrm>
          <a:prstGeom prst="rect">
            <a:avLst/>
          </a:prstGeom>
        </p:spPr>
      </p:pic>
      <p:pic>
        <p:nvPicPr>
          <p:cNvPr id="3" name="图片 2"/>
          <p:cNvPicPr>
            <a:picLocks noChangeAspect="1"/>
          </p:cNvPicPr>
          <p:nvPr/>
        </p:nvPicPr>
        <p:blipFill rotWithShape="1">
          <a:blip r:embed="rId3" cstate="email"/>
          <a:srcRect/>
          <a:stretch>
            <a:fillRect/>
          </a:stretch>
        </p:blipFill>
        <p:spPr>
          <a:xfrm>
            <a:off x="725443" y="2188708"/>
            <a:ext cx="1559473" cy="1949341"/>
          </a:xfrm>
          <a:prstGeom prst="rect">
            <a:avLst/>
          </a:prstGeom>
        </p:spPr>
      </p:pic>
      <p:pic>
        <p:nvPicPr>
          <p:cNvPr id="4" name="图片 3"/>
          <p:cNvPicPr>
            <a:picLocks noChangeAspect="1"/>
          </p:cNvPicPr>
          <p:nvPr/>
        </p:nvPicPr>
        <p:blipFill rotWithShape="1">
          <a:blip r:embed="rId4" cstate="email"/>
          <a:srcRect/>
          <a:stretch>
            <a:fillRect/>
          </a:stretch>
        </p:blipFill>
        <p:spPr>
          <a:xfrm>
            <a:off x="2213608" y="2191392"/>
            <a:ext cx="1378802" cy="1958850"/>
          </a:xfrm>
          <a:prstGeom prst="rect">
            <a:avLst/>
          </a:prstGeom>
        </p:spPr>
      </p:pic>
      <p:sp>
        <p:nvSpPr>
          <p:cNvPr id="34" name="矩形 41"/>
          <p:cNvSpPr>
            <a:spLocks noChangeArrowheads="1"/>
          </p:cNvSpPr>
          <p:nvPr/>
        </p:nvSpPr>
        <p:spPr bwMode="auto">
          <a:xfrm>
            <a:off x="4201119" y="2699162"/>
            <a:ext cx="4193602" cy="17132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just">
              <a:lnSpc>
                <a:spcPct val="130000"/>
              </a:lnSpc>
            </a:pPr>
            <a:r>
              <a:rPr lang="zh-CN" altLang="en-US" sz="1015" dirty="0">
                <a:solidFill>
                  <a:srgbClr val="404040"/>
                </a:solidFill>
                <a:latin typeface="微软雅黑" panose="020B0503020204020204" pitchFamily="34" charset="-122"/>
                <a:ea typeface="微软雅黑" panose="020B0503020204020204" pitchFamily="34" charset="-122"/>
              </a:rPr>
              <a:t>您的内容打在这里，或者通过复制您的文本。您的内容打在这里，或者通过复制您的文本。您的内容打在这里，或者通过复制您的文本。您的内容打在这里，或者通过复制您的文本。</a:t>
            </a:r>
          </a:p>
          <a:p>
            <a:pPr algn="just">
              <a:lnSpc>
                <a:spcPct val="130000"/>
              </a:lnSpc>
            </a:pPr>
            <a:r>
              <a:rPr lang="zh-CN" altLang="en-US" sz="1015" dirty="0">
                <a:solidFill>
                  <a:srgbClr val="404040"/>
                </a:solidFill>
                <a:latin typeface="微软雅黑" panose="020B0503020204020204" pitchFamily="34" charset="-122"/>
                <a:ea typeface="微软雅黑" panose="020B0503020204020204" pitchFamily="34" charset="-122"/>
              </a:rPr>
              <a:t>您的内容打在这里，或者通过复制您的文本。您的内容打在这里，或者通过复制您的文本。</a:t>
            </a:r>
          </a:p>
          <a:p>
            <a:pPr algn="just">
              <a:lnSpc>
                <a:spcPct val="130000"/>
              </a:lnSpc>
            </a:pPr>
            <a:r>
              <a:rPr lang="zh-CN" altLang="en-US" sz="1015" dirty="0">
                <a:solidFill>
                  <a:srgbClr val="404040"/>
                </a:solidFill>
                <a:latin typeface="微软雅黑" panose="020B0503020204020204" pitchFamily="34" charset="-122"/>
                <a:ea typeface="微软雅黑" panose="020B0503020204020204" pitchFamily="34" charset="-122"/>
              </a:rPr>
              <a:t>您的内容打在这里，或者通过复制您的文本。您的内容打在这里，或者通过复制您的文本。</a:t>
            </a:r>
          </a:p>
          <a:p>
            <a:pPr algn="just">
              <a:lnSpc>
                <a:spcPct val="130000"/>
              </a:lnSpc>
            </a:pPr>
            <a:endParaRPr lang="zh-CN" altLang="en-US" sz="1015" dirty="0">
              <a:solidFill>
                <a:srgbClr val="404040"/>
              </a:solidFill>
              <a:latin typeface="微软雅黑" panose="020B0503020204020204" pitchFamily="34" charset="-122"/>
              <a:ea typeface="微软雅黑" panose="020B0503020204020204" pitchFamily="34" charset="-122"/>
            </a:endParaRPr>
          </a:p>
        </p:txBody>
      </p:sp>
      <p:sp>
        <p:nvSpPr>
          <p:cNvPr id="35" name="椭圆 34"/>
          <p:cNvSpPr/>
          <p:nvPr/>
        </p:nvSpPr>
        <p:spPr bwMode="auto">
          <a:xfrm>
            <a:off x="4536483" y="1475181"/>
            <a:ext cx="670851" cy="670851"/>
          </a:xfrm>
          <a:prstGeom prst="ellipse">
            <a:avLst/>
          </a:prstGeom>
          <a:solidFill>
            <a:srgbClr val="FFA61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endParaRPr lang="zh-CN" altLang="en-US" sz="1015" noProof="1"/>
          </a:p>
        </p:txBody>
      </p:sp>
      <p:grpSp>
        <p:nvGrpSpPr>
          <p:cNvPr id="36" name="Group 14"/>
          <p:cNvGrpSpPr>
            <a:grpSpLocks noChangeAspect="1"/>
          </p:cNvGrpSpPr>
          <p:nvPr/>
        </p:nvGrpSpPr>
        <p:grpSpPr bwMode="auto">
          <a:xfrm>
            <a:off x="4690535" y="1608917"/>
            <a:ext cx="362747" cy="357521"/>
            <a:chOff x="4090" y="905"/>
            <a:chExt cx="347" cy="342"/>
          </a:xfrm>
          <a:solidFill>
            <a:schemeClr val="bg1"/>
          </a:solidFill>
        </p:grpSpPr>
        <p:sp>
          <p:nvSpPr>
            <p:cNvPr id="37" name="Freeform 15"/>
            <p:cNvSpPr/>
            <p:nvPr/>
          </p:nvSpPr>
          <p:spPr bwMode="auto">
            <a:xfrm>
              <a:off x="4090" y="905"/>
              <a:ext cx="343" cy="342"/>
            </a:xfrm>
            <a:custGeom>
              <a:avLst/>
              <a:gdLst>
                <a:gd name="T0" fmla="*/ 138 w 142"/>
                <a:gd name="T1" fmla="*/ 134 h 142"/>
                <a:gd name="T2" fmla="*/ 8 w 142"/>
                <a:gd name="T3" fmla="*/ 134 h 142"/>
                <a:gd name="T4" fmla="*/ 8 w 142"/>
                <a:gd name="T5" fmla="*/ 4 h 142"/>
                <a:gd name="T6" fmla="*/ 6 w 142"/>
                <a:gd name="T7" fmla="*/ 0 h 142"/>
                <a:gd name="T8" fmla="*/ 3 w 142"/>
                <a:gd name="T9" fmla="*/ 0 h 142"/>
                <a:gd name="T10" fmla="*/ 0 w 142"/>
                <a:gd name="T11" fmla="*/ 4 h 142"/>
                <a:gd name="T12" fmla="*/ 0 w 142"/>
                <a:gd name="T13" fmla="*/ 136 h 142"/>
                <a:gd name="T14" fmla="*/ 0 w 142"/>
                <a:gd name="T15" fmla="*/ 138 h 142"/>
                <a:gd name="T16" fmla="*/ 0 w 142"/>
                <a:gd name="T17" fmla="*/ 139 h 142"/>
                <a:gd name="T18" fmla="*/ 1 w 142"/>
                <a:gd name="T19" fmla="*/ 141 h 142"/>
                <a:gd name="T20" fmla="*/ 3 w 142"/>
                <a:gd name="T21" fmla="*/ 142 h 142"/>
                <a:gd name="T22" fmla="*/ 5 w 142"/>
                <a:gd name="T23" fmla="*/ 142 h 142"/>
                <a:gd name="T24" fmla="*/ 6 w 142"/>
                <a:gd name="T25" fmla="*/ 142 h 142"/>
                <a:gd name="T26" fmla="*/ 138 w 142"/>
                <a:gd name="T27" fmla="*/ 142 h 142"/>
                <a:gd name="T28" fmla="*/ 142 w 142"/>
                <a:gd name="T29" fmla="*/ 139 h 142"/>
                <a:gd name="T30" fmla="*/ 142 w 142"/>
                <a:gd name="T31" fmla="*/ 136 h 142"/>
                <a:gd name="T32" fmla="*/ 138 w 142"/>
                <a:gd name="T33" fmla="*/ 134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42" h="142">
                  <a:moveTo>
                    <a:pt x="138" y="134"/>
                  </a:moveTo>
                  <a:cubicBezTo>
                    <a:pt x="8" y="134"/>
                    <a:pt x="8" y="134"/>
                    <a:pt x="8" y="134"/>
                  </a:cubicBezTo>
                  <a:cubicBezTo>
                    <a:pt x="8" y="4"/>
                    <a:pt x="8" y="4"/>
                    <a:pt x="8" y="4"/>
                  </a:cubicBezTo>
                  <a:cubicBezTo>
                    <a:pt x="8" y="2"/>
                    <a:pt x="7" y="0"/>
                    <a:pt x="6" y="0"/>
                  </a:cubicBezTo>
                  <a:cubicBezTo>
                    <a:pt x="3" y="0"/>
                    <a:pt x="3" y="0"/>
                    <a:pt x="3" y="0"/>
                  </a:cubicBezTo>
                  <a:cubicBezTo>
                    <a:pt x="1" y="0"/>
                    <a:pt x="0" y="2"/>
                    <a:pt x="0" y="4"/>
                  </a:cubicBezTo>
                  <a:cubicBezTo>
                    <a:pt x="0" y="136"/>
                    <a:pt x="0" y="136"/>
                    <a:pt x="0" y="136"/>
                  </a:cubicBezTo>
                  <a:cubicBezTo>
                    <a:pt x="0" y="138"/>
                    <a:pt x="0" y="138"/>
                    <a:pt x="0" y="138"/>
                  </a:cubicBezTo>
                  <a:cubicBezTo>
                    <a:pt x="0" y="139"/>
                    <a:pt x="0" y="139"/>
                    <a:pt x="0" y="139"/>
                  </a:cubicBezTo>
                  <a:cubicBezTo>
                    <a:pt x="0" y="140"/>
                    <a:pt x="1" y="141"/>
                    <a:pt x="1" y="141"/>
                  </a:cubicBezTo>
                  <a:cubicBezTo>
                    <a:pt x="2" y="141"/>
                    <a:pt x="2" y="142"/>
                    <a:pt x="3" y="142"/>
                  </a:cubicBezTo>
                  <a:cubicBezTo>
                    <a:pt x="5" y="142"/>
                    <a:pt x="5" y="142"/>
                    <a:pt x="5" y="142"/>
                  </a:cubicBezTo>
                  <a:cubicBezTo>
                    <a:pt x="6" y="142"/>
                    <a:pt x="6" y="142"/>
                    <a:pt x="6" y="142"/>
                  </a:cubicBezTo>
                  <a:cubicBezTo>
                    <a:pt x="138" y="142"/>
                    <a:pt x="138" y="142"/>
                    <a:pt x="138" y="142"/>
                  </a:cubicBezTo>
                  <a:cubicBezTo>
                    <a:pt x="140" y="142"/>
                    <a:pt x="142" y="141"/>
                    <a:pt x="142" y="139"/>
                  </a:cubicBezTo>
                  <a:cubicBezTo>
                    <a:pt x="142" y="136"/>
                    <a:pt x="142" y="136"/>
                    <a:pt x="142" y="136"/>
                  </a:cubicBezTo>
                  <a:cubicBezTo>
                    <a:pt x="142" y="135"/>
                    <a:pt x="140" y="134"/>
                    <a:pt x="138" y="13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sz="1015" noProof="1"/>
            </a:p>
          </p:txBody>
        </p:sp>
        <p:sp>
          <p:nvSpPr>
            <p:cNvPr id="38" name="Freeform 16"/>
            <p:cNvSpPr/>
            <p:nvPr/>
          </p:nvSpPr>
          <p:spPr bwMode="auto">
            <a:xfrm>
              <a:off x="4124" y="924"/>
              <a:ext cx="313" cy="284"/>
            </a:xfrm>
            <a:custGeom>
              <a:avLst/>
              <a:gdLst>
                <a:gd name="T0" fmla="*/ 130 w 130"/>
                <a:gd name="T1" fmla="*/ 0 h 118"/>
                <a:gd name="T2" fmla="*/ 109 w 130"/>
                <a:gd name="T3" fmla="*/ 17 h 118"/>
                <a:gd name="T4" fmla="*/ 116 w 130"/>
                <a:gd name="T5" fmla="*/ 17 h 118"/>
                <a:gd name="T6" fmla="*/ 69 w 130"/>
                <a:gd name="T7" fmla="*/ 108 h 118"/>
                <a:gd name="T8" fmla="*/ 31 w 130"/>
                <a:gd name="T9" fmla="*/ 75 h 118"/>
                <a:gd name="T10" fmla="*/ 28 w 130"/>
                <a:gd name="T11" fmla="*/ 74 h 118"/>
                <a:gd name="T12" fmla="*/ 25 w 130"/>
                <a:gd name="T13" fmla="*/ 76 h 118"/>
                <a:gd name="T14" fmla="*/ 1 w 130"/>
                <a:gd name="T15" fmla="*/ 112 h 118"/>
                <a:gd name="T16" fmla="*/ 2 w 130"/>
                <a:gd name="T17" fmla="*/ 117 h 118"/>
                <a:gd name="T18" fmla="*/ 4 w 130"/>
                <a:gd name="T19" fmla="*/ 118 h 118"/>
                <a:gd name="T20" fmla="*/ 7 w 130"/>
                <a:gd name="T21" fmla="*/ 116 h 118"/>
                <a:gd name="T22" fmla="*/ 7 w 130"/>
                <a:gd name="T23" fmla="*/ 116 h 118"/>
                <a:gd name="T24" fmla="*/ 29 w 130"/>
                <a:gd name="T25" fmla="*/ 83 h 118"/>
                <a:gd name="T26" fmla="*/ 68 w 130"/>
                <a:gd name="T27" fmla="*/ 116 h 118"/>
                <a:gd name="T28" fmla="*/ 71 w 130"/>
                <a:gd name="T29" fmla="*/ 117 h 118"/>
                <a:gd name="T30" fmla="*/ 73 w 130"/>
                <a:gd name="T31" fmla="*/ 115 h 118"/>
                <a:gd name="T32" fmla="*/ 123 w 130"/>
                <a:gd name="T33" fmla="*/ 21 h 118"/>
                <a:gd name="T34" fmla="*/ 127 w 130"/>
                <a:gd name="T35" fmla="*/ 26 h 118"/>
                <a:gd name="T36" fmla="*/ 130 w 130"/>
                <a:gd name="T37" fmla="*/ 0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30" h="118">
                  <a:moveTo>
                    <a:pt x="130" y="0"/>
                  </a:moveTo>
                  <a:cubicBezTo>
                    <a:pt x="109" y="17"/>
                    <a:pt x="109" y="17"/>
                    <a:pt x="109" y="17"/>
                  </a:cubicBezTo>
                  <a:cubicBezTo>
                    <a:pt x="116" y="17"/>
                    <a:pt x="116" y="17"/>
                    <a:pt x="116" y="17"/>
                  </a:cubicBezTo>
                  <a:cubicBezTo>
                    <a:pt x="69" y="108"/>
                    <a:pt x="69" y="108"/>
                    <a:pt x="69" y="108"/>
                  </a:cubicBezTo>
                  <a:cubicBezTo>
                    <a:pt x="31" y="75"/>
                    <a:pt x="31" y="75"/>
                    <a:pt x="31" y="75"/>
                  </a:cubicBezTo>
                  <a:cubicBezTo>
                    <a:pt x="30" y="75"/>
                    <a:pt x="29" y="74"/>
                    <a:pt x="28" y="74"/>
                  </a:cubicBezTo>
                  <a:cubicBezTo>
                    <a:pt x="27" y="75"/>
                    <a:pt x="26" y="75"/>
                    <a:pt x="25" y="76"/>
                  </a:cubicBezTo>
                  <a:cubicBezTo>
                    <a:pt x="1" y="112"/>
                    <a:pt x="1" y="112"/>
                    <a:pt x="1" y="112"/>
                  </a:cubicBezTo>
                  <a:cubicBezTo>
                    <a:pt x="0" y="114"/>
                    <a:pt x="1" y="116"/>
                    <a:pt x="2" y="117"/>
                  </a:cubicBezTo>
                  <a:cubicBezTo>
                    <a:pt x="3" y="117"/>
                    <a:pt x="4" y="118"/>
                    <a:pt x="4" y="118"/>
                  </a:cubicBezTo>
                  <a:cubicBezTo>
                    <a:pt x="5" y="118"/>
                    <a:pt x="6" y="117"/>
                    <a:pt x="7" y="116"/>
                  </a:cubicBezTo>
                  <a:cubicBezTo>
                    <a:pt x="7" y="116"/>
                    <a:pt x="7" y="116"/>
                    <a:pt x="7" y="116"/>
                  </a:cubicBezTo>
                  <a:cubicBezTo>
                    <a:pt x="29" y="83"/>
                    <a:pt x="29" y="83"/>
                    <a:pt x="29" y="83"/>
                  </a:cubicBezTo>
                  <a:cubicBezTo>
                    <a:pt x="68" y="116"/>
                    <a:pt x="68" y="116"/>
                    <a:pt x="68" y="116"/>
                  </a:cubicBezTo>
                  <a:cubicBezTo>
                    <a:pt x="68" y="117"/>
                    <a:pt x="69" y="117"/>
                    <a:pt x="71" y="117"/>
                  </a:cubicBezTo>
                  <a:cubicBezTo>
                    <a:pt x="72" y="117"/>
                    <a:pt x="72" y="116"/>
                    <a:pt x="73" y="115"/>
                  </a:cubicBezTo>
                  <a:cubicBezTo>
                    <a:pt x="123" y="21"/>
                    <a:pt x="123" y="21"/>
                    <a:pt x="123" y="21"/>
                  </a:cubicBezTo>
                  <a:cubicBezTo>
                    <a:pt x="127" y="26"/>
                    <a:pt x="127" y="26"/>
                    <a:pt x="127" y="26"/>
                  </a:cubicBezTo>
                  <a:lnTo>
                    <a:pt x="13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sz="1015" noProof="1"/>
            </a:p>
          </p:txBody>
        </p:sp>
        <p:sp>
          <p:nvSpPr>
            <p:cNvPr id="39" name="Freeform 17"/>
            <p:cNvSpPr/>
            <p:nvPr/>
          </p:nvSpPr>
          <p:spPr bwMode="auto">
            <a:xfrm>
              <a:off x="4117" y="1196"/>
              <a:ext cx="5" cy="12"/>
            </a:xfrm>
            <a:custGeom>
              <a:avLst/>
              <a:gdLst>
                <a:gd name="T0" fmla="*/ 0 w 2"/>
                <a:gd name="T1" fmla="*/ 0 h 5"/>
                <a:gd name="T2" fmla="*/ 0 w 2"/>
                <a:gd name="T3" fmla="*/ 2 h 5"/>
                <a:gd name="T4" fmla="*/ 2 w 2"/>
                <a:gd name="T5" fmla="*/ 5 h 5"/>
                <a:gd name="T6" fmla="*/ 0 w 2"/>
                <a:gd name="T7" fmla="*/ 2 h 5"/>
                <a:gd name="T8" fmla="*/ 0 w 2"/>
                <a:gd name="T9" fmla="*/ 0 h 5"/>
              </a:gdLst>
              <a:ahLst/>
              <a:cxnLst>
                <a:cxn ang="0">
                  <a:pos x="T0" y="T1"/>
                </a:cxn>
                <a:cxn ang="0">
                  <a:pos x="T2" y="T3"/>
                </a:cxn>
                <a:cxn ang="0">
                  <a:pos x="T4" y="T5"/>
                </a:cxn>
                <a:cxn ang="0">
                  <a:pos x="T6" y="T7"/>
                </a:cxn>
                <a:cxn ang="0">
                  <a:pos x="T8" y="T9"/>
                </a:cxn>
              </a:cxnLst>
              <a:rect l="0" t="0" r="r" b="b"/>
              <a:pathLst>
                <a:path w="2" h="5">
                  <a:moveTo>
                    <a:pt x="0" y="0"/>
                  </a:moveTo>
                  <a:cubicBezTo>
                    <a:pt x="0" y="0"/>
                    <a:pt x="0" y="1"/>
                    <a:pt x="0" y="2"/>
                  </a:cubicBezTo>
                  <a:cubicBezTo>
                    <a:pt x="0" y="4"/>
                    <a:pt x="1" y="5"/>
                    <a:pt x="2" y="5"/>
                  </a:cubicBezTo>
                  <a:cubicBezTo>
                    <a:pt x="1" y="5"/>
                    <a:pt x="1" y="3"/>
                    <a:pt x="0" y="2"/>
                  </a:cubicBezTo>
                  <a:cubicBezTo>
                    <a:pt x="0" y="1"/>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sz="1015" noProof="1"/>
            </a:p>
          </p:txBody>
        </p:sp>
        <p:sp>
          <p:nvSpPr>
            <p:cNvPr id="40" name="Freeform 18"/>
            <p:cNvSpPr/>
            <p:nvPr/>
          </p:nvSpPr>
          <p:spPr bwMode="auto">
            <a:xfrm>
              <a:off x="4303" y="1192"/>
              <a:ext cx="120" cy="19"/>
            </a:xfrm>
            <a:custGeom>
              <a:avLst/>
              <a:gdLst>
                <a:gd name="T0" fmla="*/ 0 w 50"/>
                <a:gd name="T1" fmla="*/ 8 h 8"/>
                <a:gd name="T2" fmla="*/ 47 w 50"/>
                <a:gd name="T3" fmla="*/ 8 h 8"/>
                <a:gd name="T4" fmla="*/ 50 w 50"/>
                <a:gd name="T5" fmla="*/ 4 h 8"/>
                <a:gd name="T6" fmla="*/ 47 w 50"/>
                <a:gd name="T7" fmla="*/ 0 h 8"/>
                <a:gd name="T8" fmla="*/ 4 w 50"/>
                <a:gd name="T9" fmla="*/ 0 h 8"/>
                <a:gd name="T10" fmla="*/ 2 w 50"/>
                <a:gd name="T11" fmla="*/ 5 h 8"/>
                <a:gd name="T12" fmla="*/ 0 w 50"/>
                <a:gd name="T13" fmla="*/ 8 h 8"/>
              </a:gdLst>
              <a:ahLst/>
              <a:cxnLst>
                <a:cxn ang="0">
                  <a:pos x="T0" y="T1"/>
                </a:cxn>
                <a:cxn ang="0">
                  <a:pos x="T2" y="T3"/>
                </a:cxn>
                <a:cxn ang="0">
                  <a:pos x="T4" y="T5"/>
                </a:cxn>
                <a:cxn ang="0">
                  <a:pos x="T6" y="T7"/>
                </a:cxn>
                <a:cxn ang="0">
                  <a:pos x="T8" y="T9"/>
                </a:cxn>
                <a:cxn ang="0">
                  <a:pos x="T10" y="T11"/>
                </a:cxn>
                <a:cxn ang="0">
                  <a:pos x="T12" y="T13"/>
                </a:cxn>
              </a:cxnLst>
              <a:rect l="0" t="0" r="r" b="b"/>
              <a:pathLst>
                <a:path w="50" h="8">
                  <a:moveTo>
                    <a:pt x="0" y="8"/>
                  </a:moveTo>
                  <a:cubicBezTo>
                    <a:pt x="47" y="8"/>
                    <a:pt x="47" y="8"/>
                    <a:pt x="47" y="8"/>
                  </a:cubicBezTo>
                  <a:cubicBezTo>
                    <a:pt x="49" y="8"/>
                    <a:pt x="50" y="6"/>
                    <a:pt x="50" y="4"/>
                  </a:cubicBezTo>
                  <a:cubicBezTo>
                    <a:pt x="50" y="2"/>
                    <a:pt x="49" y="0"/>
                    <a:pt x="47" y="0"/>
                  </a:cubicBezTo>
                  <a:cubicBezTo>
                    <a:pt x="4" y="0"/>
                    <a:pt x="4" y="0"/>
                    <a:pt x="4" y="0"/>
                  </a:cubicBezTo>
                  <a:cubicBezTo>
                    <a:pt x="2" y="5"/>
                    <a:pt x="2" y="5"/>
                    <a:pt x="2" y="5"/>
                  </a:cubicBezTo>
                  <a:cubicBezTo>
                    <a:pt x="1" y="6"/>
                    <a:pt x="1" y="7"/>
                    <a:pt x="0" y="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sz="1015" noProof="1"/>
            </a:p>
          </p:txBody>
        </p:sp>
        <p:sp>
          <p:nvSpPr>
            <p:cNvPr id="41" name="Freeform 19"/>
            <p:cNvSpPr/>
            <p:nvPr/>
          </p:nvSpPr>
          <p:spPr bwMode="auto">
            <a:xfrm>
              <a:off x="4146" y="1192"/>
              <a:ext cx="135" cy="19"/>
            </a:xfrm>
            <a:custGeom>
              <a:avLst/>
              <a:gdLst>
                <a:gd name="T0" fmla="*/ 48 w 56"/>
                <a:gd name="T1" fmla="*/ 0 h 8"/>
                <a:gd name="T2" fmla="*/ 5 w 56"/>
                <a:gd name="T3" fmla="*/ 0 h 8"/>
                <a:gd name="T4" fmla="*/ 1 w 56"/>
                <a:gd name="T5" fmla="*/ 7 h 8"/>
                <a:gd name="T6" fmla="*/ 0 w 56"/>
                <a:gd name="T7" fmla="*/ 8 h 8"/>
                <a:gd name="T8" fmla="*/ 56 w 56"/>
                <a:gd name="T9" fmla="*/ 8 h 8"/>
                <a:gd name="T10" fmla="*/ 56 w 56"/>
                <a:gd name="T11" fmla="*/ 7 h 8"/>
                <a:gd name="T12" fmla="*/ 48 w 56"/>
                <a:gd name="T13" fmla="*/ 0 h 8"/>
              </a:gdLst>
              <a:ahLst/>
              <a:cxnLst>
                <a:cxn ang="0">
                  <a:pos x="T0" y="T1"/>
                </a:cxn>
                <a:cxn ang="0">
                  <a:pos x="T2" y="T3"/>
                </a:cxn>
                <a:cxn ang="0">
                  <a:pos x="T4" y="T5"/>
                </a:cxn>
                <a:cxn ang="0">
                  <a:pos x="T6" y="T7"/>
                </a:cxn>
                <a:cxn ang="0">
                  <a:pos x="T8" y="T9"/>
                </a:cxn>
                <a:cxn ang="0">
                  <a:pos x="T10" y="T11"/>
                </a:cxn>
                <a:cxn ang="0">
                  <a:pos x="T12" y="T13"/>
                </a:cxn>
              </a:cxnLst>
              <a:rect l="0" t="0" r="r" b="b"/>
              <a:pathLst>
                <a:path w="56" h="8">
                  <a:moveTo>
                    <a:pt x="48" y="0"/>
                  </a:moveTo>
                  <a:cubicBezTo>
                    <a:pt x="5" y="0"/>
                    <a:pt x="5" y="0"/>
                    <a:pt x="5" y="0"/>
                  </a:cubicBezTo>
                  <a:cubicBezTo>
                    <a:pt x="1" y="7"/>
                    <a:pt x="1" y="7"/>
                    <a:pt x="1" y="7"/>
                  </a:cubicBezTo>
                  <a:cubicBezTo>
                    <a:pt x="1" y="7"/>
                    <a:pt x="0" y="7"/>
                    <a:pt x="0" y="8"/>
                  </a:cubicBezTo>
                  <a:cubicBezTo>
                    <a:pt x="56" y="8"/>
                    <a:pt x="56" y="8"/>
                    <a:pt x="56" y="8"/>
                  </a:cubicBezTo>
                  <a:cubicBezTo>
                    <a:pt x="56" y="7"/>
                    <a:pt x="56" y="7"/>
                    <a:pt x="56" y="7"/>
                  </a:cubicBezTo>
                  <a:lnTo>
                    <a:pt x="48"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sz="1015" noProof="1"/>
            </a:p>
          </p:txBody>
        </p:sp>
        <p:sp>
          <p:nvSpPr>
            <p:cNvPr id="42" name="Freeform 20"/>
            <p:cNvSpPr/>
            <p:nvPr/>
          </p:nvSpPr>
          <p:spPr bwMode="auto">
            <a:xfrm>
              <a:off x="4281" y="1165"/>
              <a:ext cx="9" cy="7"/>
            </a:xfrm>
            <a:custGeom>
              <a:avLst/>
              <a:gdLst>
                <a:gd name="T0" fmla="*/ 7 w 9"/>
                <a:gd name="T1" fmla="*/ 7 h 7"/>
                <a:gd name="T2" fmla="*/ 9 w 9"/>
                <a:gd name="T3" fmla="*/ 0 h 7"/>
                <a:gd name="T4" fmla="*/ 0 w 9"/>
                <a:gd name="T5" fmla="*/ 0 h 7"/>
                <a:gd name="T6" fmla="*/ 7 w 9"/>
                <a:gd name="T7" fmla="*/ 7 h 7"/>
              </a:gdLst>
              <a:ahLst/>
              <a:cxnLst>
                <a:cxn ang="0">
                  <a:pos x="T0" y="T1"/>
                </a:cxn>
                <a:cxn ang="0">
                  <a:pos x="T2" y="T3"/>
                </a:cxn>
                <a:cxn ang="0">
                  <a:pos x="T4" y="T5"/>
                </a:cxn>
                <a:cxn ang="0">
                  <a:pos x="T6" y="T7"/>
                </a:cxn>
              </a:cxnLst>
              <a:rect l="0" t="0" r="r" b="b"/>
              <a:pathLst>
                <a:path w="9" h="7">
                  <a:moveTo>
                    <a:pt x="7" y="7"/>
                  </a:moveTo>
                  <a:lnTo>
                    <a:pt x="9" y="0"/>
                  </a:lnTo>
                  <a:lnTo>
                    <a:pt x="0" y="0"/>
                  </a:lnTo>
                  <a:lnTo>
                    <a:pt x="7" y="7"/>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sz="1015" noProof="1"/>
            </a:p>
          </p:txBody>
        </p:sp>
        <p:sp>
          <p:nvSpPr>
            <p:cNvPr id="43" name="Freeform 21"/>
            <p:cNvSpPr/>
            <p:nvPr/>
          </p:nvSpPr>
          <p:spPr bwMode="auto">
            <a:xfrm>
              <a:off x="4117" y="1141"/>
              <a:ext cx="36" cy="17"/>
            </a:xfrm>
            <a:custGeom>
              <a:avLst/>
              <a:gdLst>
                <a:gd name="T0" fmla="*/ 3 w 15"/>
                <a:gd name="T1" fmla="*/ 0 h 7"/>
                <a:gd name="T2" fmla="*/ 0 w 15"/>
                <a:gd name="T3" fmla="*/ 3 h 7"/>
                <a:gd name="T4" fmla="*/ 3 w 15"/>
                <a:gd name="T5" fmla="*/ 7 h 7"/>
                <a:gd name="T6" fmla="*/ 11 w 15"/>
                <a:gd name="T7" fmla="*/ 7 h 7"/>
                <a:gd name="T8" fmla="*/ 15 w 15"/>
                <a:gd name="T9" fmla="*/ 0 h 7"/>
                <a:gd name="T10" fmla="*/ 3 w 15"/>
                <a:gd name="T11" fmla="*/ 0 h 7"/>
              </a:gdLst>
              <a:ahLst/>
              <a:cxnLst>
                <a:cxn ang="0">
                  <a:pos x="T0" y="T1"/>
                </a:cxn>
                <a:cxn ang="0">
                  <a:pos x="T2" y="T3"/>
                </a:cxn>
                <a:cxn ang="0">
                  <a:pos x="T4" y="T5"/>
                </a:cxn>
                <a:cxn ang="0">
                  <a:pos x="T6" y="T7"/>
                </a:cxn>
                <a:cxn ang="0">
                  <a:pos x="T8" y="T9"/>
                </a:cxn>
                <a:cxn ang="0">
                  <a:pos x="T10" y="T11"/>
                </a:cxn>
              </a:cxnLst>
              <a:rect l="0" t="0" r="r" b="b"/>
              <a:pathLst>
                <a:path w="15" h="7">
                  <a:moveTo>
                    <a:pt x="3" y="0"/>
                  </a:moveTo>
                  <a:cubicBezTo>
                    <a:pt x="1" y="0"/>
                    <a:pt x="0" y="1"/>
                    <a:pt x="0" y="3"/>
                  </a:cubicBezTo>
                  <a:cubicBezTo>
                    <a:pt x="0" y="5"/>
                    <a:pt x="1" y="7"/>
                    <a:pt x="3" y="7"/>
                  </a:cubicBezTo>
                  <a:cubicBezTo>
                    <a:pt x="11" y="7"/>
                    <a:pt x="11" y="7"/>
                    <a:pt x="11" y="7"/>
                  </a:cubicBezTo>
                  <a:cubicBezTo>
                    <a:pt x="15" y="0"/>
                    <a:pt x="15" y="0"/>
                    <a:pt x="15" y="0"/>
                  </a:cubicBezTo>
                  <a:lnTo>
                    <a:pt x="3"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sz="1015" noProof="1"/>
            </a:p>
          </p:txBody>
        </p:sp>
        <p:sp>
          <p:nvSpPr>
            <p:cNvPr id="44" name="Freeform 22"/>
            <p:cNvSpPr/>
            <p:nvPr/>
          </p:nvSpPr>
          <p:spPr bwMode="auto">
            <a:xfrm>
              <a:off x="4250" y="1141"/>
              <a:ext cx="55" cy="17"/>
            </a:xfrm>
            <a:custGeom>
              <a:avLst/>
              <a:gdLst>
                <a:gd name="T0" fmla="*/ 21 w 55"/>
                <a:gd name="T1" fmla="*/ 17 h 17"/>
                <a:gd name="T2" fmla="*/ 45 w 55"/>
                <a:gd name="T3" fmla="*/ 17 h 17"/>
                <a:gd name="T4" fmla="*/ 55 w 55"/>
                <a:gd name="T5" fmla="*/ 0 h 17"/>
                <a:gd name="T6" fmla="*/ 0 w 55"/>
                <a:gd name="T7" fmla="*/ 0 h 17"/>
                <a:gd name="T8" fmla="*/ 21 w 55"/>
                <a:gd name="T9" fmla="*/ 17 h 17"/>
              </a:gdLst>
              <a:ahLst/>
              <a:cxnLst>
                <a:cxn ang="0">
                  <a:pos x="T0" y="T1"/>
                </a:cxn>
                <a:cxn ang="0">
                  <a:pos x="T2" y="T3"/>
                </a:cxn>
                <a:cxn ang="0">
                  <a:pos x="T4" y="T5"/>
                </a:cxn>
                <a:cxn ang="0">
                  <a:pos x="T6" y="T7"/>
                </a:cxn>
                <a:cxn ang="0">
                  <a:pos x="T8" y="T9"/>
                </a:cxn>
              </a:cxnLst>
              <a:rect l="0" t="0" r="r" b="b"/>
              <a:pathLst>
                <a:path w="55" h="17">
                  <a:moveTo>
                    <a:pt x="21" y="17"/>
                  </a:moveTo>
                  <a:lnTo>
                    <a:pt x="45" y="17"/>
                  </a:lnTo>
                  <a:lnTo>
                    <a:pt x="55" y="0"/>
                  </a:lnTo>
                  <a:lnTo>
                    <a:pt x="0" y="0"/>
                  </a:lnTo>
                  <a:lnTo>
                    <a:pt x="21" y="17"/>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sz="1015" noProof="1"/>
            </a:p>
          </p:txBody>
        </p:sp>
        <p:sp>
          <p:nvSpPr>
            <p:cNvPr id="45" name="Freeform 23"/>
            <p:cNvSpPr/>
            <p:nvPr/>
          </p:nvSpPr>
          <p:spPr bwMode="auto">
            <a:xfrm>
              <a:off x="4182" y="1141"/>
              <a:ext cx="39" cy="17"/>
            </a:xfrm>
            <a:custGeom>
              <a:avLst/>
              <a:gdLst>
                <a:gd name="T0" fmla="*/ 19 w 39"/>
                <a:gd name="T1" fmla="*/ 0 h 17"/>
                <a:gd name="T2" fmla="*/ 12 w 39"/>
                <a:gd name="T3" fmla="*/ 0 h 17"/>
                <a:gd name="T4" fmla="*/ 0 w 39"/>
                <a:gd name="T5" fmla="*/ 17 h 17"/>
                <a:gd name="T6" fmla="*/ 39 w 39"/>
                <a:gd name="T7" fmla="*/ 17 h 17"/>
                <a:gd name="T8" fmla="*/ 19 w 39"/>
                <a:gd name="T9" fmla="*/ 0 h 17"/>
              </a:gdLst>
              <a:ahLst/>
              <a:cxnLst>
                <a:cxn ang="0">
                  <a:pos x="T0" y="T1"/>
                </a:cxn>
                <a:cxn ang="0">
                  <a:pos x="T2" y="T3"/>
                </a:cxn>
                <a:cxn ang="0">
                  <a:pos x="T4" y="T5"/>
                </a:cxn>
                <a:cxn ang="0">
                  <a:pos x="T6" y="T7"/>
                </a:cxn>
                <a:cxn ang="0">
                  <a:pos x="T8" y="T9"/>
                </a:cxn>
              </a:cxnLst>
              <a:rect l="0" t="0" r="r" b="b"/>
              <a:pathLst>
                <a:path w="39" h="17">
                  <a:moveTo>
                    <a:pt x="19" y="0"/>
                  </a:moveTo>
                  <a:lnTo>
                    <a:pt x="12" y="0"/>
                  </a:lnTo>
                  <a:lnTo>
                    <a:pt x="0" y="17"/>
                  </a:lnTo>
                  <a:lnTo>
                    <a:pt x="39" y="17"/>
                  </a:lnTo>
                  <a:lnTo>
                    <a:pt x="19"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sz="1015" noProof="1"/>
            </a:p>
          </p:txBody>
        </p:sp>
        <p:sp>
          <p:nvSpPr>
            <p:cNvPr id="46" name="Freeform 24"/>
            <p:cNvSpPr/>
            <p:nvPr/>
          </p:nvSpPr>
          <p:spPr bwMode="auto">
            <a:xfrm>
              <a:off x="4331" y="1141"/>
              <a:ext cx="92" cy="17"/>
            </a:xfrm>
            <a:custGeom>
              <a:avLst/>
              <a:gdLst>
                <a:gd name="T0" fmla="*/ 35 w 38"/>
                <a:gd name="T1" fmla="*/ 7 h 7"/>
                <a:gd name="T2" fmla="*/ 38 w 38"/>
                <a:gd name="T3" fmla="*/ 3 h 7"/>
                <a:gd name="T4" fmla="*/ 35 w 38"/>
                <a:gd name="T5" fmla="*/ 0 h 7"/>
                <a:gd name="T6" fmla="*/ 4 w 38"/>
                <a:gd name="T7" fmla="*/ 0 h 7"/>
                <a:gd name="T8" fmla="*/ 0 w 38"/>
                <a:gd name="T9" fmla="*/ 7 h 7"/>
                <a:gd name="T10" fmla="*/ 35 w 38"/>
                <a:gd name="T11" fmla="*/ 7 h 7"/>
              </a:gdLst>
              <a:ahLst/>
              <a:cxnLst>
                <a:cxn ang="0">
                  <a:pos x="T0" y="T1"/>
                </a:cxn>
                <a:cxn ang="0">
                  <a:pos x="T2" y="T3"/>
                </a:cxn>
                <a:cxn ang="0">
                  <a:pos x="T4" y="T5"/>
                </a:cxn>
                <a:cxn ang="0">
                  <a:pos x="T6" y="T7"/>
                </a:cxn>
                <a:cxn ang="0">
                  <a:pos x="T8" y="T9"/>
                </a:cxn>
                <a:cxn ang="0">
                  <a:pos x="T10" y="T11"/>
                </a:cxn>
              </a:cxnLst>
              <a:rect l="0" t="0" r="r" b="b"/>
              <a:pathLst>
                <a:path w="38" h="7">
                  <a:moveTo>
                    <a:pt x="35" y="7"/>
                  </a:moveTo>
                  <a:cubicBezTo>
                    <a:pt x="37" y="7"/>
                    <a:pt x="38" y="5"/>
                    <a:pt x="38" y="3"/>
                  </a:cubicBezTo>
                  <a:cubicBezTo>
                    <a:pt x="38" y="1"/>
                    <a:pt x="37" y="0"/>
                    <a:pt x="35" y="0"/>
                  </a:cubicBezTo>
                  <a:cubicBezTo>
                    <a:pt x="4" y="0"/>
                    <a:pt x="4" y="0"/>
                    <a:pt x="4" y="0"/>
                  </a:cubicBezTo>
                  <a:cubicBezTo>
                    <a:pt x="0" y="7"/>
                    <a:pt x="0" y="7"/>
                    <a:pt x="0" y="7"/>
                  </a:cubicBezTo>
                  <a:lnTo>
                    <a:pt x="35" y="7"/>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sz="1015" noProof="1"/>
            </a:p>
          </p:txBody>
        </p:sp>
        <p:sp>
          <p:nvSpPr>
            <p:cNvPr id="47" name="Freeform 25"/>
            <p:cNvSpPr/>
            <p:nvPr/>
          </p:nvSpPr>
          <p:spPr bwMode="auto">
            <a:xfrm>
              <a:off x="4117" y="1088"/>
              <a:ext cx="214" cy="17"/>
            </a:xfrm>
            <a:custGeom>
              <a:avLst/>
              <a:gdLst>
                <a:gd name="T0" fmla="*/ 30 w 89"/>
                <a:gd name="T1" fmla="*/ 3 h 7"/>
                <a:gd name="T2" fmla="*/ 31 w 89"/>
                <a:gd name="T3" fmla="*/ 3 h 7"/>
                <a:gd name="T4" fmla="*/ 36 w 89"/>
                <a:gd name="T5" fmla="*/ 5 h 7"/>
                <a:gd name="T6" fmla="*/ 38 w 89"/>
                <a:gd name="T7" fmla="*/ 7 h 7"/>
                <a:gd name="T8" fmla="*/ 85 w 89"/>
                <a:gd name="T9" fmla="*/ 7 h 7"/>
                <a:gd name="T10" fmla="*/ 89 w 89"/>
                <a:gd name="T11" fmla="*/ 0 h 7"/>
                <a:gd name="T12" fmla="*/ 3 w 89"/>
                <a:gd name="T13" fmla="*/ 0 h 7"/>
                <a:gd name="T14" fmla="*/ 0 w 89"/>
                <a:gd name="T15" fmla="*/ 3 h 7"/>
                <a:gd name="T16" fmla="*/ 3 w 89"/>
                <a:gd name="T17" fmla="*/ 7 h 7"/>
                <a:gd name="T18" fmla="*/ 25 w 89"/>
                <a:gd name="T19" fmla="*/ 7 h 7"/>
                <a:gd name="T20" fmla="*/ 26 w 89"/>
                <a:gd name="T21" fmla="*/ 6 h 7"/>
                <a:gd name="T22" fmla="*/ 30 w 89"/>
                <a:gd name="T23" fmla="*/ 3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89" h="7">
                  <a:moveTo>
                    <a:pt x="30" y="3"/>
                  </a:moveTo>
                  <a:cubicBezTo>
                    <a:pt x="31" y="3"/>
                    <a:pt x="31" y="3"/>
                    <a:pt x="31" y="3"/>
                  </a:cubicBezTo>
                  <a:cubicBezTo>
                    <a:pt x="33" y="3"/>
                    <a:pt x="34" y="4"/>
                    <a:pt x="36" y="5"/>
                  </a:cubicBezTo>
                  <a:cubicBezTo>
                    <a:pt x="38" y="7"/>
                    <a:pt x="38" y="7"/>
                    <a:pt x="38" y="7"/>
                  </a:cubicBezTo>
                  <a:cubicBezTo>
                    <a:pt x="85" y="7"/>
                    <a:pt x="85" y="7"/>
                    <a:pt x="85" y="7"/>
                  </a:cubicBezTo>
                  <a:cubicBezTo>
                    <a:pt x="89" y="0"/>
                    <a:pt x="89" y="0"/>
                    <a:pt x="89" y="0"/>
                  </a:cubicBezTo>
                  <a:cubicBezTo>
                    <a:pt x="3" y="0"/>
                    <a:pt x="3" y="0"/>
                    <a:pt x="3" y="0"/>
                  </a:cubicBezTo>
                  <a:cubicBezTo>
                    <a:pt x="1" y="0"/>
                    <a:pt x="0" y="1"/>
                    <a:pt x="0" y="3"/>
                  </a:cubicBezTo>
                  <a:cubicBezTo>
                    <a:pt x="0" y="5"/>
                    <a:pt x="1" y="7"/>
                    <a:pt x="3" y="7"/>
                  </a:cubicBezTo>
                  <a:cubicBezTo>
                    <a:pt x="25" y="7"/>
                    <a:pt x="25" y="7"/>
                    <a:pt x="25" y="7"/>
                  </a:cubicBezTo>
                  <a:cubicBezTo>
                    <a:pt x="26" y="6"/>
                    <a:pt x="26" y="6"/>
                    <a:pt x="26" y="6"/>
                  </a:cubicBezTo>
                  <a:cubicBezTo>
                    <a:pt x="27" y="4"/>
                    <a:pt x="28" y="3"/>
                    <a:pt x="30"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sz="1015" noProof="1"/>
            </a:p>
          </p:txBody>
        </p:sp>
        <p:sp>
          <p:nvSpPr>
            <p:cNvPr id="48" name="Freeform 26"/>
            <p:cNvSpPr/>
            <p:nvPr/>
          </p:nvSpPr>
          <p:spPr bwMode="auto">
            <a:xfrm>
              <a:off x="4360" y="1088"/>
              <a:ext cx="63" cy="17"/>
            </a:xfrm>
            <a:custGeom>
              <a:avLst/>
              <a:gdLst>
                <a:gd name="T0" fmla="*/ 23 w 26"/>
                <a:gd name="T1" fmla="*/ 7 h 7"/>
                <a:gd name="T2" fmla="*/ 26 w 26"/>
                <a:gd name="T3" fmla="*/ 3 h 7"/>
                <a:gd name="T4" fmla="*/ 23 w 26"/>
                <a:gd name="T5" fmla="*/ 0 h 7"/>
                <a:gd name="T6" fmla="*/ 3 w 26"/>
                <a:gd name="T7" fmla="*/ 0 h 7"/>
                <a:gd name="T8" fmla="*/ 0 w 26"/>
                <a:gd name="T9" fmla="*/ 7 h 7"/>
                <a:gd name="T10" fmla="*/ 23 w 26"/>
                <a:gd name="T11" fmla="*/ 7 h 7"/>
              </a:gdLst>
              <a:ahLst/>
              <a:cxnLst>
                <a:cxn ang="0">
                  <a:pos x="T0" y="T1"/>
                </a:cxn>
                <a:cxn ang="0">
                  <a:pos x="T2" y="T3"/>
                </a:cxn>
                <a:cxn ang="0">
                  <a:pos x="T4" y="T5"/>
                </a:cxn>
                <a:cxn ang="0">
                  <a:pos x="T6" y="T7"/>
                </a:cxn>
                <a:cxn ang="0">
                  <a:pos x="T8" y="T9"/>
                </a:cxn>
                <a:cxn ang="0">
                  <a:pos x="T10" y="T11"/>
                </a:cxn>
              </a:cxnLst>
              <a:rect l="0" t="0" r="r" b="b"/>
              <a:pathLst>
                <a:path w="26" h="7">
                  <a:moveTo>
                    <a:pt x="23" y="7"/>
                  </a:moveTo>
                  <a:cubicBezTo>
                    <a:pt x="25" y="7"/>
                    <a:pt x="26" y="5"/>
                    <a:pt x="26" y="3"/>
                  </a:cubicBezTo>
                  <a:cubicBezTo>
                    <a:pt x="26" y="1"/>
                    <a:pt x="25" y="0"/>
                    <a:pt x="23" y="0"/>
                  </a:cubicBezTo>
                  <a:cubicBezTo>
                    <a:pt x="3" y="0"/>
                    <a:pt x="3" y="0"/>
                    <a:pt x="3" y="0"/>
                  </a:cubicBezTo>
                  <a:cubicBezTo>
                    <a:pt x="0" y="7"/>
                    <a:pt x="0" y="7"/>
                    <a:pt x="0" y="7"/>
                  </a:cubicBezTo>
                  <a:lnTo>
                    <a:pt x="23" y="7"/>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sz="1015" noProof="1"/>
            </a:p>
          </p:txBody>
        </p:sp>
        <p:sp>
          <p:nvSpPr>
            <p:cNvPr id="49" name="Freeform 27"/>
            <p:cNvSpPr/>
            <p:nvPr/>
          </p:nvSpPr>
          <p:spPr bwMode="auto">
            <a:xfrm>
              <a:off x="4387" y="1035"/>
              <a:ext cx="36" cy="17"/>
            </a:xfrm>
            <a:custGeom>
              <a:avLst/>
              <a:gdLst>
                <a:gd name="T0" fmla="*/ 12 w 15"/>
                <a:gd name="T1" fmla="*/ 7 h 7"/>
                <a:gd name="T2" fmla="*/ 15 w 15"/>
                <a:gd name="T3" fmla="*/ 3 h 7"/>
                <a:gd name="T4" fmla="*/ 12 w 15"/>
                <a:gd name="T5" fmla="*/ 0 h 7"/>
                <a:gd name="T6" fmla="*/ 4 w 15"/>
                <a:gd name="T7" fmla="*/ 0 h 7"/>
                <a:gd name="T8" fmla="*/ 0 w 15"/>
                <a:gd name="T9" fmla="*/ 7 h 7"/>
                <a:gd name="T10" fmla="*/ 12 w 15"/>
                <a:gd name="T11" fmla="*/ 7 h 7"/>
              </a:gdLst>
              <a:ahLst/>
              <a:cxnLst>
                <a:cxn ang="0">
                  <a:pos x="T0" y="T1"/>
                </a:cxn>
                <a:cxn ang="0">
                  <a:pos x="T2" y="T3"/>
                </a:cxn>
                <a:cxn ang="0">
                  <a:pos x="T4" y="T5"/>
                </a:cxn>
                <a:cxn ang="0">
                  <a:pos x="T6" y="T7"/>
                </a:cxn>
                <a:cxn ang="0">
                  <a:pos x="T8" y="T9"/>
                </a:cxn>
                <a:cxn ang="0">
                  <a:pos x="T10" y="T11"/>
                </a:cxn>
              </a:cxnLst>
              <a:rect l="0" t="0" r="r" b="b"/>
              <a:pathLst>
                <a:path w="15" h="7">
                  <a:moveTo>
                    <a:pt x="12" y="7"/>
                  </a:moveTo>
                  <a:cubicBezTo>
                    <a:pt x="14" y="7"/>
                    <a:pt x="15" y="5"/>
                    <a:pt x="15" y="3"/>
                  </a:cubicBezTo>
                  <a:cubicBezTo>
                    <a:pt x="15" y="1"/>
                    <a:pt x="14" y="0"/>
                    <a:pt x="12" y="0"/>
                  </a:cubicBezTo>
                  <a:cubicBezTo>
                    <a:pt x="4" y="0"/>
                    <a:pt x="4" y="0"/>
                    <a:pt x="4" y="0"/>
                  </a:cubicBezTo>
                  <a:cubicBezTo>
                    <a:pt x="0" y="7"/>
                    <a:pt x="0" y="7"/>
                    <a:pt x="0" y="7"/>
                  </a:cubicBezTo>
                  <a:lnTo>
                    <a:pt x="12" y="7"/>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sz="1015" noProof="1"/>
            </a:p>
          </p:txBody>
        </p:sp>
        <p:sp>
          <p:nvSpPr>
            <p:cNvPr id="50" name="Freeform 28"/>
            <p:cNvSpPr/>
            <p:nvPr/>
          </p:nvSpPr>
          <p:spPr bwMode="auto">
            <a:xfrm>
              <a:off x="4117" y="1035"/>
              <a:ext cx="243" cy="17"/>
            </a:xfrm>
            <a:custGeom>
              <a:avLst/>
              <a:gdLst>
                <a:gd name="T0" fmla="*/ 3 w 101"/>
                <a:gd name="T1" fmla="*/ 0 h 7"/>
                <a:gd name="T2" fmla="*/ 0 w 101"/>
                <a:gd name="T3" fmla="*/ 3 h 7"/>
                <a:gd name="T4" fmla="*/ 3 w 101"/>
                <a:gd name="T5" fmla="*/ 7 h 7"/>
                <a:gd name="T6" fmla="*/ 97 w 101"/>
                <a:gd name="T7" fmla="*/ 7 h 7"/>
                <a:gd name="T8" fmla="*/ 101 w 101"/>
                <a:gd name="T9" fmla="*/ 0 h 7"/>
                <a:gd name="T10" fmla="*/ 3 w 101"/>
                <a:gd name="T11" fmla="*/ 0 h 7"/>
              </a:gdLst>
              <a:ahLst/>
              <a:cxnLst>
                <a:cxn ang="0">
                  <a:pos x="T0" y="T1"/>
                </a:cxn>
                <a:cxn ang="0">
                  <a:pos x="T2" y="T3"/>
                </a:cxn>
                <a:cxn ang="0">
                  <a:pos x="T4" y="T5"/>
                </a:cxn>
                <a:cxn ang="0">
                  <a:pos x="T6" y="T7"/>
                </a:cxn>
                <a:cxn ang="0">
                  <a:pos x="T8" y="T9"/>
                </a:cxn>
                <a:cxn ang="0">
                  <a:pos x="T10" y="T11"/>
                </a:cxn>
              </a:cxnLst>
              <a:rect l="0" t="0" r="r" b="b"/>
              <a:pathLst>
                <a:path w="101" h="7">
                  <a:moveTo>
                    <a:pt x="3" y="0"/>
                  </a:moveTo>
                  <a:cubicBezTo>
                    <a:pt x="1" y="0"/>
                    <a:pt x="0" y="1"/>
                    <a:pt x="0" y="3"/>
                  </a:cubicBezTo>
                  <a:cubicBezTo>
                    <a:pt x="0" y="5"/>
                    <a:pt x="1" y="7"/>
                    <a:pt x="3" y="7"/>
                  </a:cubicBezTo>
                  <a:cubicBezTo>
                    <a:pt x="97" y="7"/>
                    <a:pt x="97" y="7"/>
                    <a:pt x="97" y="7"/>
                  </a:cubicBezTo>
                  <a:cubicBezTo>
                    <a:pt x="101" y="0"/>
                    <a:pt x="101" y="0"/>
                    <a:pt x="101" y="0"/>
                  </a:cubicBezTo>
                  <a:lnTo>
                    <a:pt x="3"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sz="1015" noProof="1"/>
            </a:p>
          </p:txBody>
        </p:sp>
        <p:sp>
          <p:nvSpPr>
            <p:cNvPr id="51" name="Freeform 29"/>
            <p:cNvSpPr/>
            <p:nvPr/>
          </p:nvSpPr>
          <p:spPr bwMode="auto">
            <a:xfrm>
              <a:off x="4416" y="987"/>
              <a:ext cx="7" cy="12"/>
            </a:xfrm>
            <a:custGeom>
              <a:avLst/>
              <a:gdLst>
                <a:gd name="T0" fmla="*/ 0 w 3"/>
                <a:gd name="T1" fmla="*/ 5 h 5"/>
                <a:gd name="T2" fmla="*/ 0 w 3"/>
                <a:gd name="T3" fmla="*/ 5 h 5"/>
                <a:gd name="T4" fmla="*/ 3 w 3"/>
                <a:gd name="T5" fmla="*/ 2 h 5"/>
                <a:gd name="T6" fmla="*/ 2 w 3"/>
                <a:gd name="T7" fmla="*/ 0 h 5"/>
                <a:gd name="T8" fmla="*/ 0 w 3"/>
                <a:gd name="T9" fmla="*/ 5 h 5"/>
              </a:gdLst>
              <a:ahLst/>
              <a:cxnLst>
                <a:cxn ang="0">
                  <a:pos x="T0" y="T1"/>
                </a:cxn>
                <a:cxn ang="0">
                  <a:pos x="T2" y="T3"/>
                </a:cxn>
                <a:cxn ang="0">
                  <a:pos x="T4" y="T5"/>
                </a:cxn>
                <a:cxn ang="0">
                  <a:pos x="T6" y="T7"/>
                </a:cxn>
                <a:cxn ang="0">
                  <a:pos x="T8" y="T9"/>
                </a:cxn>
              </a:cxnLst>
              <a:rect l="0" t="0" r="r" b="b"/>
              <a:pathLst>
                <a:path w="3" h="5">
                  <a:moveTo>
                    <a:pt x="0" y="5"/>
                  </a:moveTo>
                  <a:cubicBezTo>
                    <a:pt x="0" y="5"/>
                    <a:pt x="0" y="5"/>
                    <a:pt x="0" y="5"/>
                  </a:cubicBezTo>
                  <a:cubicBezTo>
                    <a:pt x="2" y="5"/>
                    <a:pt x="3" y="4"/>
                    <a:pt x="3" y="2"/>
                  </a:cubicBezTo>
                  <a:cubicBezTo>
                    <a:pt x="2" y="0"/>
                    <a:pt x="2" y="0"/>
                    <a:pt x="2" y="0"/>
                  </a:cubicBezTo>
                  <a:lnTo>
                    <a:pt x="0" y="5"/>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sz="1015" noProof="1"/>
            </a:p>
          </p:txBody>
        </p:sp>
        <p:sp>
          <p:nvSpPr>
            <p:cNvPr id="52" name="Freeform 30"/>
            <p:cNvSpPr/>
            <p:nvPr/>
          </p:nvSpPr>
          <p:spPr bwMode="auto">
            <a:xfrm>
              <a:off x="4117" y="982"/>
              <a:ext cx="270" cy="17"/>
            </a:xfrm>
            <a:custGeom>
              <a:avLst/>
              <a:gdLst>
                <a:gd name="T0" fmla="*/ 3 w 112"/>
                <a:gd name="T1" fmla="*/ 0 h 7"/>
                <a:gd name="T2" fmla="*/ 0 w 112"/>
                <a:gd name="T3" fmla="*/ 3 h 7"/>
                <a:gd name="T4" fmla="*/ 3 w 112"/>
                <a:gd name="T5" fmla="*/ 7 h 7"/>
                <a:gd name="T6" fmla="*/ 108 w 112"/>
                <a:gd name="T7" fmla="*/ 7 h 7"/>
                <a:gd name="T8" fmla="*/ 112 w 112"/>
                <a:gd name="T9" fmla="*/ 0 h 7"/>
                <a:gd name="T10" fmla="*/ 3 w 112"/>
                <a:gd name="T11" fmla="*/ 0 h 7"/>
              </a:gdLst>
              <a:ahLst/>
              <a:cxnLst>
                <a:cxn ang="0">
                  <a:pos x="T0" y="T1"/>
                </a:cxn>
                <a:cxn ang="0">
                  <a:pos x="T2" y="T3"/>
                </a:cxn>
                <a:cxn ang="0">
                  <a:pos x="T4" y="T5"/>
                </a:cxn>
                <a:cxn ang="0">
                  <a:pos x="T6" y="T7"/>
                </a:cxn>
                <a:cxn ang="0">
                  <a:pos x="T8" y="T9"/>
                </a:cxn>
                <a:cxn ang="0">
                  <a:pos x="T10" y="T11"/>
                </a:cxn>
              </a:cxnLst>
              <a:rect l="0" t="0" r="r" b="b"/>
              <a:pathLst>
                <a:path w="112" h="7">
                  <a:moveTo>
                    <a:pt x="3" y="0"/>
                  </a:moveTo>
                  <a:cubicBezTo>
                    <a:pt x="1" y="0"/>
                    <a:pt x="0" y="1"/>
                    <a:pt x="0" y="3"/>
                  </a:cubicBezTo>
                  <a:cubicBezTo>
                    <a:pt x="0" y="5"/>
                    <a:pt x="1" y="7"/>
                    <a:pt x="3" y="7"/>
                  </a:cubicBezTo>
                  <a:cubicBezTo>
                    <a:pt x="108" y="7"/>
                    <a:pt x="108" y="7"/>
                    <a:pt x="108" y="7"/>
                  </a:cubicBezTo>
                  <a:cubicBezTo>
                    <a:pt x="112" y="0"/>
                    <a:pt x="112" y="0"/>
                    <a:pt x="112" y="0"/>
                  </a:cubicBezTo>
                  <a:lnTo>
                    <a:pt x="3"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sz="1015" noProof="1"/>
            </a:p>
          </p:txBody>
        </p:sp>
        <p:sp>
          <p:nvSpPr>
            <p:cNvPr id="53" name="Freeform 31"/>
            <p:cNvSpPr/>
            <p:nvPr/>
          </p:nvSpPr>
          <p:spPr bwMode="auto">
            <a:xfrm>
              <a:off x="4117" y="929"/>
              <a:ext cx="301" cy="17"/>
            </a:xfrm>
            <a:custGeom>
              <a:avLst/>
              <a:gdLst>
                <a:gd name="T0" fmla="*/ 124 w 125"/>
                <a:gd name="T1" fmla="*/ 0 h 7"/>
                <a:gd name="T2" fmla="*/ 3 w 125"/>
                <a:gd name="T3" fmla="*/ 0 h 7"/>
                <a:gd name="T4" fmla="*/ 0 w 125"/>
                <a:gd name="T5" fmla="*/ 3 h 7"/>
                <a:gd name="T6" fmla="*/ 3 w 125"/>
                <a:gd name="T7" fmla="*/ 7 h 7"/>
                <a:gd name="T8" fmla="*/ 116 w 125"/>
                <a:gd name="T9" fmla="*/ 7 h 7"/>
                <a:gd name="T10" fmla="*/ 125 w 125"/>
                <a:gd name="T11" fmla="*/ 0 h 7"/>
                <a:gd name="T12" fmla="*/ 124 w 125"/>
                <a:gd name="T13" fmla="*/ 0 h 7"/>
              </a:gdLst>
              <a:ahLst/>
              <a:cxnLst>
                <a:cxn ang="0">
                  <a:pos x="T0" y="T1"/>
                </a:cxn>
                <a:cxn ang="0">
                  <a:pos x="T2" y="T3"/>
                </a:cxn>
                <a:cxn ang="0">
                  <a:pos x="T4" y="T5"/>
                </a:cxn>
                <a:cxn ang="0">
                  <a:pos x="T6" y="T7"/>
                </a:cxn>
                <a:cxn ang="0">
                  <a:pos x="T8" y="T9"/>
                </a:cxn>
                <a:cxn ang="0">
                  <a:pos x="T10" y="T11"/>
                </a:cxn>
                <a:cxn ang="0">
                  <a:pos x="T12" y="T13"/>
                </a:cxn>
              </a:cxnLst>
              <a:rect l="0" t="0" r="r" b="b"/>
              <a:pathLst>
                <a:path w="125" h="7">
                  <a:moveTo>
                    <a:pt x="124" y="0"/>
                  </a:moveTo>
                  <a:cubicBezTo>
                    <a:pt x="3" y="0"/>
                    <a:pt x="3" y="0"/>
                    <a:pt x="3" y="0"/>
                  </a:cubicBezTo>
                  <a:cubicBezTo>
                    <a:pt x="1" y="0"/>
                    <a:pt x="0" y="1"/>
                    <a:pt x="0" y="3"/>
                  </a:cubicBezTo>
                  <a:cubicBezTo>
                    <a:pt x="0" y="5"/>
                    <a:pt x="1" y="7"/>
                    <a:pt x="3" y="7"/>
                  </a:cubicBezTo>
                  <a:cubicBezTo>
                    <a:pt x="116" y="7"/>
                    <a:pt x="116" y="7"/>
                    <a:pt x="116" y="7"/>
                  </a:cubicBezTo>
                  <a:cubicBezTo>
                    <a:pt x="125" y="0"/>
                    <a:pt x="125" y="0"/>
                    <a:pt x="125" y="0"/>
                  </a:cubicBezTo>
                  <a:cubicBezTo>
                    <a:pt x="124" y="0"/>
                    <a:pt x="124" y="0"/>
                    <a:pt x="124"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sz="1015" noProof="1"/>
            </a:p>
          </p:txBody>
        </p:sp>
      </p:grpSp>
      <p:sp>
        <p:nvSpPr>
          <p:cNvPr id="54" name="椭圆 53"/>
          <p:cNvSpPr/>
          <p:nvPr/>
        </p:nvSpPr>
        <p:spPr bwMode="auto">
          <a:xfrm>
            <a:off x="5813062" y="1475181"/>
            <a:ext cx="669230" cy="670851"/>
          </a:xfrm>
          <a:prstGeom prst="ellipse">
            <a:avLst/>
          </a:prstGeom>
          <a:solidFill>
            <a:srgbClr val="47D7C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endParaRPr lang="zh-CN" altLang="en-US" sz="1015" noProof="1"/>
          </a:p>
        </p:txBody>
      </p:sp>
      <p:grpSp>
        <p:nvGrpSpPr>
          <p:cNvPr id="55" name="Group 10"/>
          <p:cNvGrpSpPr>
            <a:grpSpLocks noChangeAspect="1"/>
          </p:cNvGrpSpPr>
          <p:nvPr/>
        </p:nvGrpSpPr>
        <p:grpSpPr bwMode="auto">
          <a:xfrm>
            <a:off x="5926319" y="1588714"/>
            <a:ext cx="442716" cy="443788"/>
            <a:chOff x="6494" y="821"/>
            <a:chExt cx="381" cy="381"/>
          </a:xfrm>
          <a:solidFill>
            <a:schemeClr val="bg1"/>
          </a:solidFill>
        </p:grpSpPr>
        <p:sp>
          <p:nvSpPr>
            <p:cNvPr id="56" name="Freeform 11"/>
            <p:cNvSpPr/>
            <p:nvPr/>
          </p:nvSpPr>
          <p:spPr bwMode="auto">
            <a:xfrm>
              <a:off x="6494" y="844"/>
              <a:ext cx="362" cy="358"/>
            </a:xfrm>
            <a:custGeom>
              <a:avLst/>
              <a:gdLst>
                <a:gd name="T0" fmla="*/ 47 w 95"/>
                <a:gd name="T1" fmla="*/ 0 h 94"/>
                <a:gd name="T2" fmla="*/ 0 w 95"/>
                <a:gd name="T3" fmla="*/ 47 h 94"/>
                <a:gd name="T4" fmla="*/ 47 w 95"/>
                <a:gd name="T5" fmla="*/ 94 h 94"/>
                <a:gd name="T6" fmla="*/ 95 w 95"/>
                <a:gd name="T7" fmla="*/ 47 h 94"/>
                <a:gd name="T8" fmla="*/ 47 w 95"/>
                <a:gd name="T9" fmla="*/ 47 h 94"/>
                <a:gd name="T10" fmla="*/ 47 w 95"/>
                <a:gd name="T11" fmla="*/ 0 h 94"/>
              </a:gdLst>
              <a:ahLst/>
              <a:cxnLst>
                <a:cxn ang="0">
                  <a:pos x="T0" y="T1"/>
                </a:cxn>
                <a:cxn ang="0">
                  <a:pos x="T2" y="T3"/>
                </a:cxn>
                <a:cxn ang="0">
                  <a:pos x="T4" y="T5"/>
                </a:cxn>
                <a:cxn ang="0">
                  <a:pos x="T6" y="T7"/>
                </a:cxn>
                <a:cxn ang="0">
                  <a:pos x="T8" y="T9"/>
                </a:cxn>
                <a:cxn ang="0">
                  <a:pos x="T10" y="T11"/>
                </a:cxn>
              </a:cxnLst>
              <a:rect l="0" t="0" r="r" b="b"/>
              <a:pathLst>
                <a:path w="95" h="94">
                  <a:moveTo>
                    <a:pt x="47" y="0"/>
                  </a:moveTo>
                  <a:cubicBezTo>
                    <a:pt x="21" y="0"/>
                    <a:pt x="0" y="21"/>
                    <a:pt x="0" y="47"/>
                  </a:cubicBezTo>
                  <a:cubicBezTo>
                    <a:pt x="0" y="73"/>
                    <a:pt x="21" y="94"/>
                    <a:pt x="47" y="94"/>
                  </a:cubicBezTo>
                  <a:cubicBezTo>
                    <a:pt x="73" y="94"/>
                    <a:pt x="95" y="73"/>
                    <a:pt x="95" y="47"/>
                  </a:cubicBezTo>
                  <a:cubicBezTo>
                    <a:pt x="47" y="47"/>
                    <a:pt x="47" y="47"/>
                    <a:pt x="47" y="47"/>
                  </a:cubicBezTo>
                  <a:lnTo>
                    <a:pt x="47"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sz="1015" noProof="1"/>
            </a:p>
          </p:txBody>
        </p:sp>
        <p:sp>
          <p:nvSpPr>
            <p:cNvPr id="57" name="Freeform 12"/>
            <p:cNvSpPr/>
            <p:nvPr/>
          </p:nvSpPr>
          <p:spPr bwMode="auto">
            <a:xfrm>
              <a:off x="6696" y="821"/>
              <a:ext cx="179" cy="179"/>
            </a:xfrm>
            <a:custGeom>
              <a:avLst/>
              <a:gdLst>
                <a:gd name="T0" fmla="*/ 0 w 47"/>
                <a:gd name="T1" fmla="*/ 0 h 47"/>
                <a:gd name="T2" fmla="*/ 0 w 47"/>
                <a:gd name="T3" fmla="*/ 47 h 47"/>
                <a:gd name="T4" fmla="*/ 47 w 47"/>
                <a:gd name="T5" fmla="*/ 47 h 47"/>
                <a:gd name="T6" fmla="*/ 0 w 47"/>
                <a:gd name="T7" fmla="*/ 0 h 47"/>
              </a:gdLst>
              <a:ahLst/>
              <a:cxnLst>
                <a:cxn ang="0">
                  <a:pos x="T0" y="T1"/>
                </a:cxn>
                <a:cxn ang="0">
                  <a:pos x="T2" y="T3"/>
                </a:cxn>
                <a:cxn ang="0">
                  <a:pos x="T4" y="T5"/>
                </a:cxn>
                <a:cxn ang="0">
                  <a:pos x="T6" y="T7"/>
                </a:cxn>
              </a:cxnLst>
              <a:rect l="0" t="0" r="r" b="b"/>
              <a:pathLst>
                <a:path w="47" h="47">
                  <a:moveTo>
                    <a:pt x="0" y="0"/>
                  </a:moveTo>
                  <a:cubicBezTo>
                    <a:pt x="0" y="47"/>
                    <a:pt x="0" y="47"/>
                    <a:pt x="0" y="47"/>
                  </a:cubicBezTo>
                  <a:cubicBezTo>
                    <a:pt x="47" y="47"/>
                    <a:pt x="47" y="47"/>
                    <a:pt x="47" y="47"/>
                  </a:cubicBezTo>
                  <a:cubicBezTo>
                    <a:pt x="47" y="21"/>
                    <a:pt x="26" y="0"/>
                    <a:pt x="0"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sz="1015" noProof="1"/>
            </a:p>
          </p:txBody>
        </p:sp>
      </p:grpSp>
      <p:sp>
        <p:nvSpPr>
          <p:cNvPr id="58" name="椭圆 57"/>
          <p:cNvSpPr/>
          <p:nvPr/>
        </p:nvSpPr>
        <p:spPr bwMode="auto">
          <a:xfrm>
            <a:off x="7016625" y="1511453"/>
            <a:ext cx="669230" cy="670851"/>
          </a:xfrm>
          <a:prstGeom prst="ellipse">
            <a:avLst/>
          </a:prstGeom>
          <a:solidFill>
            <a:srgbClr val="FF588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endParaRPr lang="zh-CN" altLang="en-US" sz="1015" noProof="1"/>
          </a:p>
        </p:txBody>
      </p:sp>
      <p:sp>
        <p:nvSpPr>
          <p:cNvPr id="59" name="Freeform 22"/>
          <p:cNvSpPr>
            <a:spLocks noEditPoints="1" noChangeArrowheads="1"/>
          </p:cNvSpPr>
          <p:nvPr/>
        </p:nvSpPr>
        <p:spPr bwMode="auto">
          <a:xfrm>
            <a:off x="7133764" y="1628543"/>
            <a:ext cx="434954" cy="436672"/>
          </a:xfrm>
          <a:custGeom>
            <a:avLst/>
            <a:gdLst>
              <a:gd name="T0" fmla="*/ 56 w 112"/>
              <a:gd name="T1" fmla="*/ 0 h 112"/>
              <a:gd name="T2" fmla="*/ 0 w 112"/>
              <a:gd name="T3" fmla="*/ 56 h 112"/>
              <a:gd name="T4" fmla="*/ 56 w 112"/>
              <a:gd name="T5" fmla="*/ 112 h 112"/>
              <a:gd name="T6" fmla="*/ 112 w 112"/>
              <a:gd name="T7" fmla="*/ 56 h 112"/>
              <a:gd name="T8" fmla="*/ 56 w 112"/>
              <a:gd name="T9" fmla="*/ 0 h 112"/>
              <a:gd name="T10" fmla="*/ 56 w 112"/>
              <a:gd name="T11" fmla="*/ 9 h 112"/>
              <a:gd name="T12" fmla="*/ 103 w 112"/>
              <a:gd name="T13" fmla="*/ 56 h 112"/>
              <a:gd name="T14" fmla="*/ 102 w 112"/>
              <a:gd name="T15" fmla="*/ 59 h 112"/>
              <a:gd name="T16" fmla="*/ 92 w 112"/>
              <a:gd name="T17" fmla="*/ 59 h 112"/>
              <a:gd name="T18" fmla="*/ 92 w 112"/>
              <a:gd name="T19" fmla="*/ 60 h 112"/>
              <a:gd name="T20" fmla="*/ 91 w 112"/>
              <a:gd name="T21" fmla="*/ 75 h 112"/>
              <a:gd name="T22" fmla="*/ 89 w 112"/>
              <a:gd name="T23" fmla="*/ 65 h 112"/>
              <a:gd name="T24" fmla="*/ 83 w 112"/>
              <a:gd name="T25" fmla="*/ 50 h 112"/>
              <a:gd name="T26" fmla="*/ 77 w 112"/>
              <a:gd name="T27" fmla="*/ 60 h 112"/>
              <a:gd name="T28" fmla="*/ 72 w 112"/>
              <a:gd name="T29" fmla="*/ 60 h 112"/>
              <a:gd name="T30" fmla="*/ 61 w 112"/>
              <a:gd name="T31" fmla="*/ 15 h 112"/>
              <a:gd name="T32" fmla="*/ 49 w 112"/>
              <a:gd name="T33" fmla="*/ 61 h 112"/>
              <a:gd name="T34" fmla="*/ 42 w 112"/>
              <a:gd name="T35" fmla="*/ 61 h 112"/>
              <a:gd name="T36" fmla="*/ 41 w 112"/>
              <a:gd name="T37" fmla="*/ 62 h 112"/>
              <a:gd name="T38" fmla="*/ 36 w 112"/>
              <a:gd name="T39" fmla="*/ 79 h 112"/>
              <a:gd name="T40" fmla="*/ 34 w 112"/>
              <a:gd name="T41" fmla="*/ 68 h 112"/>
              <a:gd name="T42" fmla="*/ 26 w 112"/>
              <a:gd name="T43" fmla="*/ 46 h 112"/>
              <a:gd name="T44" fmla="*/ 16 w 112"/>
              <a:gd name="T45" fmla="*/ 63 h 112"/>
              <a:gd name="T46" fmla="*/ 10 w 112"/>
              <a:gd name="T47" fmla="*/ 63 h 112"/>
              <a:gd name="T48" fmla="*/ 10 w 112"/>
              <a:gd name="T49" fmla="*/ 56 h 112"/>
              <a:gd name="T50" fmla="*/ 56 w 112"/>
              <a:gd name="T51" fmla="*/ 9 h 112"/>
              <a:gd name="T52" fmla="*/ 56 w 112"/>
              <a:gd name="T53" fmla="*/ 102 h 112"/>
              <a:gd name="T54" fmla="*/ 11 w 112"/>
              <a:gd name="T55" fmla="*/ 66 h 112"/>
              <a:gd name="T56" fmla="*/ 19 w 112"/>
              <a:gd name="T57" fmla="*/ 66 h 112"/>
              <a:gd name="T58" fmla="*/ 19 w 112"/>
              <a:gd name="T59" fmla="*/ 65 h 112"/>
              <a:gd name="T60" fmla="*/ 26 w 112"/>
              <a:gd name="T61" fmla="*/ 50 h 112"/>
              <a:gd name="T62" fmla="*/ 30 w 112"/>
              <a:gd name="T63" fmla="*/ 69 h 112"/>
              <a:gd name="T64" fmla="*/ 35 w 112"/>
              <a:gd name="T65" fmla="*/ 84 h 112"/>
              <a:gd name="T66" fmla="*/ 36 w 112"/>
              <a:gd name="T67" fmla="*/ 85 h 112"/>
              <a:gd name="T68" fmla="*/ 37 w 112"/>
              <a:gd name="T69" fmla="*/ 84 h 112"/>
              <a:gd name="T70" fmla="*/ 45 w 112"/>
              <a:gd name="T71" fmla="*/ 64 h 112"/>
              <a:gd name="T72" fmla="*/ 52 w 112"/>
              <a:gd name="T73" fmla="*/ 64 h 112"/>
              <a:gd name="T74" fmla="*/ 52 w 112"/>
              <a:gd name="T75" fmla="*/ 63 h 112"/>
              <a:gd name="T76" fmla="*/ 60 w 112"/>
              <a:gd name="T77" fmla="*/ 19 h 112"/>
              <a:gd name="T78" fmla="*/ 69 w 112"/>
              <a:gd name="T79" fmla="*/ 62 h 112"/>
              <a:gd name="T80" fmla="*/ 69 w 112"/>
              <a:gd name="T81" fmla="*/ 64 h 112"/>
              <a:gd name="T82" fmla="*/ 79 w 112"/>
              <a:gd name="T83" fmla="*/ 63 h 112"/>
              <a:gd name="T84" fmla="*/ 80 w 112"/>
              <a:gd name="T85" fmla="*/ 62 h 112"/>
              <a:gd name="T86" fmla="*/ 83 w 112"/>
              <a:gd name="T87" fmla="*/ 54 h 112"/>
              <a:gd name="T88" fmla="*/ 85 w 112"/>
              <a:gd name="T89" fmla="*/ 66 h 112"/>
              <a:gd name="T90" fmla="*/ 91 w 112"/>
              <a:gd name="T91" fmla="*/ 81 h 112"/>
              <a:gd name="T92" fmla="*/ 96 w 112"/>
              <a:gd name="T93" fmla="*/ 62 h 112"/>
              <a:gd name="T94" fmla="*/ 102 w 112"/>
              <a:gd name="T95" fmla="*/ 62 h 112"/>
              <a:gd name="T96" fmla="*/ 56 w 112"/>
              <a:gd name="T97" fmla="*/ 102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12" h="112">
                <a:moveTo>
                  <a:pt x="56" y="0"/>
                </a:moveTo>
                <a:cubicBezTo>
                  <a:pt x="25" y="0"/>
                  <a:pt x="0" y="25"/>
                  <a:pt x="0" y="56"/>
                </a:cubicBezTo>
                <a:cubicBezTo>
                  <a:pt x="0" y="87"/>
                  <a:pt x="25" y="112"/>
                  <a:pt x="56" y="112"/>
                </a:cubicBezTo>
                <a:cubicBezTo>
                  <a:pt x="87" y="112"/>
                  <a:pt x="112" y="87"/>
                  <a:pt x="112" y="56"/>
                </a:cubicBezTo>
                <a:cubicBezTo>
                  <a:pt x="112" y="25"/>
                  <a:pt x="87" y="0"/>
                  <a:pt x="56" y="0"/>
                </a:cubicBezTo>
                <a:moveTo>
                  <a:pt x="56" y="9"/>
                </a:moveTo>
                <a:cubicBezTo>
                  <a:pt x="82" y="9"/>
                  <a:pt x="103" y="30"/>
                  <a:pt x="103" y="56"/>
                </a:cubicBezTo>
                <a:cubicBezTo>
                  <a:pt x="103" y="57"/>
                  <a:pt x="102" y="58"/>
                  <a:pt x="102" y="59"/>
                </a:cubicBezTo>
                <a:cubicBezTo>
                  <a:pt x="92" y="59"/>
                  <a:pt x="92" y="59"/>
                  <a:pt x="92" y="59"/>
                </a:cubicBezTo>
                <a:cubicBezTo>
                  <a:pt x="92" y="60"/>
                  <a:pt x="92" y="60"/>
                  <a:pt x="92" y="60"/>
                </a:cubicBezTo>
                <a:cubicBezTo>
                  <a:pt x="92" y="66"/>
                  <a:pt x="91" y="71"/>
                  <a:pt x="91" y="75"/>
                </a:cubicBezTo>
                <a:cubicBezTo>
                  <a:pt x="90" y="72"/>
                  <a:pt x="89" y="68"/>
                  <a:pt x="89" y="65"/>
                </a:cubicBezTo>
                <a:cubicBezTo>
                  <a:pt x="87" y="53"/>
                  <a:pt x="86" y="50"/>
                  <a:pt x="83" y="50"/>
                </a:cubicBezTo>
                <a:cubicBezTo>
                  <a:pt x="81" y="49"/>
                  <a:pt x="79" y="53"/>
                  <a:pt x="77" y="60"/>
                </a:cubicBezTo>
                <a:cubicBezTo>
                  <a:pt x="72" y="60"/>
                  <a:pt x="72" y="60"/>
                  <a:pt x="72" y="60"/>
                </a:cubicBezTo>
                <a:cubicBezTo>
                  <a:pt x="67" y="15"/>
                  <a:pt x="62" y="15"/>
                  <a:pt x="61" y="15"/>
                </a:cubicBezTo>
                <a:cubicBezTo>
                  <a:pt x="59" y="15"/>
                  <a:pt x="52" y="15"/>
                  <a:pt x="49" y="61"/>
                </a:cubicBezTo>
                <a:cubicBezTo>
                  <a:pt x="42" y="61"/>
                  <a:pt x="42" y="61"/>
                  <a:pt x="42" y="61"/>
                </a:cubicBezTo>
                <a:cubicBezTo>
                  <a:pt x="41" y="62"/>
                  <a:pt x="41" y="62"/>
                  <a:pt x="41" y="62"/>
                </a:cubicBezTo>
                <a:cubicBezTo>
                  <a:pt x="40" y="69"/>
                  <a:pt x="38" y="76"/>
                  <a:pt x="36" y="79"/>
                </a:cubicBezTo>
                <a:cubicBezTo>
                  <a:pt x="36" y="77"/>
                  <a:pt x="35" y="72"/>
                  <a:pt x="34" y="68"/>
                </a:cubicBezTo>
                <a:cubicBezTo>
                  <a:pt x="31" y="52"/>
                  <a:pt x="29" y="47"/>
                  <a:pt x="26" y="46"/>
                </a:cubicBezTo>
                <a:cubicBezTo>
                  <a:pt x="22" y="45"/>
                  <a:pt x="18" y="54"/>
                  <a:pt x="16" y="63"/>
                </a:cubicBezTo>
                <a:cubicBezTo>
                  <a:pt x="10" y="63"/>
                  <a:pt x="10" y="63"/>
                  <a:pt x="10" y="63"/>
                </a:cubicBezTo>
                <a:cubicBezTo>
                  <a:pt x="10" y="60"/>
                  <a:pt x="10" y="58"/>
                  <a:pt x="10" y="56"/>
                </a:cubicBezTo>
                <a:cubicBezTo>
                  <a:pt x="10" y="30"/>
                  <a:pt x="30" y="9"/>
                  <a:pt x="56" y="9"/>
                </a:cubicBezTo>
                <a:moveTo>
                  <a:pt x="56" y="102"/>
                </a:moveTo>
                <a:cubicBezTo>
                  <a:pt x="34" y="102"/>
                  <a:pt x="16" y="87"/>
                  <a:pt x="11" y="66"/>
                </a:cubicBezTo>
                <a:cubicBezTo>
                  <a:pt x="19" y="66"/>
                  <a:pt x="19" y="66"/>
                  <a:pt x="19" y="66"/>
                </a:cubicBezTo>
                <a:cubicBezTo>
                  <a:pt x="19" y="65"/>
                  <a:pt x="19" y="65"/>
                  <a:pt x="19" y="65"/>
                </a:cubicBezTo>
                <a:cubicBezTo>
                  <a:pt x="21" y="58"/>
                  <a:pt x="24" y="51"/>
                  <a:pt x="26" y="50"/>
                </a:cubicBezTo>
                <a:cubicBezTo>
                  <a:pt x="27" y="52"/>
                  <a:pt x="29" y="62"/>
                  <a:pt x="30" y="69"/>
                </a:cubicBezTo>
                <a:cubicBezTo>
                  <a:pt x="33" y="81"/>
                  <a:pt x="33" y="84"/>
                  <a:pt x="35" y="84"/>
                </a:cubicBezTo>
                <a:cubicBezTo>
                  <a:pt x="35" y="85"/>
                  <a:pt x="36" y="85"/>
                  <a:pt x="36" y="85"/>
                </a:cubicBezTo>
                <a:cubicBezTo>
                  <a:pt x="36" y="85"/>
                  <a:pt x="37" y="84"/>
                  <a:pt x="37" y="84"/>
                </a:cubicBezTo>
                <a:cubicBezTo>
                  <a:pt x="40" y="83"/>
                  <a:pt x="43" y="73"/>
                  <a:pt x="45" y="64"/>
                </a:cubicBezTo>
                <a:cubicBezTo>
                  <a:pt x="52" y="64"/>
                  <a:pt x="52" y="64"/>
                  <a:pt x="52" y="64"/>
                </a:cubicBezTo>
                <a:cubicBezTo>
                  <a:pt x="52" y="63"/>
                  <a:pt x="52" y="63"/>
                  <a:pt x="52" y="63"/>
                </a:cubicBezTo>
                <a:cubicBezTo>
                  <a:pt x="54" y="44"/>
                  <a:pt x="58" y="19"/>
                  <a:pt x="60" y="19"/>
                </a:cubicBezTo>
                <a:cubicBezTo>
                  <a:pt x="63" y="19"/>
                  <a:pt x="66" y="44"/>
                  <a:pt x="69" y="62"/>
                </a:cubicBezTo>
                <a:cubicBezTo>
                  <a:pt x="69" y="64"/>
                  <a:pt x="69" y="64"/>
                  <a:pt x="69" y="64"/>
                </a:cubicBezTo>
                <a:cubicBezTo>
                  <a:pt x="79" y="63"/>
                  <a:pt x="79" y="63"/>
                  <a:pt x="79" y="63"/>
                </a:cubicBezTo>
                <a:cubicBezTo>
                  <a:pt x="80" y="62"/>
                  <a:pt x="80" y="62"/>
                  <a:pt x="80" y="62"/>
                </a:cubicBezTo>
                <a:cubicBezTo>
                  <a:pt x="81" y="59"/>
                  <a:pt x="82" y="56"/>
                  <a:pt x="83" y="54"/>
                </a:cubicBezTo>
                <a:cubicBezTo>
                  <a:pt x="83" y="57"/>
                  <a:pt x="84" y="62"/>
                  <a:pt x="85" y="66"/>
                </a:cubicBezTo>
                <a:cubicBezTo>
                  <a:pt x="87" y="78"/>
                  <a:pt x="88" y="81"/>
                  <a:pt x="91" y="81"/>
                </a:cubicBezTo>
                <a:cubicBezTo>
                  <a:pt x="92" y="81"/>
                  <a:pt x="95" y="81"/>
                  <a:pt x="96" y="62"/>
                </a:cubicBezTo>
                <a:cubicBezTo>
                  <a:pt x="102" y="62"/>
                  <a:pt x="102" y="62"/>
                  <a:pt x="102" y="62"/>
                </a:cubicBezTo>
                <a:cubicBezTo>
                  <a:pt x="99" y="85"/>
                  <a:pt x="79" y="102"/>
                  <a:pt x="56" y="102"/>
                </a:cubicBezTo>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sz="1015"/>
          </a:p>
        </p:txBody>
      </p:sp>
      <p:sp>
        <p:nvSpPr>
          <p:cNvPr id="60" name="标题 8"/>
          <p:cNvSpPr txBox="1">
            <a:spLocks noChangeArrowheads="1"/>
          </p:cNvSpPr>
          <p:nvPr/>
        </p:nvSpPr>
        <p:spPr bwMode="auto">
          <a:xfrm>
            <a:off x="4572893" y="2146033"/>
            <a:ext cx="545762" cy="3463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1619" tIns="40809" rIns="81619" bIns="40809" anchor="ctr"/>
          <a:lstStyle/>
          <a:p>
            <a:pPr algn="ctr"/>
            <a:r>
              <a:rPr lang="zh-CN" altLang="en-US" sz="1500" b="1" dirty="0">
                <a:solidFill>
                  <a:schemeClr val="accent1"/>
                </a:solidFill>
                <a:latin typeface="微软雅黑" panose="020B0503020204020204" pitchFamily="34" charset="-122"/>
                <a:ea typeface="微软雅黑" panose="020B0503020204020204" pitchFamily="34" charset="-122"/>
              </a:rPr>
              <a:t>专业</a:t>
            </a:r>
          </a:p>
        </p:txBody>
      </p:sp>
      <p:sp>
        <p:nvSpPr>
          <p:cNvPr id="61" name="标题 8"/>
          <p:cNvSpPr txBox="1">
            <a:spLocks noChangeArrowheads="1"/>
          </p:cNvSpPr>
          <p:nvPr/>
        </p:nvSpPr>
        <p:spPr bwMode="auto">
          <a:xfrm>
            <a:off x="5620387" y="2166296"/>
            <a:ext cx="1032501" cy="3463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1619" tIns="40809" rIns="81619" bIns="40809" anchor="ctr"/>
          <a:lstStyle/>
          <a:p>
            <a:pPr algn="ctr"/>
            <a:r>
              <a:rPr lang="zh-CN" altLang="en-US" sz="1500" b="1" dirty="0">
                <a:solidFill>
                  <a:schemeClr val="accent2"/>
                </a:solidFill>
                <a:latin typeface="微软雅黑" panose="020B0503020204020204" pitchFamily="34" charset="-122"/>
                <a:ea typeface="微软雅黑" panose="020B0503020204020204" pitchFamily="34" charset="-122"/>
              </a:rPr>
              <a:t>年轻</a:t>
            </a:r>
          </a:p>
        </p:txBody>
      </p:sp>
      <p:sp>
        <p:nvSpPr>
          <p:cNvPr id="62" name="标题 8"/>
          <p:cNvSpPr txBox="1">
            <a:spLocks noChangeArrowheads="1"/>
          </p:cNvSpPr>
          <p:nvPr/>
        </p:nvSpPr>
        <p:spPr bwMode="auto">
          <a:xfrm>
            <a:off x="6834990" y="2215855"/>
            <a:ext cx="1032501" cy="3463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1619" tIns="40809" rIns="81619" bIns="40809" anchor="ctr"/>
          <a:lstStyle/>
          <a:p>
            <a:pPr algn="ctr"/>
            <a:r>
              <a:rPr lang="zh-CN" altLang="en-US" sz="1500" b="1" dirty="0">
                <a:solidFill>
                  <a:schemeClr val="accent3"/>
                </a:solidFill>
                <a:latin typeface="微软雅黑" panose="020B0503020204020204" pitchFamily="34" charset="-122"/>
                <a:ea typeface="微软雅黑" panose="020B0503020204020204" pitchFamily="34" charset="-122"/>
              </a:rPr>
              <a:t>有梦想</a:t>
            </a: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Click="0" advTm="0">
        <p15:prstTrans prst="pageCurlDouble"/>
      </p:transition>
    </mc:Choice>
    <mc:Fallback xmlns="">
      <p:transition spd="slow" advClick="0" advTm="0">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75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ipe(up)">
                                          <p:cBhvr>
                                            <p:cTn id="12" dur="75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wipe(up)">
                                          <p:cBhvr>
                                            <p:cTn id="17" dur="750"/>
                                            <p:tgtEl>
                                              <p:spTgt spid="4"/>
                                            </p:tgtEl>
                                          </p:cBhvr>
                                        </p:animEffect>
                                      </p:childTnLst>
                                    </p:cTn>
                                  </p:par>
                                </p:childTnLst>
                              </p:cTn>
                            </p:par>
                            <p:par>
                              <p:cTn id="18" fill="hold">
                                <p:stCondLst>
                                  <p:cond delay="1000"/>
                                </p:stCondLst>
                                <p:childTnLst>
                                  <p:par>
                                    <p:cTn id="19" presetID="53" presetClass="entr" presetSubtype="16" fill="hold" grpId="1" nodeType="afterEffect">
                                      <p:stCondLst>
                                        <p:cond delay="0"/>
                                      </p:stCondLst>
                                      <p:childTnLst>
                                        <p:set>
                                          <p:cBhvr>
                                            <p:cTn id="20" dur="1" fill="hold">
                                              <p:stCondLst>
                                                <p:cond delay="0"/>
                                              </p:stCondLst>
                                            </p:cTn>
                                            <p:tgtEl>
                                              <p:spTgt spid="35"/>
                                            </p:tgtEl>
                                            <p:attrNameLst>
                                              <p:attrName>style.visibility</p:attrName>
                                            </p:attrNameLst>
                                          </p:cBhvr>
                                          <p:to>
                                            <p:strVal val="visible"/>
                                          </p:to>
                                        </p:set>
                                        <p:anim calcmode="lin" valueType="num">
                                          <p:cBhvr>
                                            <p:cTn id="21" dur="400" fill="hold"/>
                                            <p:tgtEl>
                                              <p:spTgt spid="35"/>
                                            </p:tgtEl>
                                            <p:attrNameLst>
                                              <p:attrName>ppt_w</p:attrName>
                                            </p:attrNameLst>
                                          </p:cBhvr>
                                          <p:tavLst>
                                            <p:tav tm="0">
                                              <p:val>
                                                <p:fltVal val="0"/>
                                              </p:val>
                                            </p:tav>
                                            <p:tav tm="100000">
                                              <p:val>
                                                <p:strVal val="#ppt_w"/>
                                              </p:val>
                                            </p:tav>
                                          </p:tavLst>
                                        </p:anim>
                                        <p:anim calcmode="lin" valueType="num">
                                          <p:cBhvr>
                                            <p:cTn id="22" dur="400" fill="hold"/>
                                            <p:tgtEl>
                                              <p:spTgt spid="35"/>
                                            </p:tgtEl>
                                            <p:attrNameLst>
                                              <p:attrName>ppt_h</p:attrName>
                                            </p:attrNameLst>
                                          </p:cBhvr>
                                          <p:tavLst>
                                            <p:tav tm="0">
                                              <p:val>
                                                <p:fltVal val="0"/>
                                              </p:val>
                                            </p:tav>
                                            <p:tav tm="100000">
                                              <p:val>
                                                <p:strVal val="#ppt_h"/>
                                              </p:val>
                                            </p:tav>
                                          </p:tavLst>
                                        </p:anim>
                                        <p:animEffect transition="in" filter="fade">
                                          <p:cBhvr>
                                            <p:cTn id="23" dur="400"/>
                                            <p:tgtEl>
                                              <p:spTgt spid="35"/>
                                            </p:tgtEl>
                                          </p:cBhvr>
                                        </p:animEffect>
                                      </p:childTnLst>
                                    </p:cTn>
                                  </p:par>
                                  <p:par>
                                    <p:cTn id="24" presetID="6" presetClass="emph" presetSubtype="0" fill="hold" grpId="0" nodeType="withEffect" p14:presetBounceEnd="73000">
                                      <p:stCondLst>
                                        <p:cond delay="400"/>
                                      </p:stCondLst>
                                      <p:childTnLst>
                                        <p:animScale p14:bounceEnd="73000">
                                          <p:cBhvr>
                                            <p:cTn id="25" dur="300" fill="hold"/>
                                            <p:tgtEl>
                                              <p:spTgt spid="35"/>
                                            </p:tgtEl>
                                          </p:cBhvr>
                                          <p:by x="90000" y="90000"/>
                                        </p:animScale>
                                      </p:childTnLst>
                                    </p:cTn>
                                  </p:par>
                                  <p:par>
                                    <p:cTn id="26" presetID="53" presetClass="entr" presetSubtype="16" fill="hold" nodeType="withEffect">
                                      <p:stCondLst>
                                        <p:cond delay="200"/>
                                      </p:stCondLst>
                                      <p:childTnLst>
                                        <p:set>
                                          <p:cBhvr>
                                            <p:cTn id="27" dur="1" fill="hold">
                                              <p:stCondLst>
                                                <p:cond delay="0"/>
                                              </p:stCondLst>
                                            </p:cTn>
                                            <p:tgtEl>
                                              <p:spTgt spid="36"/>
                                            </p:tgtEl>
                                            <p:attrNameLst>
                                              <p:attrName>style.visibility</p:attrName>
                                            </p:attrNameLst>
                                          </p:cBhvr>
                                          <p:to>
                                            <p:strVal val="visible"/>
                                          </p:to>
                                        </p:set>
                                        <p:anim calcmode="lin" valueType="num">
                                          <p:cBhvr>
                                            <p:cTn id="28" dur="400" fill="hold"/>
                                            <p:tgtEl>
                                              <p:spTgt spid="36"/>
                                            </p:tgtEl>
                                            <p:attrNameLst>
                                              <p:attrName>ppt_w</p:attrName>
                                            </p:attrNameLst>
                                          </p:cBhvr>
                                          <p:tavLst>
                                            <p:tav tm="0">
                                              <p:val>
                                                <p:fltVal val="0"/>
                                              </p:val>
                                            </p:tav>
                                            <p:tav tm="100000">
                                              <p:val>
                                                <p:strVal val="#ppt_w"/>
                                              </p:val>
                                            </p:tav>
                                          </p:tavLst>
                                        </p:anim>
                                        <p:anim calcmode="lin" valueType="num">
                                          <p:cBhvr>
                                            <p:cTn id="29" dur="400" fill="hold"/>
                                            <p:tgtEl>
                                              <p:spTgt spid="36"/>
                                            </p:tgtEl>
                                            <p:attrNameLst>
                                              <p:attrName>ppt_h</p:attrName>
                                            </p:attrNameLst>
                                          </p:cBhvr>
                                          <p:tavLst>
                                            <p:tav tm="0">
                                              <p:val>
                                                <p:fltVal val="0"/>
                                              </p:val>
                                            </p:tav>
                                            <p:tav tm="100000">
                                              <p:val>
                                                <p:strVal val="#ppt_h"/>
                                              </p:val>
                                            </p:tav>
                                          </p:tavLst>
                                        </p:anim>
                                        <p:animEffect transition="in" filter="fade">
                                          <p:cBhvr>
                                            <p:cTn id="30" dur="400"/>
                                            <p:tgtEl>
                                              <p:spTgt spid="36"/>
                                            </p:tgtEl>
                                          </p:cBhvr>
                                        </p:animEffect>
                                      </p:childTnLst>
                                    </p:cTn>
                                  </p:par>
                                  <p:par>
                                    <p:cTn id="31" presetID="6" presetClass="emph" presetSubtype="0" fill="hold" nodeType="withEffect" p14:presetBounceEnd="73000">
                                      <p:stCondLst>
                                        <p:cond delay="600"/>
                                      </p:stCondLst>
                                      <p:childTnLst>
                                        <p:animScale p14:bounceEnd="73000">
                                          <p:cBhvr>
                                            <p:cTn id="32" dur="300" fill="hold"/>
                                            <p:tgtEl>
                                              <p:spTgt spid="36"/>
                                            </p:tgtEl>
                                          </p:cBhvr>
                                          <p:by x="90000" y="90000"/>
                                        </p:animScale>
                                      </p:childTnLst>
                                    </p:cTn>
                                  </p:par>
                                  <p:par>
                                    <p:cTn id="33" presetID="10" presetClass="entr" presetSubtype="0" fill="hold" grpId="0" nodeType="withEffect">
                                      <p:stCondLst>
                                        <p:cond delay="600"/>
                                      </p:stCondLst>
                                      <p:childTnLst>
                                        <p:set>
                                          <p:cBhvr>
                                            <p:cTn id="34" dur="1" fill="hold">
                                              <p:stCondLst>
                                                <p:cond delay="0"/>
                                              </p:stCondLst>
                                            </p:cTn>
                                            <p:tgtEl>
                                              <p:spTgt spid="60"/>
                                            </p:tgtEl>
                                            <p:attrNameLst>
                                              <p:attrName>style.visibility</p:attrName>
                                            </p:attrNameLst>
                                          </p:cBhvr>
                                          <p:to>
                                            <p:strVal val="visible"/>
                                          </p:to>
                                        </p:set>
                                        <p:animEffect transition="in" filter="fade">
                                          <p:cBhvr>
                                            <p:cTn id="35" dur="500"/>
                                            <p:tgtEl>
                                              <p:spTgt spid="60"/>
                                            </p:tgtEl>
                                          </p:cBhvr>
                                        </p:animEffect>
                                      </p:childTnLst>
                                    </p:cTn>
                                  </p:par>
                                </p:childTnLst>
                              </p:cTn>
                            </p:par>
                            <p:par>
                              <p:cTn id="36" fill="hold">
                                <p:stCondLst>
                                  <p:cond delay="1500"/>
                                </p:stCondLst>
                                <p:childTnLst>
                                  <p:par>
                                    <p:cTn id="37" presetID="53" presetClass="entr" presetSubtype="16" fill="hold" grpId="0" nodeType="afterEffect">
                                      <p:stCondLst>
                                        <p:cond delay="0"/>
                                      </p:stCondLst>
                                      <p:childTnLst>
                                        <p:set>
                                          <p:cBhvr>
                                            <p:cTn id="38" dur="1" fill="hold">
                                              <p:stCondLst>
                                                <p:cond delay="0"/>
                                              </p:stCondLst>
                                            </p:cTn>
                                            <p:tgtEl>
                                              <p:spTgt spid="54"/>
                                            </p:tgtEl>
                                            <p:attrNameLst>
                                              <p:attrName>style.visibility</p:attrName>
                                            </p:attrNameLst>
                                          </p:cBhvr>
                                          <p:to>
                                            <p:strVal val="visible"/>
                                          </p:to>
                                        </p:set>
                                        <p:anim calcmode="lin" valueType="num">
                                          <p:cBhvr>
                                            <p:cTn id="39" dur="400" fill="hold"/>
                                            <p:tgtEl>
                                              <p:spTgt spid="54"/>
                                            </p:tgtEl>
                                            <p:attrNameLst>
                                              <p:attrName>ppt_w</p:attrName>
                                            </p:attrNameLst>
                                          </p:cBhvr>
                                          <p:tavLst>
                                            <p:tav tm="0">
                                              <p:val>
                                                <p:fltVal val="0"/>
                                              </p:val>
                                            </p:tav>
                                            <p:tav tm="100000">
                                              <p:val>
                                                <p:strVal val="#ppt_w"/>
                                              </p:val>
                                            </p:tav>
                                          </p:tavLst>
                                        </p:anim>
                                        <p:anim calcmode="lin" valueType="num">
                                          <p:cBhvr>
                                            <p:cTn id="40" dur="400" fill="hold"/>
                                            <p:tgtEl>
                                              <p:spTgt spid="54"/>
                                            </p:tgtEl>
                                            <p:attrNameLst>
                                              <p:attrName>ppt_h</p:attrName>
                                            </p:attrNameLst>
                                          </p:cBhvr>
                                          <p:tavLst>
                                            <p:tav tm="0">
                                              <p:val>
                                                <p:fltVal val="0"/>
                                              </p:val>
                                            </p:tav>
                                            <p:tav tm="100000">
                                              <p:val>
                                                <p:strVal val="#ppt_h"/>
                                              </p:val>
                                            </p:tav>
                                          </p:tavLst>
                                        </p:anim>
                                        <p:animEffect transition="in" filter="fade">
                                          <p:cBhvr>
                                            <p:cTn id="41" dur="400"/>
                                            <p:tgtEl>
                                              <p:spTgt spid="54"/>
                                            </p:tgtEl>
                                          </p:cBhvr>
                                        </p:animEffect>
                                      </p:childTnLst>
                                    </p:cTn>
                                  </p:par>
                                  <p:par>
                                    <p:cTn id="42" presetID="6" presetClass="emph" presetSubtype="0" fill="hold" grpId="1" nodeType="withEffect" p14:presetBounceEnd="73000">
                                      <p:stCondLst>
                                        <p:cond delay="400"/>
                                      </p:stCondLst>
                                      <p:childTnLst>
                                        <p:animScale p14:bounceEnd="73000">
                                          <p:cBhvr>
                                            <p:cTn id="43" dur="300" fill="hold"/>
                                            <p:tgtEl>
                                              <p:spTgt spid="54"/>
                                            </p:tgtEl>
                                          </p:cBhvr>
                                          <p:by x="90000" y="90000"/>
                                        </p:animScale>
                                      </p:childTnLst>
                                    </p:cTn>
                                  </p:par>
                                  <p:par>
                                    <p:cTn id="44" presetID="53" presetClass="entr" presetSubtype="16" fill="hold" nodeType="withEffect">
                                      <p:stCondLst>
                                        <p:cond delay="200"/>
                                      </p:stCondLst>
                                      <p:childTnLst>
                                        <p:set>
                                          <p:cBhvr>
                                            <p:cTn id="45" dur="1" fill="hold">
                                              <p:stCondLst>
                                                <p:cond delay="0"/>
                                              </p:stCondLst>
                                            </p:cTn>
                                            <p:tgtEl>
                                              <p:spTgt spid="55"/>
                                            </p:tgtEl>
                                            <p:attrNameLst>
                                              <p:attrName>style.visibility</p:attrName>
                                            </p:attrNameLst>
                                          </p:cBhvr>
                                          <p:to>
                                            <p:strVal val="visible"/>
                                          </p:to>
                                        </p:set>
                                        <p:anim calcmode="lin" valueType="num">
                                          <p:cBhvr>
                                            <p:cTn id="46" dur="400" fill="hold"/>
                                            <p:tgtEl>
                                              <p:spTgt spid="55"/>
                                            </p:tgtEl>
                                            <p:attrNameLst>
                                              <p:attrName>ppt_w</p:attrName>
                                            </p:attrNameLst>
                                          </p:cBhvr>
                                          <p:tavLst>
                                            <p:tav tm="0">
                                              <p:val>
                                                <p:fltVal val="0"/>
                                              </p:val>
                                            </p:tav>
                                            <p:tav tm="100000">
                                              <p:val>
                                                <p:strVal val="#ppt_w"/>
                                              </p:val>
                                            </p:tav>
                                          </p:tavLst>
                                        </p:anim>
                                        <p:anim calcmode="lin" valueType="num">
                                          <p:cBhvr>
                                            <p:cTn id="47" dur="400" fill="hold"/>
                                            <p:tgtEl>
                                              <p:spTgt spid="55"/>
                                            </p:tgtEl>
                                            <p:attrNameLst>
                                              <p:attrName>ppt_h</p:attrName>
                                            </p:attrNameLst>
                                          </p:cBhvr>
                                          <p:tavLst>
                                            <p:tav tm="0">
                                              <p:val>
                                                <p:fltVal val="0"/>
                                              </p:val>
                                            </p:tav>
                                            <p:tav tm="100000">
                                              <p:val>
                                                <p:strVal val="#ppt_h"/>
                                              </p:val>
                                            </p:tav>
                                          </p:tavLst>
                                        </p:anim>
                                        <p:animEffect transition="in" filter="fade">
                                          <p:cBhvr>
                                            <p:cTn id="48" dur="400"/>
                                            <p:tgtEl>
                                              <p:spTgt spid="55"/>
                                            </p:tgtEl>
                                          </p:cBhvr>
                                        </p:animEffect>
                                      </p:childTnLst>
                                    </p:cTn>
                                  </p:par>
                                  <p:par>
                                    <p:cTn id="49" presetID="6" presetClass="emph" presetSubtype="0" fill="hold" nodeType="withEffect" p14:presetBounceEnd="73000">
                                      <p:stCondLst>
                                        <p:cond delay="600"/>
                                      </p:stCondLst>
                                      <p:childTnLst>
                                        <p:animScale p14:bounceEnd="73000">
                                          <p:cBhvr>
                                            <p:cTn id="50" dur="300" fill="hold"/>
                                            <p:tgtEl>
                                              <p:spTgt spid="55"/>
                                            </p:tgtEl>
                                          </p:cBhvr>
                                          <p:by x="90000" y="90000"/>
                                        </p:animScale>
                                      </p:childTnLst>
                                    </p:cTn>
                                  </p:par>
                                  <p:par>
                                    <p:cTn id="51" presetID="10" presetClass="entr" presetSubtype="0" fill="hold" grpId="0" nodeType="withEffect">
                                      <p:stCondLst>
                                        <p:cond delay="600"/>
                                      </p:stCondLst>
                                      <p:childTnLst>
                                        <p:set>
                                          <p:cBhvr>
                                            <p:cTn id="52" dur="1" fill="hold">
                                              <p:stCondLst>
                                                <p:cond delay="0"/>
                                              </p:stCondLst>
                                            </p:cTn>
                                            <p:tgtEl>
                                              <p:spTgt spid="61"/>
                                            </p:tgtEl>
                                            <p:attrNameLst>
                                              <p:attrName>style.visibility</p:attrName>
                                            </p:attrNameLst>
                                          </p:cBhvr>
                                          <p:to>
                                            <p:strVal val="visible"/>
                                          </p:to>
                                        </p:set>
                                        <p:animEffect transition="in" filter="fade">
                                          <p:cBhvr>
                                            <p:cTn id="53" dur="500"/>
                                            <p:tgtEl>
                                              <p:spTgt spid="61"/>
                                            </p:tgtEl>
                                          </p:cBhvr>
                                        </p:animEffect>
                                      </p:childTnLst>
                                    </p:cTn>
                                  </p:par>
                                </p:childTnLst>
                              </p:cTn>
                            </p:par>
                            <p:par>
                              <p:cTn id="54" fill="hold">
                                <p:stCondLst>
                                  <p:cond delay="2000"/>
                                </p:stCondLst>
                                <p:childTnLst>
                                  <p:par>
                                    <p:cTn id="55" presetID="53" presetClass="entr" presetSubtype="16" fill="hold" grpId="0" nodeType="afterEffect">
                                      <p:stCondLst>
                                        <p:cond delay="0"/>
                                      </p:stCondLst>
                                      <p:childTnLst>
                                        <p:set>
                                          <p:cBhvr>
                                            <p:cTn id="56" dur="1" fill="hold">
                                              <p:stCondLst>
                                                <p:cond delay="0"/>
                                              </p:stCondLst>
                                            </p:cTn>
                                            <p:tgtEl>
                                              <p:spTgt spid="58"/>
                                            </p:tgtEl>
                                            <p:attrNameLst>
                                              <p:attrName>style.visibility</p:attrName>
                                            </p:attrNameLst>
                                          </p:cBhvr>
                                          <p:to>
                                            <p:strVal val="visible"/>
                                          </p:to>
                                        </p:set>
                                        <p:anim calcmode="lin" valueType="num">
                                          <p:cBhvr>
                                            <p:cTn id="57" dur="400" fill="hold"/>
                                            <p:tgtEl>
                                              <p:spTgt spid="58"/>
                                            </p:tgtEl>
                                            <p:attrNameLst>
                                              <p:attrName>ppt_w</p:attrName>
                                            </p:attrNameLst>
                                          </p:cBhvr>
                                          <p:tavLst>
                                            <p:tav tm="0">
                                              <p:val>
                                                <p:fltVal val="0"/>
                                              </p:val>
                                            </p:tav>
                                            <p:tav tm="100000">
                                              <p:val>
                                                <p:strVal val="#ppt_w"/>
                                              </p:val>
                                            </p:tav>
                                          </p:tavLst>
                                        </p:anim>
                                        <p:anim calcmode="lin" valueType="num">
                                          <p:cBhvr>
                                            <p:cTn id="58" dur="400" fill="hold"/>
                                            <p:tgtEl>
                                              <p:spTgt spid="58"/>
                                            </p:tgtEl>
                                            <p:attrNameLst>
                                              <p:attrName>ppt_h</p:attrName>
                                            </p:attrNameLst>
                                          </p:cBhvr>
                                          <p:tavLst>
                                            <p:tav tm="0">
                                              <p:val>
                                                <p:fltVal val="0"/>
                                              </p:val>
                                            </p:tav>
                                            <p:tav tm="100000">
                                              <p:val>
                                                <p:strVal val="#ppt_h"/>
                                              </p:val>
                                            </p:tav>
                                          </p:tavLst>
                                        </p:anim>
                                        <p:animEffect transition="in" filter="fade">
                                          <p:cBhvr>
                                            <p:cTn id="59" dur="400"/>
                                            <p:tgtEl>
                                              <p:spTgt spid="58"/>
                                            </p:tgtEl>
                                          </p:cBhvr>
                                        </p:animEffect>
                                      </p:childTnLst>
                                    </p:cTn>
                                  </p:par>
                                  <p:par>
                                    <p:cTn id="60" presetID="6" presetClass="emph" presetSubtype="0" fill="hold" grpId="1" nodeType="withEffect" p14:presetBounceEnd="73000">
                                      <p:stCondLst>
                                        <p:cond delay="400"/>
                                      </p:stCondLst>
                                      <p:childTnLst>
                                        <p:animScale p14:bounceEnd="73000">
                                          <p:cBhvr>
                                            <p:cTn id="61" dur="300" fill="hold"/>
                                            <p:tgtEl>
                                              <p:spTgt spid="58"/>
                                            </p:tgtEl>
                                          </p:cBhvr>
                                          <p:by x="90000" y="90000"/>
                                        </p:animScale>
                                      </p:childTnLst>
                                    </p:cTn>
                                  </p:par>
                                  <p:par>
                                    <p:cTn id="62" presetID="53" presetClass="entr" presetSubtype="16" fill="hold" grpId="0" nodeType="withEffect">
                                      <p:stCondLst>
                                        <p:cond delay="200"/>
                                      </p:stCondLst>
                                      <p:childTnLst>
                                        <p:set>
                                          <p:cBhvr>
                                            <p:cTn id="63" dur="1" fill="hold">
                                              <p:stCondLst>
                                                <p:cond delay="0"/>
                                              </p:stCondLst>
                                            </p:cTn>
                                            <p:tgtEl>
                                              <p:spTgt spid="59"/>
                                            </p:tgtEl>
                                            <p:attrNameLst>
                                              <p:attrName>style.visibility</p:attrName>
                                            </p:attrNameLst>
                                          </p:cBhvr>
                                          <p:to>
                                            <p:strVal val="visible"/>
                                          </p:to>
                                        </p:set>
                                        <p:anim calcmode="lin" valueType="num">
                                          <p:cBhvr>
                                            <p:cTn id="64" dur="400" fill="hold"/>
                                            <p:tgtEl>
                                              <p:spTgt spid="59"/>
                                            </p:tgtEl>
                                            <p:attrNameLst>
                                              <p:attrName>ppt_w</p:attrName>
                                            </p:attrNameLst>
                                          </p:cBhvr>
                                          <p:tavLst>
                                            <p:tav tm="0">
                                              <p:val>
                                                <p:fltVal val="0"/>
                                              </p:val>
                                            </p:tav>
                                            <p:tav tm="100000">
                                              <p:val>
                                                <p:strVal val="#ppt_w"/>
                                              </p:val>
                                            </p:tav>
                                          </p:tavLst>
                                        </p:anim>
                                        <p:anim calcmode="lin" valueType="num">
                                          <p:cBhvr>
                                            <p:cTn id="65" dur="400" fill="hold"/>
                                            <p:tgtEl>
                                              <p:spTgt spid="59"/>
                                            </p:tgtEl>
                                            <p:attrNameLst>
                                              <p:attrName>ppt_h</p:attrName>
                                            </p:attrNameLst>
                                          </p:cBhvr>
                                          <p:tavLst>
                                            <p:tav tm="0">
                                              <p:val>
                                                <p:fltVal val="0"/>
                                              </p:val>
                                            </p:tav>
                                            <p:tav tm="100000">
                                              <p:val>
                                                <p:strVal val="#ppt_h"/>
                                              </p:val>
                                            </p:tav>
                                          </p:tavLst>
                                        </p:anim>
                                        <p:animEffect transition="in" filter="fade">
                                          <p:cBhvr>
                                            <p:cTn id="66" dur="400"/>
                                            <p:tgtEl>
                                              <p:spTgt spid="59"/>
                                            </p:tgtEl>
                                          </p:cBhvr>
                                        </p:animEffect>
                                      </p:childTnLst>
                                    </p:cTn>
                                  </p:par>
                                  <p:par>
                                    <p:cTn id="67" presetID="6" presetClass="emph" presetSubtype="0" fill="hold" grpId="1" nodeType="withEffect" p14:presetBounceEnd="73000">
                                      <p:stCondLst>
                                        <p:cond delay="600"/>
                                      </p:stCondLst>
                                      <p:childTnLst>
                                        <p:animScale p14:bounceEnd="73000">
                                          <p:cBhvr>
                                            <p:cTn id="68" dur="300" fill="hold"/>
                                            <p:tgtEl>
                                              <p:spTgt spid="59"/>
                                            </p:tgtEl>
                                          </p:cBhvr>
                                          <p:by x="90000" y="90000"/>
                                        </p:animScale>
                                      </p:childTnLst>
                                    </p:cTn>
                                  </p:par>
                                  <p:par>
                                    <p:cTn id="69" presetID="10" presetClass="entr" presetSubtype="0" fill="hold" grpId="0" nodeType="withEffect">
                                      <p:stCondLst>
                                        <p:cond delay="600"/>
                                      </p:stCondLst>
                                      <p:childTnLst>
                                        <p:set>
                                          <p:cBhvr>
                                            <p:cTn id="70" dur="1" fill="hold">
                                              <p:stCondLst>
                                                <p:cond delay="0"/>
                                              </p:stCondLst>
                                            </p:cTn>
                                            <p:tgtEl>
                                              <p:spTgt spid="62"/>
                                            </p:tgtEl>
                                            <p:attrNameLst>
                                              <p:attrName>style.visibility</p:attrName>
                                            </p:attrNameLst>
                                          </p:cBhvr>
                                          <p:to>
                                            <p:strVal val="visible"/>
                                          </p:to>
                                        </p:set>
                                        <p:animEffect transition="in" filter="fade">
                                          <p:cBhvr>
                                            <p:cTn id="71" dur="500"/>
                                            <p:tgtEl>
                                              <p:spTgt spid="62"/>
                                            </p:tgtEl>
                                          </p:cBhvr>
                                        </p:animEffect>
                                      </p:childTnLst>
                                    </p:cTn>
                                  </p:par>
                                  <p:par>
                                    <p:cTn id="72" presetID="16" presetClass="entr" presetSubtype="21" fill="hold" grpId="0" nodeType="withEffect">
                                      <p:stCondLst>
                                        <p:cond delay="888"/>
                                      </p:stCondLst>
                                      <p:iterate type="lt">
                                        <p:tmPct val="10000"/>
                                      </p:iterate>
                                      <p:childTnLst>
                                        <p:set>
                                          <p:cBhvr>
                                            <p:cTn id="73" dur="1" fill="hold">
                                              <p:stCondLst>
                                                <p:cond delay="0"/>
                                              </p:stCondLst>
                                            </p:cTn>
                                            <p:tgtEl>
                                              <p:spTgt spid="34"/>
                                            </p:tgtEl>
                                            <p:attrNameLst>
                                              <p:attrName>style.visibility</p:attrName>
                                            </p:attrNameLst>
                                          </p:cBhvr>
                                          <p:to>
                                            <p:strVal val="visible"/>
                                          </p:to>
                                        </p:set>
                                        <p:animEffect transition="in" filter="barn(inVertical)">
                                          <p:cBhvr>
                                            <p:cTn id="74" dur="25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p:bldP spid="35" grpId="0" animBg="1"/>
          <p:bldP spid="35" grpId="1" animBg="1"/>
          <p:bldP spid="54" grpId="0" animBg="1"/>
          <p:bldP spid="54" grpId="1" animBg="1"/>
          <p:bldP spid="58" grpId="0" animBg="1"/>
          <p:bldP spid="58" grpId="1" animBg="1"/>
          <p:bldP spid="59" grpId="0" animBg="1"/>
          <p:bldP spid="59" grpId="1" animBg="1"/>
          <p:bldP spid="60" grpId="0"/>
          <p:bldP spid="61" grpId="0"/>
          <p:bldP spid="62" grpId="0"/>
        </p:bldLst>
      </p:timing>
    </mc:Choice>
    <mc:Fallback xmlns="">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75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ipe(up)">
                                          <p:cBhvr>
                                            <p:cTn id="12" dur="75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wipe(up)">
                                          <p:cBhvr>
                                            <p:cTn id="17" dur="750"/>
                                            <p:tgtEl>
                                              <p:spTgt spid="4"/>
                                            </p:tgtEl>
                                          </p:cBhvr>
                                        </p:animEffect>
                                      </p:childTnLst>
                                    </p:cTn>
                                  </p:par>
                                </p:childTnLst>
                              </p:cTn>
                            </p:par>
                            <p:par>
                              <p:cTn id="18" fill="hold">
                                <p:stCondLst>
                                  <p:cond delay="1000"/>
                                </p:stCondLst>
                                <p:childTnLst>
                                  <p:par>
                                    <p:cTn id="19" presetID="53" presetClass="entr" presetSubtype="16" fill="hold" grpId="1" nodeType="afterEffect">
                                      <p:stCondLst>
                                        <p:cond delay="0"/>
                                      </p:stCondLst>
                                      <p:childTnLst>
                                        <p:set>
                                          <p:cBhvr>
                                            <p:cTn id="20" dur="1" fill="hold">
                                              <p:stCondLst>
                                                <p:cond delay="0"/>
                                              </p:stCondLst>
                                            </p:cTn>
                                            <p:tgtEl>
                                              <p:spTgt spid="35"/>
                                            </p:tgtEl>
                                            <p:attrNameLst>
                                              <p:attrName>style.visibility</p:attrName>
                                            </p:attrNameLst>
                                          </p:cBhvr>
                                          <p:to>
                                            <p:strVal val="visible"/>
                                          </p:to>
                                        </p:set>
                                        <p:anim calcmode="lin" valueType="num">
                                          <p:cBhvr>
                                            <p:cTn id="21" dur="400" fill="hold"/>
                                            <p:tgtEl>
                                              <p:spTgt spid="35"/>
                                            </p:tgtEl>
                                            <p:attrNameLst>
                                              <p:attrName>ppt_w</p:attrName>
                                            </p:attrNameLst>
                                          </p:cBhvr>
                                          <p:tavLst>
                                            <p:tav tm="0">
                                              <p:val>
                                                <p:fltVal val="0"/>
                                              </p:val>
                                            </p:tav>
                                            <p:tav tm="100000">
                                              <p:val>
                                                <p:strVal val="#ppt_w"/>
                                              </p:val>
                                            </p:tav>
                                          </p:tavLst>
                                        </p:anim>
                                        <p:anim calcmode="lin" valueType="num">
                                          <p:cBhvr>
                                            <p:cTn id="22" dur="400" fill="hold"/>
                                            <p:tgtEl>
                                              <p:spTgt spid="35"/>
                                            </p:tgtEl>
                                            <p:attrNameLst>
                                              <p:attrName>ppt_h</p:attrName>
                                            </p:attrNameLst>
                                          </p:cBhvr>
                                          <p:tavLst>
                                            <p:tav tm="0">
                                              <p:val>
                                                <p:fltVal val="0"/>
                                              </p:val>
                                            </p:tav>
                                            <p:tav tm="100000">
                                              <p:val>
                                                <p:strVal val="#ppt_h"/>
                                              </p:val>
                                            </p:tav>
                                          </p:tavLst>
                                        </p:anim>
                                        <p:animEffect transition="in" filter="fade">
                                          <p:cBhvr>
                                            <p:cTn id="23" dur="400"/>
                                            <p:tgtEl>
                                              <p:spTgt spid="35"/>
                                            </p:tgtEl>
                                          </p:cBhvr>
                                        </p:animEffect>
                                      </p:childTnLst>
                                    </p:cTn>
                                  </p:par>
                                  <p:par>
                                    <p:cTn id="24" presetID="6" presetClass="emph" presetSubtype="0" fill="hold" grpId="0" nodeType="withEffect">
                                      <p:stCondLst>
                                        <p:cond delay="400"/>
                                      </p:stCondLst>
                                      <p:childTnLst>
                                        <p:animScale>
                                          <p:cBhvr>
                                            <p:cTn id="25" dur="300" fill="hold"/>
                                            <p:tgtEl>
                                              <p:spTgt spid="35"/>
                                            </p:tgtEl>
                                          </p:cBhvr>
                                          <p:by x="90000" y="90000"/>
                                        </p:animScale>
                                      </p:childTnLst>
                                    </p:cTn>
                                  </p:par>
                                  <p:par>
                                    <p:cTn id="26" presetID="53" presetClass="entr" presetSubtype="16" fill="hold" nodeType="withEffect">
                                      <p:stCondLst>
                                        <p:cond delay="200"/>
                                      </p:stCondLst>
                                      <p:childTnLst>
                                        <p:set>
                                          <p:cBhvr>
                                            <p:cTn id="27" dur="1" fill="hold">
                                              <p:stCondLst>
                                                <p:cond delay="0"/>
                                              </p:stCondLst>
                                            </p:cTn>
                                            <p:tgtEl>
                                              <p:spTgt spid="36"/>
                                            </p:tgtEl>
                                            <p:attrNameLst>
                                              <p:attrName>style.visibility</p:attrName>
                                            </p:attrNameLst>
                                          </p:cBhvr>
                                          <p:to>
                                            <p:strVal val="visible"/>
                                          </p:to>
                                        </p:set>
                                        <p:anim calcmode="lin" valueType="num">
                                          <p:cBhvr>
                                            <p:cTn id="28" dur="400" fill="hold"/>
                                            <p:tgtEl>
                                              <p:spTgt spid="36"/>
                                            </p:tgtEl>
                                            <p:attrNameLst>
                                              <p:attrName>ppt_w</p:attrName>
                                            </p:attrNameLst>
                                          </p:cBhvr>
                                          <p:tavLst>
                                            <p:tav tm="0">
                                              <p:val>
                                                <p:fltVal val="0"/>
                                              </p:val>
                                            </p:tav>
                                            <p:tav tm="100000">
                                              <p:val>
                                                <p:strVal val="#ppt_w"/>
                                              </p:val>
                                            </p:tav>
                                          </p:tavLst>
                                        </p:anim>
                                        <p:anim calcmode="lin" valueType="num">
                                          <p:cBhvr>
                                            <p:cTn id="29" dur="400" fill="hold"/>
                                            <p:tgtEl>
                                              <p:spTgt spid="36"/>
                                            </p:tgtEl>
                                            <p:attrNameLst>
                                              <p:attrName>ppt_h</p:attrName>
                                            </p:attrNameLst>
                                          </p:cBhvr>
                                          <p:tavLst>
                                            <p:tav tm="0">
                                              <p:val>
                                                <p:fltVal val="0"/>
                                              </p:val>
                                            </p:tav>
                                            <p:tav tm="100000">
                                              <p:val>
                                                <p:strVal val="#ppt_h"/>
                                              </p:val>
                                            </p:tav>
                                          </p:tavLst>
                                        </p:anim>
                                        <p:animEffect transition="in" filter="fade">
                                          <p:cBhvr>
                                            <p:cTn id="30" dur="400"/>
                                            <p:tgtEl>
                                              <p:spTgt spid="36"/>
                                            </p:tgtEl>
                                          </p:cBhvr>
                                        </p:animEffect>
                                      </p:childTnLst>
                                    </p:cTn>
                                  </p:par>
                                  <p:par>
                                    <p:cTn id="31" presetID="6" presetClass="emph" presetSubtype="0" fill="hold" nodeType="withEffect">
                                      <p:stCondLst>
                                        <p:cond delay="600"/>
                                      </p:stCondLst>
                                      <p:childTnLst>
                                        <p:animScale>
                                          <p:cBhvr>
                                            <p:cTn id="32" dur="300" fill="hold"/>
                                            <p:tgtEl>
                                              <p:spTgt spid="36"/>
                                            </p:tgtEl>
                                          </p:cBhvr>
                                          <p:by x="90000" y="90000"/>
                                        </p:animScale>
                                      </p:childTnLst>
                                    </p:cTn>
                                  </p:par>
                                  <p:par>
                                    <p:cTn id="33" presetID="10" presetClass="entr" presetSubtype="0" fill="hold" grpId="0" nodeType="withEffect">
                                      <p:stCondLst>
                                        <p:cond delay="600"/>
                                      </p:stCondLst>
                                      <p:childTnLst>
                                        <p:set>
                                          <p:cBhvr>
                                            <p:cTn id="34" dur="1" fill="hold">
                                              <p:stCondLst>
                                                <p:cond delay="0"/>
                                              </p:stCondLst>
                                            </p:cTn>
                                            <p:tgtEl>
                                              <p:spTgt spid="60"/>
                                            </p:tgtEl>
                                            <p:attrNameLst>
                                              <p:attrName>style.visibility</p:attrName>
                                            </p:attrNameLst>
                                          </p:cBhvr>
                                          <p:to>
                                            <p:strVal val="visible"/>
                                          </p:to>
                                        </p:set>
                                        <p:animEffect transition="in" filter="fade">
                                          <p:cBhvr>
                                            <p:cTn id="35" dur="500"/>
                                            <p:tgtEl>
                                              <p:spTgt spid="60"/>
                                            </p:tgtEl>
                                          </p:cBhvr>
                                        </p:animEffect>
                                      </p:childTnLst>
                                    </p:cTn>
                                  </p:par>
                                </p:childTnLst>
                              </p:cTn>
                            </p:par>
                            <p:par>
                              <p:cTn id="36" fill="hold">
                                <p:stCondLst>
                                  <p:cond delay="1500"/>
                                </p:stCondLst>
                                <p:childTnLst>
                                  <p:par>
                                    <p:cTn id="37" presetID="53" presetClass="entr" presetSubtype="16" fill="hold" grpId="0" nodeType="afterEffect">
                                      <p:stCondLst>
                                        <p:cond delay="0"/>
                                      </p:stCondLst>
                                      <p:childTnLst>
                                        <p:set>
                                          <p:cBhvr>
                                            <p:cTn id="38" dur="1" fill="hold">
                                              <p:stCondLst>
                                                <p:cond delay="0"/>
                                              </p:stCondLst>
                                            </p:cTn>
                                            <p:tgtEl>
                                              <p:spTgt spid="54"/>
                                            </p:tgtEl>
                                            <p:attrNameLst>
                                              <p:attrName>style.visibility</p:attrName>
                                            </p:attrNameLst>
                                          </p:cBhvr>
                                          <p:to>
                                            <p:strVal val="visible"/>
                                          </p:to>
                                        </p:set>
                                        <p:anim calcmode="lin" valueType="num">
                                          <p:cBhvr>
                                            <p:cTn id="39" dur="400" fill="hold"/>
                                            <p:tgtEl>
                                              <p:spTgt spid="54"/>
                                            </p:tgtEl>
                                            <p:attrNameLst>
                                              <p:attrName>ppt_w</p:attrName>
                                            </p:attrNameLst>
                                          </p:cBhvr>
                                          <p:tavLst>
                                            <p:tav tm="0">
                                              <p:val>
                                                <p:fltVal val="0"/>
                                              </p:val>
                                            </p:tav>
                                            <p:tav tm="100000">
                                              <p:val>
                                                <p:strVal val="#ppt_w"/>
                                              </p:val>
                                            </p:tav>
                                          </p:tavLst>
                                        </p:anim>
                                        <p:anim calcmode="lin" valueType="num">
                                          <p:cBhvr>
                                            <p:cTn id="40" dur="400" fill="hold"/>
                                            <p:tgtEl>
                                              <p:spTgt spid="54"/>
                                            </p:tgtEl>
                                            <p:attrNameLst>
                                              <p:attrName>ppt_h</p:attrName>
                                            </p:attrNameLst>
                                          </p:cBhvr>
                                          <p:tavLst>
                                            <p:tav tm="0">
                                              <p:val>
                                                <p:fltVal val="0"/>
                                              </p:val>
                                            </p:tav>
                                            <p:tav tm="100000">
                                              <p:val>
                                                <p:strVal val="#ppt_h"/>
                                              </p:val>
                                            </p:tav>
                                          </p:tavLst>
                                        </p:anim>
                                        <p:animEffect transition="in" filter="fade">
                                          <p:cBhvr>
                                            <p:cTn id="41" dur="400"/>
                                            <p:tgtEl>
                                              <p:spTgt spid="54"/>
                                            </p:tgtEl>
                                          </p:cBhvr>
                                        </p:animEffect>
                                      </p:childTnLst>
                                    </p:cTn>
                                  </p:par>
                                  <p:par>
                                    <p:cTn id="42" presetID="6" presetClass="emph" presetSubtype="0" fill="hold" grpId="1" nodeType="withEffect">
                                      <p:stCondLst>
                                        <p:cond delay="400"/>
                                      </p:stCondLst>
                                      <p:childTnLst>
                                        <p:animScale>
                                          <p:cBhvr>
                                            <p:cTn id="43" dur="300" fill="hold"/>
                                            <p:tgtEl>
                                              <p:spTgt spid="54"/>
                                            </p:tgtEl>
                                          </p:cBhvr>
                                          <p:by x="90000" y="90000"/>
                                        </p:animScale>
                                      </p:childTnLst>
                                    </p:cTn>
                                  </p:par>
                                  <p:par>
                                    <p:cTn id="44" presetID="53" presetClass="entr" presetSubtype="16" fill="hold" nodeType="withEffect">
                                      <p:stCondLst>
                                        <p:cond delay="200"/>
                                      </p:stCondLst>
                                      <p:childTnLst>
                                        <p:set>
                                          <p:cBhvr>
                                            <p:cTn id="45" dur="1" fill="hold">
                                              <p:stCondLst>
                                                <p:cond delay="0"/>
                                              </p:stCondLst>
                                            </p:cTn>
                                            <p:tgtEl>
                                              <p:spTgt spid="55"/>
                                            </p:tgtEl>
                                            <p:attrNameLst>
                                              <p:attrName>style.visibility</p:attrName>
                                            </p:attrNameLst>
                                          </p:cBhvr>
                                          <p:to>
                                            <p:strVal val="visible"/>
                                          </p:to>
                                        </p:set>
                                        <p:anim calcmode="lin" valueType="num">
                                          <p:cBhvr>
                                            <p:cTn id="46" dur="400" fill="hold"/>
                                            <p:tgtEl>
                                              <p:spTgt spid="55"/>
                                            </p:tgtEl>
                                            <p:attrNameLst>
                                              <p:attrName>ppt_w</p:attrName>
                                            </p:attrNameLst>
                                          </p:cBhvr>
                                          <p:tavLst>
                                            <p:tav tm="0">
                                              <p:val>
                                                <p:fltVal val="0"/>
                                              </p:val>
                                            </p:tav>
                                            <p:tav tm="100000">
                                              <p:val>
                                                <p:strVal val="#ppt_w"/>
                                              </p:val>
                                            </p:tav>
                                          </p:tavLst>
                                        </p:anim>
                                        <p:anim calcmode="lin" valueType="num">
                                          <p:cBhvr>
                                            <p:cTn id="47" dur="400" fill="hold"/>
                                            <p:tgtEl>
                                              <p:spTgt spid="55"/>
                                            </p:tgtEl>
                                            <p:attrNameLst>
                                              <p:attrName>ppt_h</p:attrName>
                                            </p:attrNameLst>
                                          </p:cBhvr>
                                          <p:tavLst>
                                            <p:tav tm="0">
                                              <p:val>
                                                <p:fltVal val="0"/>
                                              </p:val>
                                            </p:tav>
                                            <p:tav tm="100000">
                                              <p:val>
                                                <p:strVal val="#ppt_h"/>
                                              </p:val>
                                            </p:tav>
                                          </p:tavLst>
                                        </p:anim>
                                        <p:animEffect transition="in" filter="fade">
                                          <p:cBhvr>
                                            <p:cTn id="48" dur="400"/>
                                            <p:tgtEl>
                                              <p:spTgt spid="55"/>
                                            </p:tgtEl>
                                          </p:cBhvr>
                                        </p:animEffect>
                                      </p:childTnLst>
                                    </p:cTn>
                                  </p:par>
                                  <p:par>
                                    <p:cTn id="49" presetID="6" presetClass="emph" presetSubtype="0" fill="hold" nodeType="withEffect">
                                      <p:stCondLst>
                                        <p:cond delay="600"/>
                                      </p:stCondLst>
                                      <p:childTnLst>
                                        <p:animScale>
                                          <p:cBhvr>
                                            <p:cTn id="50" dur="300" fill="hold"/>
                                            <p:tgtEl>
                                              <p:spTgt spid="55"/>
                                            </p:tgtEl>
                                          </p:cBhvr>
                                          <p:by x="90000" y="90000"/>
                                        </p:animScale>
                                      </p:childTnLst>
                                    </p:cTn>
                                  </p:par>
                                  <p:par>
                                    <p:cTn id="51" presetID="10" presetClass="entr" presetSubtype="0" fill="hold" grpId="0" nodeType="withEffect">
                                      <p:stCondLst>
                                        <p:cond delay="600"/>
                                      </p:stCondLst>
                                      <p:childTnLst>
                                        <p:set>
                                          <p:cBhvr>
                                            <p:cTn id="52" dur="1" fill="hold">
                                              <p:stCondLst>
                                                <p:cond delay="0"/>
                                              </p:stCondLst>
                                            </p:cTn>
                                            <p:tgtEl>
                                              <p:spTgt spid="61"/>
                                            </p:tgtEl>
                                            <p:attrNameLst>
                                              <p:attrName>style.visibility</p:attrName>
                                            </p:attrNameLst>
                                          </p:cBhvr>
                                          <p:to>
                                            <p:strVal val="visible"/>
                                          </p:to>
                                        </p:set>
                                        <p:animEffect transition="in" filter="fade">
                                          <p:cBhvr>
                                            <p:cTn id="53" dur="500"/>
                                            <p:tgtEl>
                                              <p:spTgt spid="61"/>
                                            </p:tgtEl>
                                          </p:cBhvr>
                                        </p:animEffect>
                                      </p:childTnLst>
                                    </p:cTn>
                                  </p:par>
                                </p:childTnLst>
                              </p:cTn>
                            </p:par>
                            <p:par>
                              <p:cTn id="54" fill="hold">
                                <p:stCondLst>
                                  <p:cond delay="2000"/>
                                </p:stCondLst>
                                <p:childTnLst>
                                  <p:par>
                                    <p:cTn id="55" presetID="53" presetClass="entr" presetSubtype="16" fill="hold" grpId="0" nodeType="afterEffect">
                                      <p:stCondLst>
                                        <p:cond delay="0"/>
                                      </p:stCondLst>
                                      <p:childTnLst>
                                        <p:set>
                                          <p:cBhvr>
                                            <p:cTn id="56" dur="1" fill="hold">
                                              <p:stCondLst>
                                                <p:cond delay="0"/>
                                              </p:stCondLst>
                                            </p:cTn>
                                            <p:tgtEl>
                                              <p:spTgt spid="58"/>
                                            </p:tgtEl>
                                            <p:attrNameLst>
                                              <p:attrName>style.visibility</p:attrName>
                                            </p:attrNameLst>
                                          </p:cBhvr>
                                          <p:to>
                                            <p:strVal val="visible"/>
                                          </p:to>
                                        </p:set>
                                        <p:anim calcmode="lin" valueType="num">
                                          <p:cBhvr>
                                            <p:cTn id="57" dur="400" fill="hold"/>
                                            <p:tgtEl>
                                              <p:spTgt spid="58"/>
                                            </p:tgtEl>
                                            <p:attrNameLst>
                                              <p:attrName>ppt_w</p:attrName>
                                            </p:attrNameLst>
                                          </p:cBhvr>
                                          <p:tavLst>
                                            <p:tav tm="0">
                                              <p:val>
                                                <p:fltVal val="0"/>
                                              </p:val>
                                            </p:tav>
                                            <p:tav tm="100000">
                                              <p:val>
                                                <p:strVal val="#ppt_w"/>
                                              </p:val>
                                            </p:tav>
                                          </p:tavLst>
                                        </p:anim>
                                        <p:anim calcmode="lin" valueType="num">
                                          <p:cBhvr>
                                            <p:cTn id="58" dur="400" fill="hold"/>
                                            <p:tgtEl>
                                              <p:spTgt spid="58"/>
                                            </p:tgtEl>
                                            <p:attrNameLst>
                                              <p:attrName>ppt_h</p:attrName>
                                            </p:attrNameLst>
                                          </p:cBhvr>
                                          <p:tavLst>
                                            <p:tav tm="0">
                                              <p:val>
                                                <p:fltVal val="0"/>
                                              </p:val>
                                            </p:tav>
                                            <p:tav tm="100000">
                                              <p:val>
                                                <p:strVal val="#ppt_h"/>
                                              </p:val>
                                            </p:tav>
                                          </p:tavLst>
                                        </p:anim>
                                        <p:animEffect transition="in" filter="fade">
                                          <p:cBhvr>
                                            <p:cTn id="59" dur="400"/>
                                            <p:tgtEl>
                                              <p:spTgt spid="58"/>
                                            </p:tgtEl>
                                          </p:cBhvr>
                                        </p:animEffect>
                                      </p:childTnLst>
                                    </p:cTn>
                                  </p:par>
                                  <p:par>
                                    <p:cTn id="60" presetID="6" presetClass="emph" presetSubtype="0" fill="hold" grpId="1" nodeType="withEffect">
                                      <p:stCondLst>
                                        <p:cond delay="400"/>
                                      </p:stCondLst>
                                      <p:childTnLst>
                                        <p:animScale>
                                          <p:cBhvr>
                                            <p:cTn id="61" dur="300" fill="hold"/>
                                            <p:tgtEl>
                                              <p:spTgt spid="58"/>
                                            </p:tgtEl>
                                          </p:cBhvr>
                                          <p:by x="90000" y="90000"/>
                                        </p:animScale>
                                      </p:childTnLst>
                                    </p:cTn>
                                  </p:par>
                                  <p:par>
                                    <p:cTn id="62" presetID="53" presetClass="entr" presetSubtype="16" fill="hold" grpId="0" nodeType="withEffect">
                                      <p:stCondLst>
                                        <p:cond delay="200"/>
                                      </p:stCondLst>
                                      <p:childTnLst>
                                        <p:set>
                                          <p:cBhvr>
                                            <p:cTn id="63" dur="1" fill="hold">
                                              <p:stCondLst>
                                                <p:cond delay="0"/>
                                              </p:stCondLst>
                                            </p:cTn>
                                            <p:tgtEl>
                                              <p:spTgt spid="59"/>
                                            </p:tgtEl>
                                            <p:attrNameLst>
                                              <p:attrName>style.visibility</p:attrName>
                                            </p:attrNameLst>
                                          </p:cBhvr>
                                          <p:to>
                                            <p:strVal val="visible"/>
                                          </p:to>
                                        </p:set>
                                        <p:anim calcmode="lin" valueType="num">
                                          <p:cBhvr>
                                            <p:cTn id="64" dur="400" fill="hold"/>
                                            <p:tgtEl>
                                              <p:spTgt spid="59"/>
                                            </p:tgtEl>
                                            <p:attrNameLst>
                                              <p:attrName>ppt_w</p:attrName>
                                            </p:attrNameLst>
                                          </p:cBhvr>
                                          <p:tavLst>
                                            <p:tav tm="0">
                                              <p:val>
                                                <p:fltVal val="0"/>
                                              </p:val>
                                            </p:tav>
                                            <p:tav tm="100000">
                                              <p:val>
                                                <p:strVal val="#ppt_w"/>
                                              </p:val>
                                            </p:tav>
                                          </p:tavLst>
                                        </p:anim>
                                        <p:anim calcmode="lin" valueType="num">
                                          <p:cBhvr>
                                            <p:cTn id="65" dur="400" fill="hold"/>
                                            <p:tgtEl>
                                              <p:spTgt spid="59"/>
                                            </p:tgtEl>
                                            <p:attrNameLst>
                                              <p:attrName>ppt_h</p:attrName>
                                            </p:attrNameLst>
                                          </p:cBhvr>
                                          <p:tavLst>
                                            <p:tav tm="0">
                                              <p:val>
                                                <p:fltVal val="0"/>
                                              </p:val>
                                            </p:tav>
                                            <p:tav tm="100000">
                                              <p:val>
                                                <p:strVal val="#ppt_h"/>
                                              </p:val>
                                            </p:tav>
                                          </p:tavLst>
                                        </p:anim>
                                        <p:animEffect transition="in" filter="fade">
                                          <p:cBhvr>
                                            <p:cTn id="66" dur="400"/>
                                            <p:tgtEl>
                                              <p:spTgt spid="59"/>
                                            </p:tgtEl>
                                          </p:cBhvr>
                                        </p:animEffect>
                                      </p:childTnLst>
                                    </p:cTn>
                                  </p:par>
                                  <p:par>
                                    <p:cTn id="67" presetID="6" presetClass="emph" presetSubtype="0" fill="hold" grpId="1" nodeType="withEffect">
                                      <p:stCondLst>
                                        <p:cond delay="600"/>
                                      </p:stCondLst>
                                      <p:childTnLst>
                                        <p:animScale>
                                          <p:cBhvr>
                                            <p:cTn id="68" dur="300" fill="hold"/>
                                            <p:tgtEl>
                                              <p:spTgt spid="59"/>
                                            </p:tgtEl>
                                          </p:cBhvr>
                                          <p:by x="90000" y="90000"/>
                                        </p:animScale>
                                      </p:childTnLst>
                                    </p:cTn>
                                  </p:par>
                                  <p:par>
                                    <p:cTn id="69" presetID="10" presetClass="entr" presetSubtype="0" fill="hold" grpId="0" nodeType="withEffect">
                                      <p:stCondLst>
                                        <p:cond delay="600"/>
                                      </p:stCondLst>
                                      <p:childTnLst>
                                        <p:set>
                                          <p:cBhvr>
                                            <p:cTn id="70" dur="1" fill="hold">
                                              <p:stCondLst>
                                                <p:cond delay="0"/>
                                              </p:stCondLst>
                                            </p:cTn>
                                            <p:tgtEl>
                                              <p:spTgt spid="62"/>
                                            </p:tgtEl>
                                            <p:attrNameLst>
                                              <p:attrName>style.visibility</p:attrName>
                                            </p:attrNameLst>
                                          </p:cBhvr>
                                          <p:to>
                                            <p:strVal val="visible"/>
                                          </p:to>
                                        </p:set>
                                        <p:animEffect transition="in" filter="fade">
                                          <p:cBhvr>
                                            <p:cTn id="71" dur="500"/>
                                            <p:tgtEl>
                                              <p:spTgt spid="62"/>
                                            </p:tgtEl>
                                          </p:cBhvr>
                                        </p:animEffect>
                                      </p:childTnLst>
                                    </p:cTn>
                                  </p:par>
                                  <p:par>
                                    <p:cTn id="72" presetID="16" presetClass="entr" presetSubtype="21" fill="hold" grpId="0" nodeType="withEffect">
                                      <p:stCondLst>
                                        <p:cond delay="888"/>
                                      </p:stCondLst>
                                      <p:iterate type="lt">
                                        <p:tmPct val="10000"/>
                                      </p:iterate>
                                      <p:childTnLst>
                                        <p:set>
                                          <p:cBhvr>
                                            <p:cTn id="73" dur="1" fill="hold">
                                              <p:stCondLst>
                                                <p:cond delay="0"/>
                                              </p:stCondLst>
                                            </p:cTn>
                                            <p:tgtEl>
                                              <p:spTgt spid="34"/>
                                            </p:tgtEl>
                                            <p:attrNameLst>
                                              <p:attrName>style.visibility</p:attrName>
                                            </p:attrNameLst>
                                          </p:cBhvr>
                                          <p:to>
                                            <p:strVal val="visible"/>
                                          </p:to>
                                        </p:set>
                                        <p:animEffect transition="in" filter="barn(inVertical)">
                                          <p:cBhvr>
                                            <p:cTn id="74" dur="25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p:bldP spid="35" grpId="0" animBg="1"/>
          <p:bldP spid="35" grpId="1" animBg="1"/>
          <p:bldP spid="54" grpId="0" animBg="1"/>
          <p:bldP spid="54" grpId="1" animBg="1"/>
          <p:bldP spid="58" grpId="0" animBg="1"/>
          <p:bldP spid="58" grpId="1" animBg="1"/>
          <p:bldP spid="59" grpId="0" animBg="1"/>
          <p:bldP spid="59" grpId="1" animBg="1"/>
          <p:bldP spid="60" grpId="0"/>
          <p:bldP spid="61" grpId="0"/>
          <p:bldP spid="62" grpId="0"/>
        </p:bldLst>
      </p:timing>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rotWithShape="1">
          <a:blip r:embed="rId2" cstate="email"/>
          <a:srcRect/>
          <a:stretch>
            <a:fillRect/>
          </a:stretch>
        </p:blipFill>
        <p:spPr>
          <a:xfrm rot="21274286">
            <a:off x="1054565" y="1266453"/>
            <a:ext cx="2787265" cy="1890988"/>
          </a:xfrm>
          <a:prstGeom prst="rect">
            <a:avLst/>
          </a:prstGeom>
          <a:solidFill>
            <a:srgbClr val="FFFFFF">
              <a:shade val="85000"/>
            </a:srgbClr>
          </a:solidFill>
          <a:ln w="88900" cap="sq">
            <a:solidFill>
              <a:srgbClr val="FFFFFF"/>
            </a:solidFill>
            <a:miter lim="800000"/>
            <a:headEnd/>
            <a:tailEnd/>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3" name="图片 2"/>
          <p:cNvPicPr>
            <a:picLocks noChangeAspect="1"/>
          </p:cNvPicPr>
          <p:nvPr/>
        </p:nvPicPr>
        <p:blipFill rotWithShape="1">
          <a:blip r:embed="rId3" cstate="email"/>
          <a:srcRect/>
          <a:stretch>
            <a:fillRect/>
          </a:stretch>
        </p:blipFill>
        <p:spPr>
          <a:xfrm>
            <a:off x="3237846" y="2687676"/>
            <a:ext cx="2862532" cy="1849250"/>
          </a:xfrm>
          <a:prstGeom prst="rect">
            <a:avLst/>
          </a:prstGeom>
          <a:solidFill>
            <a:srgbClr val="FFFFFF">
              <a:shade val="85000"/>
            </a:srgbClr>
          </a:solidFill>
          <a:ln w="88900" cap="sq">
            <a:solidFill>
              <a:srgbClr val="FFFFFF"/>
            </a:solidFill>
            <a:miter lim="800000"/>
            <a:headEnd/>
            <a:tailEnd/>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4" name="图片 3"/>
          <p:cNvPicPr>
            <a:picLocks noChangeAspect="1"/>
          </p:cNvPicPr>
          <p:nvPr/>
        </p:nvPicPr>
        <p:blipFill rotWithShape="1">
          <a:blip r:embed="rId4" cstate="email"/>
          <a:srcRect/>
          <a:stretch>
            <a:fillRect/>
          </a:stretch>
        </p:blipFill>
        <p:spPr>
          <a:xfrm rot="469197">
            <a:off x="5246635" y="1299768"/>
            <a:ext cx="2787917" cy="1824359"/>
          </a:xfrm>
          <a:prstGeom prst="rect">
            <a:avLst/>
          </a:prstGeom>
          <a:solidFill>
            <a:srgbClr val="FFFFFF">
              <a:shade val="85000"/>
            </a:srgbClr>
          </a:solidFill>
          <a:ln w="88900" cap="sq">
            <a:solidFill>
              <a:srgbClr val="FFFFFF"/>
            </a:solidFill>
            <a:miter lim="800000"/>
            <a:headEnd/>
            <a:tailEnd/>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Click="0" advTm="0">
        <p15:prstTrans prst="pageCurlDouble"/>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5"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 calcmode="lin" valueType="num">
                                      <p:cBhvr>
                                        <p:cTn id="9" dur="1000" fill="hold"/>
                                        <p:tgtEl>
                                          <p:spTgt spid="2"/>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2"/>
                                        </p:tgtEl>
                                        <p:attrNameLst>
                                          <p:attrName>ppt_y</p:attrName>
                                        </p:attrNameLst>
                                      </p:cBhvr>
                                      <p:tavLst>
                                        <p:tav tm="0" fmla="#ppt_y+(sin(-2*pi*(1-$))*-#ppt_x+cos(-2*pi*(1-$))*(1-#ppt_y))*(1-$)">
                                          <p:val>
                                            <p:fltVal val="0"/>
                                          </p:val>
                                        </p:tav>
                                        <p:tav tm="100000">
                                          <p:val>
                                            <p:fltVal val="1"/>
                                          </p:val>
                                        </p:tav>
                                      </p:tavLst>
                                    </p:anim>
                                  </p:childTnLst>
                                </p:cTn>
                              </p:par>
                              <p:par>
                                <p:cTn id="11" presetID="52" presetClass="entr" presetSubtype="0" fill="hold" nodeType="withEffect">
                                  <p:stCondLst>
                                    <p:cond delay="1000"/>
                                  </p:stCondLst>
                                  <p:childTnLst>
                                    <p:set>
                                      <p:cBhvr>
                                        <p:cTn id="12" dur="1" fill="hold">
                                          <p:stCondLst>
                                            <p:cond delay="0"/>
                                          </p:stCondLst>
                                        </p:cTn>
                                        <p:tgtEl>
                                          <p:spTgt spid="3"/>
                                        </p:tgtEl>
                                        <p:attrNameLst>
                                          <p:attrName>style.visibility</p:attrName>
                                        </p:attrNameLst>
                                      </p:cBhvr>
                                      <p:to>
                                        <p:strVal val="visible"/>
                                      </p:to>
                                    </p:set>
                                    <p:animScale>
                                      <p:cBhvr>
                                        <p:cTn id="13" dur="1000" decel="50000" fill="hold">
                                          <p:stCondLst>
                                            <p:cond delay="0"/>
                                          </p:stCondLst>
                                        </p:cTn>
                                        <p:tgtEl>
                                          <p:spTgt spid="3"/>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4" dur="1000" decel="50000" fill="hold">
                                          <p:stCondLst>
                                            <p:cond delay="0"/>
                                          </p:stCondLst>
                                        </p:cTn>
                                        <p:tgtEl>
                                          <p:spTgt spid="3"/>
                                        </p:tgtEl>
                                        <p:attrNameLst>
                                          <p:attrName>ppt_x</p:attrName>
                                          <p:attrName>ppt_y</p:attrName>
                                        </p:attrNameLst>
                                      </p:cBhvr>
                                    </p:animMotion>
                                    <p:animEffect transition="in" filter="fade">
                                      <p:cBhvr>
                                        <p:cTn id="15" dur="1000"/>
                                        <p:tgtEl>
                                          <p:spTgt spid="3"/>
                                        </p:tgtEl>
                                      </p:cBhvr>
                                    </p:animEffect>
                                  </p:childTnLst>
                                </p:cTn>
                              </p:par>
                              <p:par>
                                <p:cTn id="16" presetID="30" presetClass="entr" presetSubtype="0" fill="hold" nodeType="withEffect">
                                  <p:stCondLst>
                                    <p:cond delay="2000"/>
                                  </p:stCondLst>
                                  <p:childTnLst>
                                    <p:set>
                                      <p:cBhvr>
                                        <p:cTn id="17" dur="1" fill="hold">
                                          <p:stCondLst>
                                            <p:cond delay="0"/>
                                          </p:stCondLst>
                                        </p:cTn>
                                        <p:tgtEl>
                                          <p:spTgt spid="4"/>
                                        </p:tgtEl>
                                        <p:attrNameLst>
                                          <p:attrName>style.visibility</p:attrName>
                                        </p:attrNameLst>
                                      </p:cBhvr>
                                      <p:to>
                                        <p:strVal val="visible"/>
                                      </p:to>
                                    </p:set>
                                    <p:animEffect transition="in" filter="fade">
                                      <p:cBhvr>
                                        <p:cTn id="18" dur="800" decel="100000"/>
                                        <p:tgtEl>
                                          <p:spTgt spid="4"/>
                                        </p:tgtEl>
                                      </p:cBhvr>
                                    </p:animEffect>
                                    <p:anim calcmode="lin" valueType="num">
                                      <p:cBhvr>
                                        <p:cTn id="19" dur="800" decel="100000" fill="hold"/>
                                        <p:tgtEl>
                                          <p:spTgt spid="4"/>
                                        </p:tgtEl>
                                        <p:attrNameLst>
                                          <p:attrName>style.rotation</p:attrName>
                                        </p:attrNameLst>
                                      </p:cBhvr>
                                      <p:tavLst>
                                        <p:tav tm="0">
                                          <p:val>
                                            <p:fltVal val="-90"/>
                                          </p:val>
                                        </p:tav>
                                        <p:tav tm="100000">
                                          <p:val>
                                            <p:fltVal val="0"/>
                                          </p:val>
                                        </p:tav>
                                      </p:tavLst>
                                    </p:anim>
                                    <p:anim calcmode="lin" valueType="num">
                                      <p:cBhvr>
                                        <p:cTn id="20" dur="800" decel="100000" fill="hold"/>
                                        <p:tgtEl>
                                          <p:spTgt spid="4"/>
                                        </p:tgtEl>
                                        <p:attrNameLst>
                                          <p:attrName>ppt_x</p:attrName>
                                        </p:attrNameLst>
                                      </p:cBhvr>
                                      <p:tavLst>
                                        <p:tav tm="0">
                                          <p:val>
                                            <p:strVal val="#ppt_x+0.4"/>
                                          </p:val>
                                        </p:tav>
                                        <p:tav tm="100000">
                                          <p:val>
                                            <p:strVal val="#ppt_x-0.05"/>
                                          </p:val>
                                        </p:tav>
                                      </p:tavLst>
                                    </p:anim>
                                    <p:anim calcmode="lin" valueType="num">
                                      <p:cBhvr>
                                        <p:cTn id="21" dur="800" decel="100000" fill="hold"/>
                                        <p:tgtEl>
                                          <p:spTgt spid="4"/>
                                        </p:tgtEl>
                                        <p:attrNameLst>
                                          <p:attrName>ppt_y</p:attrName>
                                        </p:attrNameLst>
                                      </p:cBhvr>
                                      <p:tavLst>
                                        <p:tav tm="0">
                                          <p:val>
                                            <p:strVal val="#ppt_y-0.4"/>
                                          </p:val>
                                        </p:tav>
                                        <p:tav tm="100000">
                                          <p:val>
                                            <p:strVal val="#ppt_y+0.1"/>
                                          </p:val>
                                        </p:tav>
                                      </p:tavLst>
                                    </p:anim>
                                    <p:anim calcmode="lin" valueType="num">
                                      <p:cBhvr>
                                        <p:cTn id="22" dur="200" accel="100000" fill="hold">
                                          <p:stCondLst>
                                            <p:cond delay="800"/>
                                          </p:stCondLst>
                                        </p:cTn>
                                        <p:tgtEl>
                                          <p:spTgt spid="4"/>
                                        </p:tgtEl>
                                        <p:attrNameLst>
                                          <p:attrName>ppt_x</p:attrName>
                                        </p:attrNameLst>
                                      </p:cBhvr>
                                      <p:tavLst>
                                        <p:tav tm="0">
                                          <p:val>
                                            <p:strVal val="#ppt_x-0.05"/>
                                          </p:val>
                                        </p:tav>
                                        <p:tav tm="100000">
                                          <p:val>
                                            <p:strVal val="#ppt_x"/>
                                          </p:val>
                                        </p:tav>
                                      </p:tavLst>
                                    </p:anim>
                                    <p:anim calcmode="lin" valueType="num">
                                      <p:cBhvr>
                                        <p:cTn id="23" dur="200" accel="100000" fill="hold">
                                          <p:stCondLst>
                                            <p:cond delay="800"/>
                                          </p:stCondLst>
                                        </p:cTn>
                                        <p:tgtEl>
                                          <p:spTgt spid="4"/>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Freeform 12"/>
          <p:cNvSpPr>
            <a:spLocks noChangeArrowheads="1"/>
          </p:cNvSpPr>
          <p:nvPr/>
        </p:nvSpPr>
        <p:spPr bwMode="auto">
          <a:xfrm>
            <a:off x="4590583" y="1275606"/>
            <a:ext cx="790575" cy="1577975"/>
          </a:xfrm>
          <a:custGeom>
            <a:avLst/>
            <a:gdLst>
              <a:gd name="T0" fmla="*/ 0 w 498"/>
              <a:gd name="T1" fmla="*/ 0 h 994"/>
              <a:gd name="T2" fmla="*/ 498 w 498"/>
              <a:gd name="T3" fmla="*/ 498 h 994"/>
              <a:gd name="T4" fmla="*/ 0 w 498"/>
              <a:gd name="T5" fmla="*/ 994 h 994"/>
              <a:gd name="T6" fmla="*/ 0 w 498"/>
              <a:gd name="T7" fmla="*/ 0 h 994"/>
              <a:gd name="T8" fmla="*/ 0 60000 65536"/>
              <a:gd name="T9" fmla="*/ 0 60000 65536"/>
              <a:gd name="T10" fmla="*/ 0 60000 65536"/>
              <a:gd name="T11" fmla="*/ 0 60000 65536"/>
              <a:gd name="T12" fmla="*/ 0 w 498"/>
              <a:gd name="T13" fmla="*/ 0 h 994"/>
              <a:gd name="T14" fmla="*/ 498 w 498"/>
              <a:gd name="T15" fmla="*/ 994 h 994"/>
            </a:gdLst>
            <a:ahLst/>
            <a:cxnLst>
              <a:cxn ang="T8">
                <a:pos x="T0" y="T1"/>
              </a:cxn>
              <a:cxn ang="T9">
                <a:pos x="T2" y="T3"/>
              </a:cxn>
              <a:cxn ang="T10">
                <a:pos x="T4" y="T5"/>
              </a:cxn>
              <a:cxn ang="T11">
                <a:pos x="T6" y="T7"/>
              </a:cxn>
            </a:cxnLst>
            <a:rect l="T12" t="T13" r="T14" b="T15"/>
            <a:pathLst>
              <a:path w="498" h="994">
                <a:moveTo>
                  <a:pt x="0" y="0"/>
                </a:moveTo>
                <a:lnTo>
                  <a:pt x="498" y="498"/>
                </a:lnTo>
                <a:lnTo>
                  <a:pt x="0" y="994"/>
                </a:lnTo>
                <a:lnTo>
                  <a:pt x="0" y="0"/>
                </a:lnTo>
                <a:close/>
              </a:path>
            </a:pathLst>
          </a:custGeom>
          <a:solidFill>
            <a:schemeClr val="accent1"/>
          </a:solidFill>
          <a:ln>
            <a:noFill/>
          </a:ln>
        </p:spPr>
        <p:txBody>
          <a:bodyPr/>
          <a:lstStyle>
            <a:defPPr>
              <a:defRPr lang="zh-CN"/>
            </a:defPPr>
            <a:lvl1pPr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marL="0" marR="0" lvl="0" indent="0" algn="l" defTabSz="914400" rtl="0" eaLnBrk="0" fontAlgn="base" latinLnBrk="0" hangingPunct="0">
              <a:lnSpc>
                <a:spcPct val="100000"/>
              </a:lnSpc>
              <a:spcBef>
                <a:spcPct val="0"/>
              </a:spcBef>
              <a:spcAft>
                <a:spcPct val="0"/>
              </a:spcAft>
              <a:buClrTx/>
              <a:buSzTx/>
              <a:buFont typeface="Arial" panose="020B0604020202020204" pitchFamily="34" charset="0"/>
              <a:buNone/>
              <a:defRPr/>
            </a:pPr>
            <a:endParaRPr kumimoji="0" lang="zh-CN" altLang="zh-CN" sz="1600" b="0" i="0" u="none" strike="noStrike" kern="1200" cap="none" spc="0" normalizeH="0" baseline="0" noProof="0">
              <a:ln>
                <a:noFill/>
              </a:ln>
              <a:solidFill>
                <a:srgbClr val="000000"/>
              </a:solidFill>
              <a:effectLst/>
              <a:uLnTx/>
              <a:uFillTx/>
              <a:latin typeface="Calibri" panose="020F0502020204030204" pitchFamily="34" charset="0"/>
              <a:ea typeface="宋体" panose="02010600030101010101" pitchFamily="2" charset="-122"/>
              <a:cs typeface="+mn-cs"/>
              <a:sym typeface="宋体" panose="02010600030101010101" pitchFamily="2" charset="-122"/>
            </a:endParaRPr>
          </a:p>
        </p:txBody>
      </p:sp>
      <p:sp>
        <p:nvSpPr>
          <p:cNvPr id="10" name="Freeform 13"/>
          <p:cNvSpPr>
            <a:spLocks noChangeArrowheads="1"/>
          </p:cNvSpPr>
          <p:nvPr/>
        </p:nvSpPr>
        <p:spPr bwMode="auto">
          <a:xfrm>
            <a:off x="3701583" y="2940893"/>
            <a:ext cx="787400" cy="1577975"/>
          </a:xfrm>
          <a:custGeom>
            <a:avLst/>
            <a:gdLst>
              <a:gd name="T0" fmla="*/ 496 w 496"/>
              <a:gd name="T1" fmla="*/ 994 h 994"/>
              <a:gd name="T2" fmla="*/ 0 w 496"/>
              <a:gd name="T3" fmla="*/ 498 h 994"/>
              <a:gd name="T4" fmla="*/ 496 w 496"/>
              <a:gd name="T5" fmla="*/ 0 h 994"/>
              <a:gd name="T6" fmla="*/ 496 w 496"/>
              <a:gd name="T7" fmla="*/ 994 h 994"/>
              <a:gd name="T8" fmla="*/ 0 60000 65536"/>
              <a:gd name="T9" fmla="*/ 0 60000 65536"/>
              <a:gd name="T10" fmla="*/ 0 60000 65536"/>
              <a:gd name="T11" fmla="*/ 0 60000 65536"/>
              <a:gd name="T12" fmla="*/ 0 w 496"/>
              <a:gd name="T13" fmla="*/ 0 h 994"/>
              <a:gd name="T14" fmla="*/ 496 w 496"/>
              <a:gd name="T15" fmla="*/ 994 h 994"/>
            </a:gdLst>
            <a:ahLst/>
            <a:cxnLst>
              <a:cxn ang="T8">
                <a:pos x="T0" y="T1"/>
              </a:cxn>
              <a:cxn ang="T9">
                <a:pos x="T2" y="T3"/>
              </a:cxn>
              <a:cxn ang="T10">
                <a:pos x="T4" y="T5"/>
              </a:cxn>
              <a:cxn ang="T11">
                <a:pos x="T6" y="T7"/>
              </a:cxn>
            </a:cxnLst>
            <a:rect l="T12" t="T13" r="T14" b="T15"/>
            <a:pathLst>
              <a:path w="496" h="994">
                <a:moveTo>
                  <a:pt x="496" y="994"/>
                </a:moveTo>
                <a:lnTo>
                  <a:pt x="0" y="498"/>
                </a:lnTo>
                <a:lnTo>
                  <a:pt x="496" y="0"/>
                </a:lnTo>
                <a:lnTo>
                  <a:pt x="496" y="994"/>
                </a:lnTo>
                <a:close/>
              </a:path>
            </a:pathLst>
          </a:custGeom>
          <a:solidFill>
            <a:schemeClr val="accent2"/>
          </a:solidFill>
          <a:ln>
            <a:noFill/>
          </a:ln>
        </p:spPr>
        <p:txBody>
          <a:bodyPr/>
          <a:lstStyle>
            <a:defPPr>
              <a:defRPr lang="zh-CN"/>
            </a:defPPr>
            <a:lvl1pPr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marL="0" marR="0" lvl="0" indent="0" algn="l" defTabSz="914400" rtl="0" eaLnBrk="0" fontAlgn="base" latinLnBrk="0" hangingPunct="0">
              <a:lnSpc>
                <a:spcPct val="100000"/>
              </a:lnSpc>
              <a:spcBef>
                <a:spcPct val="0"/>
              </a:spcBef>
              <a:spcAft>
                <a:spcPct val="0"/>
              </a:spcAft>
              <a:buClrTx/>
              <a:buSzTx/>
              <a:buFont typeface="Arial" panose="020B0604020202020204" pitchFamily="34" charset="0"/>
              <a:buNone/>
              <a:defRPr/>
            </a:pPr>
            <a:endParaRPr kumimoji="0" lang="zh-CN" altLang="zh-CN" sz="1600" b="0" i="0" u="none" strike="noStrike" kern="1200" cap="none" spc="0" normalizeH="0" baseline="0" noProof="0">
              <a:ln>
                <a:noFill/>
              </a:ln>
              <a:solidFill>
                <a:srgbClr val="000000"/>
              </a:solidFill>
              <a:effectLst/>
              <a:uLnTx/>
              <a:uFillTx/>
              <a:latin typeface="Calibri" panose="020F0502020204030204" pitchFamily="34" charset="0"/>
              <a:ea typeface="宋体" panose="02010600030101010101" pitchFamily="2" charset="-122"/>
              <a:cs typeface="+mn-cs"/>
              <a:sym typeface="宋体" panose="02010600030101010101" pitchFamily="2" charset="-122"/>
            </a:endParaRPr>
          </a:p>
        </p:txBody>
      </p:sp>
      <p:sp>
        <p:nvSpPr>
          <p:cNvPr id="11" name="TextBox 341"/>
          <p:cNvSpPr>
            <a:spLocks noChangeArrowheads="1"/>
          </p:cNvSpPr>
          <p:nvPr/>
        </p:nvSpPr>
        <p:spPr bwMode="auto">
          <a:xfrm>
            <a:off x="2070169" y="1480393"/>
            <a:ext cx="1005403"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defPPr>
              <a:defRPr lang="zh-CN"/>
            </a:defPPr>
            <a:lvl1pPr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marL="0" marR="0" lvl="0" indent="0" algn="ctr" defTabSz="914400" rtl="0" eaLnBrk="0" fontAlgn="base" latinLnBrk="0" hangingPunct="0">
              <a:lnSpc>
                <a:spcPct val="100000"/>
              </a:lnSpc>
              <a:spcBef>
                <a:spcPct val="0"/>
              </a:spcBef>
              <a:spcAft>
                <a:spcPct val="0"/>
              </a:spcAft>
              <a:buClrTx/>
              <a:buSzTx/>
              <a:buFont typeface="Arial" panose="020B0604020202020204" pitchFamily="34" charset="0"/>
              <a:buNone/>
              <a:defRPr/>
            </a:pPr>
            <a:r>
              <a:rPr kumimoji="0" lang="zh-CN" altLang="en-US" sz="1600" b="0" i="0" u="none" strike="noStrike" kern="1200" cap="none" spc="0" normalizeH="0" baseline="0" noProof="0" dirty="0">
                <a:ln>
                  <a:noFill/>
                </a:ln>
                <a:solidFill>
                  <a:srgbClr val="FC6E5B"/>
                </a:solidFill>
                <a:effectLst/>
                <a:uLnTx/>
                <a:uFillTx/>
                <a:latin typeface="微软雅黑" panose="020B0503020204020204" pitchFamily="34" charset="-122"/>
                <a:ea typeface="微软雅黑" panose="020B0503020204020204" pitchFamily="34" charset="-122"/>
                <a:cs typeface="+mn-cs"/>
                <a:sym typeface="Arial" panose="020B0604020202020204" pitchFamily="34" charset="0"/>
              </a:rPr>
              <a:t>添加标题</a:t>
            </a:r>
            <a:endParaRPr kumimoji="0" lang="zh-CN" altLang="en-US" sz="1800" b="0" i="0" u="none" strike="noStrike" kern="1200" cap="none" spc="0" normalizeH="0" baseline="0" noProof="0" dirty="0">
              <a:ln>
                <a:noFill/>
              </a:ln>
              <a:solidFill>
                <a:srgbClr val="FC6E5B"/>
              </a:solidFill>
              <a:effectLst/>
              <a:uLnTx/>
              <a:uFillTx/>
              <a:latin typeface="Calibri" panose="020F0502020204030204" pitchFamily="34" charset="0"/>
              <a:ea typeface="宋体" panose="02010600030101010101" pitchFamily="2" charset="-122"/>
              <a:cs typeface="+mn-cs"/>
            </a:endParaRPr>
          </a:p>
        </p:txBody>
      </p:sp>
      <p:sp>
        <p:nvSpPr>
          <p:cNvPr id="12" name="矩形 11"/>
          <p:cNvSpPr>
            <a:spLocks noChangeArrowheads="1"/>
          </p:cNvSpPr>
          <p:nvPr/>
        </p:nvSpPr>
        <p:spPr bwMode="auto">
          <a:xfrm>
            <a:off x="1174283" y="1864568"/>
            <a:ext cx="3092450" cy="7848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a:spAutoFit/>
          </a:bodyPr>
          <a:lstStyle>
            <a:defPPr>
              <a:defRPr lang="zh-CN"/>
            </a:defPPr>
            <a:lvl1pPr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marL="0" marR="0" lvl="0" indent="0" algn="just" defTabSz="914400" rtl="0" eaLnBrk="0" fontAlgn="base" latinLnBrk="0" hangingPunct="0">
              <a:lnSpc>
                <a:spcPct val="150000"/>
              </a:lnSpc>
              <a:spcBef>
                <a:spcPct val="0"/>
              </a:spcBef>
              <a:spcAft>
                <a:spcPct val="0"/>
              </a:spcAft>
              <a:buClrTx/>
              <a:buSzTx/>
              <a:buFont typeface="Arial" panose="020B0604020202020204" pitchFamily="34" charset="0"/>
              <a:buNone/>
              <a:defRPr/>
            </a:pPr>
            <a:r>
              <a:rPr kumimoji="0" lang="zh-CN" altLang="en-US" sz="1000" b="0" i="0" u="none" strike="noStrike" kern="1200" cap="none" spc="0" normalizeH="0" baseline="0" noProof="0" dirty="0">
                <a:ln>
                  <a:noFill/>
                </a:ln>
                <a:solidFill>
                  <a:prstClr val="black">
                    <a:lumMod val="65000"/>
                    <a:lumOff val="35000"/>
                  </a:prstClr>
                </a:solidFill>
                <a:effectLst/>
                <a:uLnTx/>
                <a:uFillTx/>
                <a:latin typeface="微软雅黑" panose="020B0503020204020204" pitchFamily="34" charset="-122"/>
                <a:ea typeface="微软雅黑" panose="020B0503020204020204" pitchFamily="34" charset="-122"/>
                <a:cs typeface="+mn-cs"/>
                <a:sym typeface="微软雅黑" panose="020B0503020204020204" pitchFamily="34" charset="-122"/>
              </a:rPr>
              <a:t>在这里输入内容文本在这里输入内容文本在这里输入内容文本在这里输入内容文本在这里输入内容文本在这里输入内容文本</a:t>
            </a:r>
          </a:p>
        </p:txBody>
      </p:sp>
      <p:sp>
        <p:nvSpPr>
          <p:cNvPr id="13" name="TextBox 682"/>
          <p:cNvSpPr>
            <a:spLocks noChangeArrowheads="1"/>
          </p:cNvSpPr>
          <p:nvPr/>
        </p:nvSpPr>
        <p:spPr bwMode="auto">
          <a:xfrm>
            <a:off x="4552483" y="1877268"/>
            <a:ext cx="6985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defPPr>
              <a:defRPr lang="zh-CN"/>
            </a:defPPr>
            <a:lvl1pPr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marL="0" marR="0" lvl="0" indent="0" algn="ctr" defTabSz="914400" rtl="0" eaLnBrk="0" fontAlgn="base" latinLnBrk="0" hangingPunct="0">
              <a:lnSpc>
                <a:spcPct val="100000"/>
              </a:lnSpc>
              <a:spcBef>
                <a:spcPct val="0"/>
              </a:spcBef>
              <a:spcAft>
                <a:spcPct val="0"/>
              </a:spcAft>
              <a:buClrTx/>
              <a:buSzTx/>
              <a:buFont typeface="Arial" panose="020B0604020202020204" pitchFamily="34" charset="0"/>
              <a:buNone/>
              <a:defRPr/>
            </a:pPr>
            <a:r>
              <a:rPr kumimoji="0" lang="en-US" sz="2000" b="0" i="0" u="none" strike="noStrike" kern="1200" cap="none" spc="0" normalizeH="0" baseline="0" noProof="0">
                <a:ln>
                  <a:noFill/>
                </a:ln>
                <a:solidFill>
                  <a:prstClr val="white"/>
                </a:solidFill>
                <a:effectLst/>
                <a:uLnTx/>
                <a:uFillTx/>
                <a:latin typeface="方正中等线简体" pitchFamily="2" charset="-122"/>
                <a:ea typeface="方正中等线简体" pitchFamily="2" charset="-122"/>
                <a:cs typeface="+mn-cs"/>
              </a:rPr>
              <a:t>42%</a:t>
            </a:r>
            <a:endParaRPr kumimoji="0" lang="zh-CN" altLang="en-US" sz="2000" b="0" i="0" u="none" strike="noStrike" kern="1200" cap="none" spc="0" normalizeH="0" baseline="0" noProof="0">
              <a:ln>
                <a:noFill/>
              </a:ln>
              <a:solidFill>
                <a:prstClr val="white"/>
              </a:solidFill>
              <a:effectLst/>
              <a:uLnTx/>
              <a:uFillTx/>
              <a:latin typeface="方正中等线简体" pitchFamily="2" charset="-122"/>
              <a:ea typeface="方正中等线简体" pitchFamily="2" charset="-122"/>
              <a:cs typeface="+mn-cs"/>
            </a:endParaRPr>
          </a:p>
        </p:txBody>
      </p:sp>
      <p:sp>
        <p:nvSpPr>
          <p:cNvPr id="14" name="TextBox 344"/>
          <p:cNvSpPr>
            <a:spLocks noChangeArrowheads="1"/>
          </p:cNvSpPr>
          <p:nvPr/>
        </p:nvSpPr>
        <p:spPr bwMode="auto">
          <a:xfrm>
            <a:off x="6034950" y="3137743"/>
            <a:ext cx="1005403"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defPPr>
              <a:defRPr lang="zh-CN"/>
            </a:defPPr>
            <a:lvl1pPr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marL="0" marR="0" lvl="0" indent="0" algn="ctr" defTabSz="914400" rtl="0" eaLnBrk="0" fontAlgn="base" latinLnBrk="0" hangingPunct="0">
              <a:lnSpc>
                <a:spcPct val="100000"/>
              </a:lnSpc>
              <a:spcBef>
                <a:spcPct val="0"/>
              </a:spcBef>
              <a:spcAft>
                <a:spcPct val="0"/>
              </a:spcAft>
              <a:buClrTx/>
              <a:buSzTx/>
              <a:buFont typeface="Arial" panose="020B0604020202020204" pitchFamily="34" charset="0"/>
              <a:buNone/>
              <a:defRPr/>
            </a:pPr>
            <a:r>
              <a:rPr kumimoji="0" lang="zh-CN" altLang="en-US" sz="1600" b="0" i="0" u="none" strike="noStrike" kern="1200" cap="none" spc="0" normalizeH="0" baseline="0" noProof="0">
                <a:ln>
                  <a:noFill/>
                </a:ln>
                <a:solidFill>
                  <a:srgbClr val="FBC75D"/>
                </a:solidFill>
                <a:effectLst/>
                <a:uLnTx/>
                <a:uFillTx/>
                <a:latin typeface="微软雅黑" panose="020B0503020204020204" pitchFamily="34" charset="-122"/>
                <a:ea typeface="微软雅黑" panose="020B0503020204020204" pitchFamily="34" charset="-122"/>
                <a:cs typeface="+mn-cs"/>
                <a:sym typeface="Arial" panose="020B0604020202020204" pitchFamily="34" charset="0"/>
              </a:rPr>
              <a:t>添加标题</a:t>
            </a:r>
            <a:endParaRPr kumimoji="0" lang="zh-CN" altLang="en-US" sz="1800" b="0" i="0" u="none" strike="noStrike" kern="1200" cap="none" spc="0" normalizeH="0" baseline="0" noProof="0">
              <a:ln>
                <a:noFill/>
              </a:ln>
              <a:solidFill>
                <a:srgbClr val="FBC75D"/>
              </a:solidFill>
              <a:effectLst/>
              <a:uLnTx/>
              <a:uFillTx/>
              <a:latin typeface="Calibri" panose="020F0502020204030204" pitchFamily="34" charset="0"/>
              <a:ea typeface="宋体" panose="02010600030101010101" pitchFamily="2" charset="-122"/>
              <a:cs typeface="+mn-cs"/>
            </a:endParaRPr>
          </a:p>
        </p:txBody>
      </p:sp>
      <p:sp>
        <p:nvSpPr>
          <p:cNvPr id="15" name="矩形 14"/>
          <p:cNvSpPr>
            <a:spLocks noChangeArrowheads="1"/>
          </p:cNvSpPr>
          <p:nvPr/>
        </p:nvSpPr>
        <p:spPr bwMode="auto">
          <a:xfrm>
            <a:off x="5138271" y="3544143"/>
            <a:ext cx="3094037" cy="784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a:spAutoFit/>
          </a:bodyPr>
          <a:lstStyle>
            <a:defPPr>
              <a:defRPr lang="zh-CN"/>
            </a:defPPr>
            <a:lvl1pPr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marL="0" marR="0" lvl="0" indent="0" algn="just" defTabSz="914400" rtl="0" eaLnBrk="0" fontAlgn="base" latinLnBrk="0" hangingPunct="0">
              <a:lnSpc>
                <a:spcPct val="150000"/>
              </a:lnSpc>
              <a:spcBef>
                <a:spcPct val="0"/>
              </a:spcBef>
              <a:spcAft>
                <a:spcPct val="0"/>
              </a:spcAft>
              <a:buClrTx/>
              <a:buSzTx/>
              <a:buFont typeface="Arial" panose="020B0604020202020204" pitchFamily="34" charset="0"/>
              <a:buNone/>
              <a:defRPr/>
            </a:pPr>
            <a:r>
              <a:rPr kumimoji="0" lang="zh-CN" altLang="en-US" sz="1000" b="0" i="0" u="none" strike="noStrike" kern="1200" cap="none" spc="0" normalizeH="0" baseline="0" noProof="0" dirty="0">
                <a:ln>
                  <a:noFill/>
                </a:ln>
                <a:solidFill>
                  <a:prstClr val="black">
                    <a:lumMod val="65000"/>
                    <a:lumOff val="35000"/>
                  </a:prstClr>
                </a:solidFill>
                <a:effectLst/>
                <a:uLnTx/>
                <a:uFillTx/>
                <a:latin typeface="微软雅黑" panose="020B0503020204020204" pitchFamily="34" charset="-122"/>
                <a:ea typeface="微软雅黑" panose="020B0503020204020204" pitchFamily="34" charset="-122"/>
                <a:cs typeface="+mn-cs"/>
                <a:sym typeface="微软雅黑" panose="020B0503020204020204" pitchFamily="34" charset="-122"/>
              </a:rPr>
              <a:t>在这里输入内容文本在这里输入内容文本在这里输入内容文本在这里输入内容文本在这里输入内容文本在这里输入内容文本</a:t>
            </a:r>
          </a:p>
        </p:txBody>
      </p:sp>
      <p:sp>
        <p:nvSpPr>
          <p:cNvPr id="16" name="TextBox 682"/>
          <p:cNvSpPr>
            <a:spLocks noChangeArrowheads="1"/>
          </p:cNvSpPr>
          <p:nvPr/>
        </p:nvSpPr>
        <p:spPr bwMode="auto">
          <a:xfrm>
            <a:off x="3784133" y="3521918"/>
            <a:ext cx="6985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defPPr>
              <a:defRPr lang="zh-CN"/>
            </a:defPPr>
            <a:lvl1pPr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marL="0" marR="0" lvl="0" indent="0" algn="ctr" defTabSz="914400" rtl="0" eaLnBrk="0" fontAlgn="base" latinLnBrk="0" hangingPunct="0">
              <a:lnSpc>
                <a:spcPct val="100000"/>
              </a:lnSpc>
              <a:spcBef>
                <a:spcPct val="0"/>
              </a:spcBef>
              <a:spcAft>
                <a:spcPct val="0"/>
              </a:spcAft>
              <a:buClrTx/>
              <a:buSzTx/>
              <a:buFont typeface="Arial" panose="020B0604020202020204" pitchFamily="34" charset="0"/>
              <a:buNone/>
              <a:defRPr/>
            </a:pPr>
            <a:r>
              <a:rPr kumimoji="0" lang="en-US" sz="2000" b="0" i="0" u="none" strike="noStrike" kern="1200" cap="none" spc="0" normalizeH="0" baseline="0" noProof="0">
                <a:ln>
                  <a:noFill/>
                </a:ln>
                <a:solidFill>
                  <a:prstClr val="white"/>
                </a:solidFill>
                <a:effectLst/>
                <a:uLnTx/>
                <a:uFillTx/>
                <a:latin typeface="方正中等线简体" pitchFamily="2" charset="-122"/>
                <a:ea typeface="方正中等线简体" pitchFamily="2" charset="-122"/>
                <a:cs typeface="+mn-cs"/>
              </a:rPr>
              <a:t>58%</a:t>
            </a:r>
            <a:endParaRPr kumimoji="0" lang="zh-CN" altLang="en-US" sz="2000" b="0" i="0" u="none" strike="noStrike" kern="1200" cap="none" spc="0" normalizeH="0" baseline="0" noProof="0">
              <a:ln>
                <a:noFill/>
              </a:ln>
              <a:solidFill>
                <a:prstClr val="white"/>
              </a:solidFill>
              <a:effectLst/>
              <a:uLnTx/>
              <a:uFillTx/>
              <a:latin typeface="方正中等线简体" pitchFamily="2" charset="-122"/>
              <a:ea typeface="方正中等线简体" pitchFamily="2" charset="-122"/>
              <a:cs typeface="+mn-cs"/>
            </a:endParaRPr>
          </a:p>
        </p:txBody>
      </p:sp>
      <p:sp>
        <p:nvSpPr>
          <p:cNvPr id="17" name="矩形 16"/>
          <p:cNvSpPr/>
          <p:nvPr/>
        </p:nvSpPr>
        <p:spPr>
          <a:xfrm>
            <a:off x="5456062" y="1386219"/>
            <a:ext cx="2968366" cy="1356748"/>
          </a:xfrm>
          <a:prstGeom prst="rect">
            <a:avLst/>
          </a:prstGeom>
          <a:blipFill dpi="0" rotWithShape="1">
            <a:blip r:embed="rId2" cstate="email"/>
            <a:srcRect/>
            <a:stretch>
              <a:fillRect/>
            </a:stretch>
          </a:blipFill>
          <a:ln w="1905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Arial" panose="020B0604020202020204"/>
              <a:ea typeface="微软雅黑" panose="020B0503020204020204" pitchFamily="34" charset="-122"/>
              <a:cs typeface="+mn-cs"/>
            </a:endParaRPr>
          </a:p>
        </p:txBody>
      </p:sp>
      <p:sp>
        <p:nvSpPr>
          <p:cNvPr id="18" name="矩形 17"/>
          <p:cNvSpPr/>
          <p:nvPr/>
        </p:nvSpPr>
        <p:spPr>
          <a:xfrm>
            <a:off x="782225" y="3051506"/>
            <a:ext cx="2856566" cy="1356748"/>
          </a:xfrm>
          <a:prstGeom prst="rect">
            <a:avLst/>
          </a:prstGeom>
          <a:blipFill dpi="0" rotWithShape="1">
            <a:blip r:embed="rId3" cstate="email"/>
            <a:srcRect/>
            <a:stretch>
              <a:fillRect/>
            </a:stretch>
          </a:blipFill>
          <a:ln w="1905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Arial" panose="020B0604020202020204"/>
              <a:ea typeface="微软雅黑" panose="020B0503020204020204" pitchFamily="34" charset="-122"/>
              <a:cs typeface="+mn-cs"/>
            </a:endParaRP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Click="0" advTm="0">
        <p15:prstTrans prst="pageCurlDouble"/>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ppt_x"/>
                                          </p:val>
                                        </p:tav>
                                        <p:tav tm="100000">
                                          <p:val>
                                            <p:strVal val="#ppt_x"/>
                                          </p:val>
                                        </p:tav>
                                      </p:tavLst>
                                    </p:anim>
                                    <p:anim calcmode="lin" valueType="num">
                                      <p:cBhvr additive="base">
                                        <p:cTn id="12" dur="500" fill="hold"/>
                                        <p:tgtEl>
                                          <p:spTgt spid="13"/>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6"/>
                                        </p:tgtEl>
                                        <p:attrNameLst>
                                          <p:attrName>style.visibility</p:attrName>
                                        </p:attrNameLst>
                                      </p:cBhvr>
                                      <p:to>
                                        <p:strVal val="visible"/>
                                      </p:to>
                                    </p:set>
                                    <p:anim calcmode="lin" valueType="num">
                                      <p:cBhvr additive="base">
                                        <p:cTn id="15" dur="500" fill="hold"/>
                                        <p:tgtEl>
                                          <p:spTgt spid="16"/>
                                        </p:tgtEl>
                                        <p:attrNameLst>
                                          <p:attrName>ppt_x</p:attrName>
                                        </p:attrNameLst>
                                      </p:cBhvr>
                                      <p:tavLst>
                                        <p:tav tm="0">
                                          <p:val>
                                            <p:strVal val="#ppt_x"/>
                                          </p:val>
                                        </p:tav>
                                        <p:tav tm="100000">
                                          <p:val>
                                            <p:strVal val="#ppt_x"/>
                                          </p:val>
                                        </p:tav>
                                      </p:tavLst>
                                    </p:anim>
                                    <p:anim calcmode="lin" valueType="num">
                                      <p:cBhvr additive="base">
                                        <p:cTn id="16" dur="500" fill="hold"/>
                                        <p:tgtEl>
                                          <p:spTgt spid="16"/>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additive="base">
                                        <p:cTn id="19" dur="500" fill="hold"/>
                                        <p:tgtEl>
                                          <p:spTgt spid="10"/>
                                        </p:tgtEl>
                                        <p:attrNameLst>
                                          <p:attrName>ppt_x</p:attrName>
                                        </p:attrNameLst>
                                      </p:cBhvr>
                                      <p:tavLst>
                                        <p:tav tm="0">
                                          <p:val>
                                            <p:strVal val="#ppt_x"/>
                                          </p:val>
                                        </p:tav>
                                        <p:tav tm="100000">
                                          <p:val>
                                            <p:strVal val="#ppt_x"/>
                                          </p:val>
                                        </p:tav>
                                      </p:tavLst>
                                    </p:anim>
                                    <p:anim calcmode="lin" valueType="num">
                                      <p:cBhvr additive="base">
                                        <p:cTn id="20" dur="500" fill="hold"/>
                                        <p:tgtEl>
                                          <p:spTgt spid="10"/>
                                        </p:tgtEl>
                                        <p:attrNameLst>
                                          <p:attrName>ppt_y</p:attrName>
                                        </p:attrNameLst>
                                      </p:cBhvr>
                                      <p:tavLst>
                                        <p:tav tm="0">
                                          <p:val>
                                            <p:strVal val="1+#ppt_h/2"/>
                                          </p:val>
                                        </p:tav>
                                        <p:tav tm="100000">
                                          <p:val>
                                            <p:strVal val="#ppt_y"/>
                                          </p:val>
                                        </p:tav>
                                      </p:tavLst>
                                    </p:anim>
                                  </p:childTnLst>
                                </p:cTn>
                              </p:par>
                            </p:childTnLst>
                          </p:cTn>
                        </p:par>
                        <p:par>
                          <p:cTn id="21" fill="hold">
                            <p:stCondLst>
                              <p:cond delay="500"/>
                            </p:stCondLst>
                            <p:childTnLst>
                              <p:par>
                                <p:cTn id="22" presetID="12" presetClass="entr" presetSubtype="8" fill="hold" grpId="0" nodeType="afterEffect">
                                  <p:stCondLst>
                                    <p:cond delay="0"/>
                                  </p:stCondLst>
                                  <p:childTnLst>
                                    <p:set>
                                      <p:cBhvr>
                                        <p:cTn id="23" dur="1" fill="hold">
                                          <p:stCondLst>
                                            <p:cond delay="0"/>
                                          </p:stCondLst>
                                        </p:cTn>
                                        <p:tgtEl>
                                          <p:spTgt spid="17"/>
                                        </p:tgtEl>
                                        <p:attrNameLst>
                                          <p:attrName>style.visibility</p:attrName>
                                        </p:attrNameLst>
                                      </p:cBhvr>
                                      <p:to>
                                        <p:strVal val="visible"/>
                                      </p:to>
                                    </p:set>
                                    <p:anim calcmode="lin" valueType="num">
                                      <p:cBhvr additive="base">
                                        <p:cTn id="24" dur="500"/>
                                        <p:tgtEl>
                                          <p:spTgt spid="17"/>
                                        </p:tgtEl>
                                        <p:attrNameLst>
                                          <p:attrName>ppt_x</p:attrName>
                                        </p:attrNameLst>
                                      </p:cBhvr>
                                      <p:tavLst>
                                        <p:tav tm="0">
                                          <p:val>
                                            <p:strVal val="#ppt_x-#ppt_w*1.125000"/>
                                          </p:val>
                                        </p:tav>
                                        <p:tav tm="100000">
                                          <p:val>
                                            <p:strVal val="#ppt_x"/>
                                          </p:val>
                                        </p:tav>
                                      </p:tavLst>
                                    </p:anim>
                                    <p:animEffect transition="in" filter="wipe(right)">
                                      <p:cBhvr>
                                        <p:cTn id="25" dur="500"/>
                                        <p:tgtEl>
                                          <p:spTgt spid="17"/>
                                        </p:tgtEl>
                                      </p:cBhvr>
                                    </p:animEffect>
                                  </p:childTnLst>
                                </p:cTn>
                              </p:par>
                              <p:par>
                                <p:cTn id="26" presetID="12" presetClass="entr" presetSubtype="2" fill="hold" grpId="0" nodeType="withEffect">
                                  <p:stCondLst>
                                    <p:cond delay="0"/>
                                  </p:stCondLst>
                                  <p:childTnLst>
                                    <p:set>
                                      <p:cBhvr>
                                        <p:cTn id="27" dur="1" fill="hold">
                                          <p:stCondLst>
                                            <p:cond delay="0"/>
                                          </p:stCondLst>
                                        </p:cTn>
                                        <p:tgtEl>
                                          <p:spTgt spid="18"/>
                                        </p:tgtEl>
                                        <p:attrNameLst>
                                          <p:attrName>style.visibility</p:attrName>
                                        </p:attrNameLst>
                                      </p:cBhvr>
                                      <p:to>
                                        <p:strVal val="visible"/>
                                      </p:to>
                                    </p:set>
                                    <p:anim calcmode="lin" valueType="num">
                                      <p:cBhvr additive="base">
                                        <p:cTn id="28" dur="500"/>
                                        <p:tgtEl>
                                          <p:spTgt spid="18"/>
                                        </p:tgtEl>
                                        <p:attrNameLst>
                                          <p:attrName>ppt_x</p:attrName>
                                        </p:attrNameLst>
                                      </p:cBhvr>
                                      <p:tavLst>
                                        <p:tav tm="0">
                                          <p:val>
                                            <p:strVal val="#ppt_x+#ppt_w*1.125000"/>
                                          </p:val>
                                        </p:tav>
                                        <p:tav tm="100000">
                                          <p:val>
                                            <p:strVal val="#ppt_x"/>
                                          </p:val>
                                        </p:tav>
                                      </p:tavLst>
                                    </p:anim>
                                    <p:animEffect transition="in" filter="wipe(left)">
                                      <p:cBhvr>
                                        <p:cTn id="29" dur="500"/>
                                        <p:tgtEl>
                                          <p:spTgt spid="18"/>
                                        </p:tgtEl>
                                      </p:cBhvr>
                                    </p:animEffect>
                                  </p:childTnLst>
                                </p:cTn>
                              </p:par>
                            </p:childTnLst>
                          </p:cTn>
                        </p:par>
                        <p:par>
                          <p:cTn id="30" fill="hold">
                            <p:stCondLst>
                              <p:cond delay="1000"/>
                            </p:stCondLst>
                            <p:childTnLst>
                              <p:par>
                                <p:cTn id="31" presetID="2" presetClass="entr" presetSubtype="4" fill="hold" grpId="0" nodeType="afterEffect">
                                  <p:stCondLst>
                                    <p:cond delay="0"/>
                                  </p:stCondLst>
                                  <p:childTnLst>
                                    <p:set>
                                      <p:cBhvr>
                                        <p:cTn id="32" dur="1" fill="hold">
                                          <p:stCondLst>
                                            <p:cond delay="0"/>
                                          </p:stCondLst>
                                        </p:cTn>
                                        <p:tgtEl>
                                          <p:spTgt spid="11"/>
                                        </p:tgtEl>
                                        <p:attrNameLst>
                                          <p:attrName>style.visibility</p:attrName>
                                        </p:attrNameLst>
                                      </p:cBhvr>
                                      <p:to>
                                        <p:strVal val="visible"/>
                                      </p:to>
                                    </p:set>
                                    <p:anim calcmode="lin" valueType="num">
                                      <p:cBhvr additive="base">
                                        <p:cTn id="33" dur="500" fill="hold"/>
                                        <p:tgtEl>
                                          <p:spTgt spid="11"/>
                                        </p:tgtEl>
                                        <p:attrNameLst>
                                          <p:attrName>ppt_x</p:attrName>
                                        </p:attrNameLst>
                                      </p:cBhvr>
                                      <p:tavLst>
                                        <p:tav tm="0">
                                          <p:val>
                                            <p:strVal val="#ppt_x"/>
                                          </p:val>
                                        </p:tav>
                                        <p:tav tm="100000">
                                          <p:val>
                                            <p:strVal val="#ppt_x"/>
                                          </p:val>
                                        </p:tav>
                                      </p:tavLst>
                                    </p:anim>
                                    <p:anim calcmode="lin" valueType="num">
                                      <p:cBhvr additive="base">
                                        <p:cTn id="34" dur="500" fill="hold"/>
                                        <p:tgtEl>
                                          <p:spTgt spid="11"/>
                                        </p:tgtEl>
                                        <p:attrNameLst>
                                          <p:attrName>ppt_y</p:attrName>
                                        </p:attrNameLst>
                                      </p:cBhvr>
                                      <p:tavLst>
                                        <p:tav tm="0">
                                          <p:val>
                                            <p:strVal val="1+#ppt_h/2"/>
                                          </p:val>
                                        </p:tav>
                                        <p:tav tm="100000">
                                          <p:val>
                                            <p:strVal val="#ppt_y"/>
                                          </p:val>
                                        </p:tav>
                                      </p:tavLst>
                                    </p:anim>
                                  </p:childTnLst>
                                </p:cTn>
                              </p:par>
                              <p:par>
                                <p:cTn id="35" presetID="2" presetClass="entr" presetSubtype="4" fill="hold" grpId="0" nodeType="withEffect">
                                  <p:stCondLst>
                                    <p:cond delay="0"/>
                                  </p:stCondLst>
                                  <p:childTnLst>
                                    <p:set>
                                      <p:cBhvr>
                                        <p:cTn id="36" dur="1" fill="hold">
                                          <p:stCondLst>
                                            <p:cond delay="0"/>
                                          </p:stCondLst>
                                        </p:cTn>
                                        <p:tgtEl>
                                          <p:spTgt spid="14"/>
                                        </p:tgtEl>
                                        <p:attrNameLst>
                                          <p:attrName>style.visibility</p:attrName>
                                        </p:attrNameLst>
                                      </p:cBhvr>
                                      <p:to>
                                        <p:strVal val="visible"/>
                                      </p:to>
                                    </p:set>
                                    <p:anim calcmode="lin" valueType="num">
                                      <p:cBhvr additive="base">
                                        <p:cTn id="37" dur="500" fill="hold"/>
                                        <p:tgtEl>
                                          <p:spTgt spid="14"/>
                                        </p:tgtEl>
                                        <p:attrNameLst>
                                          <p:attrName>ppt_x</p:attrName>
                                        </p:attrNameLst>
                                      </p:cBhvr>
                                      <p:tavLst>
                                        <p:tav tm="0">
                                          <p:val>
                                            <p:strVal val="#ppt_x"/>
                                          </p:val>
                                        </p:tav>
                                        <p:tav tm="100000">
                                          <p:val>
                                            <p:strVal val="#ppt_x"/>
                                          </p:val>
                                        </p:tav>
                                      </p:tavLst>
                                    </p:anim>
                                    <p:anim calcmode="lin" valueType="num">
                                      <p:cBhvr additive="base">
                                        <p:cTn id="38" dur="500" fill="hold"/>
                                        <p:tgtEl>
                                          <p:spTgt spid="14"/>
                                        </p:tgtEl>
                                        <p:attrNameLst>
                                          <p:attrName>ppt_y</p:attrName>
                                        </p:attrNameLst>
                                      </p:cBhvr>
                                      <p:tavLst>
                                        <p:tav tm="0">
                                          <p:val>
                                            <p:strVal val="1+#ppt_h/2"/>
                                          </p:val>
                                        </p:tav>
                                        <p:tav tm="100000">
                                          <p:val>
                                            <p:strVal val="#ppt_y"/>
                                          </p:val>
                                        </p:tav>
                                      </p:tavLst>
                                    </p:anim>
                                  </p:childTnLst>
                                </p:cTn>
                              </p:par>
                            </p:childTnLst>
                          </p:cTn>
                        </p:par>
                        <p:par>
                          <p:cTn id="39" fill="hold">
                            <p:stCondLst>
                              <p:cond delay="1500"/>
                            </p:stCondLst>
                            <p:childTnLst>
                              <p:par>
                                <p:cTn id="40" presetID="53" presetClass="entr" presetSubtype="16" fill="hold" grpId="0" nodeType="afterEffect">
                                  <p:stCondLst>
                                    <p:cond delay="0"/>
                                  </p:stCondLst>
                                  <p:iterate type="lt">
                                    <p:tmPct val="10000"/>
                                  </p:iterate>
                                  <p:childTnLst>
                                    <p:set>
                                      <p:cBhvr>
                                        <p:cTn id="41" dur="1" fill="hold">
                                          <p:stCondLst>
                                            <p:cond delay="0"/>
                                          </p:stCondLst>
                                        </p:cTn>
                                        <p:tgtEl>
                                          <p:spTgt spid="12"/>
                                        </p:tgtEl>
                                        <p:attrNameLst>
                                          <p:attrName>style.visibility</p:attrName>
                                        </p:attrNameLst>
                                      </p:cBhvr>
                                      <p:to>
                                        <p:strVal val="visible"/>
                                      </p:to>
                                    </p:set>
                                    <p:anim calcmode="lin" valueType="num">
                                      <p:cBhvr>
                                        <p:cTn id="42" dur="500" fill="hold"/>
                                        <p:tgtEl>
                                          <p:spTgt spid="12"/>
                                        </p:tgtEl>
                                        <p:attrNameLst>
                                          <p:attrName>ppt_w</p:attrName>
                                        </p:attrNameLst>
                                      </p:cBhvr>
                                      <p:tavLst>
                                        <p:tav tm="0">
                                          <p:val>
                                            <p:fltVal val="0"/>
                                          </p:val>
                                        </p:tav>
                                        <p:tav tm="100000">
                                          <p:val>
                                            <p:strVal val="#ppt_w"/>
                                          </p:val>
                                        </p:tav>
                                      </p:tavLst>
                                    </p:anim>
                                    <p:anim calcmode="lin" valueType="num">
                                      <p:cBhvr>
                                        <p:cTn id="43" dur="500" fill="hold"/>
                                        <p:tgtEl>
                                          <p:spTgt spid="12"/>
                                        </p:tgtEl>
                                        <p:attrNameLst>
                                          <p:attrName>ppt_h</p:attrName>
                                        </p:attrNameLst>
                                      </p:cBhvr>
                                      <p:tavLst>
                                        <p:tav tm="0">
                                          <p:val>
                                            <p:fltVal val="0"/>
                                          </p:val>
                                        </p:tav>
                                        <p:tav tm="100000">
                                          <p:val>
                                            <p:strVal val="#ppt_h"/>
                                          </p:val>
                                        </p:tav>
                                      </p:tavLst>
                                    </p:anim>
                                    <p:animEffect transition="in" filter="fade">
                                      <p:cBhvr>
                                        <p:cTn id="44" dur="500"/>
                                        <p:tgtEl>
                                          <p:spTgt spid="12"/>
                                        </p:tgtEl>
                                      </p:cBhvr>
                                    </p:animEffect>
                                  </p:childTnLst>
                                </p:cTn>
                              </p:par>
                              <p:par>
                                <p:cTn id="45" presetID="53" presetClass="entr" presetSubtype="16" fill="hold" grpId="0" nodeType="withEffect">
                                  <p:stCondLst>
                                    <p:cond delay="0"/>
                                  </p:stCondLst>
                                  <p:iterate type="lt">
                                    <p:tmPct val="10000"/>
                                  </p:iterate>
                                  <p:childTnLst>
                                    <p:set>
                                      <p:cBhvr>
                                        <p:cTn id="46" dur="1" fill="hold">
                                          <p:stCondLst>
                                            <p:cond delay="0"/>
                                          </p:stCondLst>
                                        </p:cTn>
                                        <p:tgtEl>
                                          <p:spTgt spid="15"/>
                                        </p:tgtEl>
                                        <p:attrNameLst>
                                          <p:attrName>style.visibility</p:attrName>
                                        </p:attrNameLst>
                                      </p:cBhvr>
                                      <p:to>
                                        <p:strVal val="visible"/>
                                      </p:to>
                                    </p:set>
                                    <p:anim calcmode="lin" valueType="num">
                                      <p:cBhvr>
                                        <p:cTn id="47" dur="500" fill="hold"/>
                                        <p:tgtEl>
                                          <p:spTgt spid="15"/>
                                        </p:tgtEl>
                                        <p:attrNameLst>
                                          <p:attrName>ppt_w</p:attrName>
                                        </p:attrNameLst>
                                      </p:cBhvr>
                                      <p:tavLst>
                                        <p:tav tm="0">
                                          <p:val>
                                            <p:fltVal val="0"/>
                                          </p:val>
                                        </p:tav>
                                        <p:tav tm="100000">
                                          <p:val>
                                            <p:strVal val="#ppt_w"/>
                                          </p:val>
                                        </p:tav>
                                      </p:tavLst>
                                    </p:anim>
                                    <p:anim calcmode="lin" valueType="num">
                                      <p:cBhvr>
                                        <p:cTn id="48" dur="500" fill="hold"/>
                                        <p:tgtEl>
                                          <p:spTgt spid="15"/>
                                        </p:tgtEl>
                                        <p:attrNameLst>
                                          <p:attrName>ppt_h</p:attrName>
                                        </p:attrNameLst>
                                      </p:cBhvr>
                                      <p:tavLst>
                                        <p:tav tm="0">
                                          <p:val>
                                            <p:fltVal val="0"/>
                                          </p:val>
                                        </p:tav>
                                        <p:tav tm="100000">
                                          <p:val>
                                            <p:strVal val="#ppt_h"/>
                                          </p:val>
                                        </p:tav>
                                      </p:tavLst>
                                    </p:anim>
                                    <p:animEffect transition="in" filter="fade">
                                      <p:cBhvr>
                                        <p:cTn id="49"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p:bldP spid="12" grpId="0"/>
      <p:bldP spid="13" grpId="0"/>
      <p:bldP spid="14" grpId="0"/>
      <p:bldP spid="15" grpId="0"/>
      <p:bldP spid="16" grpId="0"/>
      <p:bldP spid="17" grpId="0" animBg="1"/>
      <p:bldP spid="18"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组合 7"/>
          <p:cNvGrpSpPr/>
          <p:nvPr/>
        </p:nvGrpSpPr>
        <p:grpSpPr bwMode="auto">
          <a:xfrm>
            <a:off x="1295400" y="1262063"/>
            <a:ext cx="3276600" cy="1525191"/>
            <a:chOff x="0" y="0"/>
            <a:chExt cx="4368800" cy="2032681"/>
          </a:xfrm>
        </p:grpSpPr>
        <p:sp>
          <p:nvSpPr>
            <p:cNvPr id="5" name="矩形 5"/>
            <p:cNvSpPr>
              <a:spLocks noChangeArrowheads="1"/>
            </p:cNvSpPr>
            <p:nvPr/>
          </p:nvSpPr>
          <p:spPr bwMode="auto">
            <a:xfrm>
              <a:off x="0" y="0"/>
              <a:ext cx="4368800" cy="2032681"/>
            </a:xfrm>
            <a:prstGeom prst="rect">
              <a:avLst/>
            </a:prstGeom>
            <a:blipFill dpi="0" rotWithShape="1">
              <a:blip r:embed="rId2" cstate="email"/>
              <a:srcRect/>
              <a:stretch>
                <a:fillRect/>
              </a:stretch>
            </a:blipFill>
            <a:ln w="12700" cap="flat" cmpd="sng">
              <a:solidFill>
                <a:schemeClr val="bg1">
                  <a:lumMod val="65000"/>
                </a:schemeClr>
              </a:solidFill>
              <a:bevel/>
            </a:ln>
          </p:spPr>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zh-CN" sz="1800" b="0" i="0" u="none" strike="noStrike" kern="1200" cap="none" spc="0" normalizeH="0" baseline="0" noProof="0">
                <a:ln>
                  <a:noFill/>
                </a:ln>
                <a:solidFill>
                  <a:srgbClr val="FFFFFF"/>
                </a:solidFill>
                <a:effectLst/>
                <a:uLnTx/>
                <a:uFillTx/>
                <a:latin typeface="宋体" panose="02010600030101010101" pitchFamily="2" charset="-122"/>
                <a:ea typeface="微软雅黑" panose="020B0503020204020204" pitchFamily="34" charset="-122"/>
                <a:cs typeface="+mn-cs"/>
                <a:sym typeface="宋体" panose="02010600030101010101" pitchFamily="2" charset="-122"/>
              </a:endParaRPr>
            </a:p>
          </p:txBody>
        </p:sp>
        <p:sp>
          <p:nvSpPr>
            <p:cNvPr id="6" name="文本框 11"/>
            <p:cNvSpPr>
              <a:spLocks noChangeArrowheads="1"/>
            </p:cNvSpPr>
            <p:nvPr/>
          </p:nvSpPr>
          <p:spPr bwMode="auto">
            <a:xfrm>
              <a:off x="83231" y="25399"/>
              <a:ext cx="908796" cy="799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sz="3300" b="0"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ea typeface="微软雅黑" panose="020B0503020204020204" pitchFamily="34" charset="-122"/>
                  <a:cs typeface="Calibri" panose="020F0502020204030204" pitchFamily="34" charset="0"/>
                  <a:sym typeface="Calibri" panose="020F0502020204030204" pitchFamily="34" charset="0"/>
                </a:rPr>
                <a:t>01</a:t>
              </a:r>
              <a:endParaRPr kumimoji="0" lang="zh-CN" altLang="en-US" sz="3300" b="0"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宋体" panose="02010600030101010101" pitchFamily="2" charset="-122"/>
                <a:ea typeface="微软雅黑" panose="020B0503020204020204" pitchFamily="34" charset="-122"/>
                <a:cs typeface="+mn-cs"/>
                <a:sym typeface="宋体" panose="02010600030101010101" pitchFamily="2" charset="-122"/>
              </a:endParaRPr>
            </a:p>
          </p:txBody>
        </p:sp>
      </p:grpSp>
      <p:grpSp>
        <p:nvGrpSpPr>
          <p:cNvPr id="12" name="组合 30"/>
          <p:cNvGrpSpPr/>
          <p:nvPr/>
        </p:nvGrpSpPr>
        <p:grpSpPr bwMode="auto">
          <a:xfrm>
            <a:off x="4572000" y="2781300"/>
            <a:ext cx="3380201" cy="1525191"/>
            <a:chOff x="0" y="0"/>
            <a:chExt cx="4506935" cy="2032681"/>
          </a:xfrm>
        </p:grpSpPr>
        <p:sp>
          <p:nvSpPr>
            <p:cNvPr id="13" name="矩形 6"/>
            <p:cNvSpPr>
              <a:spLocks noChangeArrowheads="1"/>
            </p:cNvSpPr>
            <p:nvPr/>
          </p:nvSpPr>
          <p:spPr bwMode="auto">
            <a:xfrm>
              <a:off x="0" y="0"/>
              <a:ext cx="4368800" cy="2032681"/>
            </a:xfrm>
            <a:prstGeom prst="rect">
              <a:avLst/>
            </a:prstGeom>
            <a:blipFill dpi="0" rotWithShape="1">
              <a:blip r:embed="rId3" cstate="email"/>
              <a:srcRect/>
              <a:stretch>
                <a:fillRect/>
              </a:stretch>
            </a:blipFill>
            <a:ln w="12700" cap="flat" cmpd="sng">
              <a:solidFill>
                <a:schemeClr val="bg1">
                  <a:lumMod val="65000"/>
                </a:schemeClr>
              </a:solidFill>
              <a:bevel/>
            </a:ln>
          </p:spPr>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zh-CN" sz="1800" b="0" i="0" u="none" strike="noStrike" kern="1200" cap="none" spc="0" normalizeH="0" baseline="0" noProof="0">
                <a:ln>
                  <a:noFill/>
                </a:ln>
                <a:solidFill>
                  <a:srgbClr val="FFFFFF"/>
                </a:solidFill>
                <a:effectLst/>
                <a:uLnTx/>
                <a:uFillTx/>
                <a:latin typeface="宋体" panose="02010600030101010101" pitchFamily="2" charset="-122"/>
                <a:ea typeface="微软雅黑" panose="020B0503020204020204" pitchFamily="34" charset="-122"/>
                <a:cs typeface="+mn-cs"/>
                <a:sym typeface="宋体" panose="02010600030101010101" pitchFamily="2" charset="-122"/>
              </a:endParaRPr>
            </a:p>
          </p:txBody>
        </p:sp>
        <p:sp>
          <p:nvSpPr>
            <p:cNvPr id="14" name="文本框 15"/>
            <p:cNvSpPr>
              <a:spLocks noChangeArrowheads="1"/>
            </p:cNvSpPr>
            <p:nvPr/>
          </p:nvSpPr>
          <p:spPr bwMode="auto">
            <a:xfrm>
              <a:off x="3598139" y="361861"/>
              <a:ext cx="908796" cy="799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sz="3300" b="0" i="0" u="none" strike="noStrike" kern="1200" cap="none" spc="0" normalizeH="0" baseline="0" noProof="0" dirty="0">
                  <a:ln>
                    <a:noFill/>
                  </a:ln>
                  <a:solidFill>
                    <a:srgbClr val="FFFFFF"/>
                  </a:solidFill>
                  <a:effectLst/>
                  <a:uLnTx/>
                  <a:uFillTx/>
                  <a:ea typeface="微软雅黑" panose="020B0503020204020204" pitchFamily="34" charset="-122"/>
                  <a:cs typeface="Calibri" panose="020F0502020204030204" pitchFamily="34" charset="0"/>
                  <a:sym typeface="Calibri" panose="020F0502020204030204" pitchFamily="34" charset="0"/>
                </a:rPr>
                <a:t>04</a:t>
              </a:r>
              <a:endParaRPr kumimoji="0" lang="zh-CN" altLang="en-US" sz="3300" b="0" i="0" u="none" strike="noStrike" kern="1200" cap="none" spc="0" normalizeH="0" baseline="0" noProof="0" dirty="0">
                <a:ln>
                  <a:noFill/>
                </a:ln>
                <a:solidFill>
                  <a:srgbClr val="FFFFFF"/>
                </a:solidFill>
                <a:effectLst/>
                <a:uLnTx/>
                <a:uFillTx/>
                <a:latin typeface="宋体" panose="02010600030101010101" pitchFamily="2" charset="-122"/>
                <a:ea typeface="微软雅黑" panose="020B0503020204020204" pitchFamily="34" charset="-122"/>
                <a:cs typeface="+mn-cs"/>
                <a:sym typeface="宋体" panose="02010600030101010101" pitchFamily="2" charset="-122"/>
              </a:endParaRPr>
            </a:p>
          </p:txBody>
        </p:sp>
      </p:grpSp>
      <p:grpSp>
        <p:nvGrpSpPr>
          <p:cNvPr id="22" name="组合 28"/>
          <p:cNvGrpSpPr/>
          <p:nvPr/>
        </p:nvGrpSpPr>
        <p:grpSpPr bwMode="auto">
          <a:xfrm>
            <a:off x="2188369" y="2786062"/>
            <a:ext cx="2383631" cy="1109663"/>
            <a:chOff x="0" y="0"/>
            <a:chExt cx="3178629" cy="1478928"/>
          </a:xfrm>
          <a:solidFill>
            <a:schemeClr val="accent3"/>
          </a:solidFill>
        </p:grpSpPr>
        <p:sp>
          <p:nvSpPr>
            <p:cNvPr id="23" name="矩形 10"/>
            <p:cNvSpPr>
              <a:spLocks noChangeArrowheads="1"/>
            </p:cNvSpPr>
            <p:nvPr/>
          </p:nvSpPr>
          <p:spPr bwMode="auto">
            <a:xfrm>
              <a:off x="0" y="0"/>
              <a:ext cx="3178629" cy="1478928"/>
            </a:xfrm>
            <a:prstGeom prst="rect">
              <a:avLst/>
            </a:prstGeom>
            <a:grpFill/>
            <a:ln>
              <a:noFill/>
            </a:ln>
            <a:extLst>
              <a:ext uri="{91240B29-F687-4F45-9708-019B960494DF}">
                <a14:hiddenLine xmlns:a14="http://schemas.microsoft.com/office/drawing/2010/main" w="12700">
                  <a:solidFill>
                    <a:srgbClr val="3D7329"/>
                  </a:solidFill>
                  <a:bevel/>
                </a14:hiddenLine>
              </a:ext>
            </a:extLst>
          </p:spPr>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zh-CN" sz="1800" b="0" i="0" u="none" strike="noStrike" kern="1200" cap="none" spc="0" normalizeH="0" baseline="0" noProof="0">
                <a:ln>
                  <a:noFill/>
                </a:ln>
                <a:solidFill>
                  <a:srgbClr val="FFFFFF"/>
                </a:solidFill>
                <a:effectLst/>
                <a:uLnTx/>
                <a:uFillTx/>
                <a:latin typeface="宋体" panose="02010600030101010101" pitchFamily="2" charset="-122"/>
                <a:ea typeface="微软雅黑" panose="020B0503020204020204" pitchFamily="34" charset="-122"/>
                <a:cs typeface="+mn-cs"/>
                <a:sym typeface="宋体" panose="02010600030101010101" pitchFamily="2" charset="-122"/>
              </a:endParaRPr>
            </a:p>
          </p:txBody>
        </p:sp>
        <p:sp>
          <p:nvSpPr>
            <p:cNvPr id="24" name="文本框 19"/>
            <p:cNvSpPr>
              <a:spLocks noChangeArrowheads="1"/>
            </p:cNvSpPr>
            <p:nvPr/>
          </p:nvSpPr>
          <p:spPr bwMode="auto">
            <a:xfrm>
              <a:off x="217994" y="40837"/>
              <a:ext cx="729364" cy="615294"/>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sz="2400" b="0" i="0" u="none" strike="noStrike" kern="1200" cap="none" spc="0" normalizeH="0" baseline="0" noProof="0" dirty="0">
                  <a:ln>
                    <a:noFill/>
                  </a:ln>
                  <a:solidFill>
                    <a:srgbClr val="000000"/>
                  </a:solidFill>
                  <a:effectLst/>
                  <a:uLnTx/>
                  <a:uFillTx/>
                  <a:ea typeface="微软雅黑" panose="020B0503020204020204" pitchFamily="34" charset="-122"/>
                  <a:cs typeface="Calibri" panose="020F0502020204030204" pitchFamily="34" charset="0"/>
                  <a:sym typeface="Calibri" panose="020F0502020204030204" pitchFamily="34" charset="0"/>
                </a:rPr>
                <a:t>03</a:t>
              </a:r>
              <a:endParaRPr kumimoji="0" lang="zh-CN" altLang="en-US" sz="2400" b="0" i="0" u="none" strike="noStrike" kern="1200" cap="none" spc="0" normalizeH="0" baseline="0" noProof="0" dirty="0">
                <a:ln>
                  <a:noFill/>
                </a:ln>
                <a:solidFill>
                  <a:srgbClr val="000000"/>
                </a:solidFill>
                <a:effectLst/>
                <a:uLnTx/>
                <a:uFillTx/>
                <a:latin typeface="宋体" panose="02010600030101010101" pitchFamily="2" charset="-122"/>
                <a:ea typeface="微软雅黑" panose="020B0503020204020204" pitchFamily="34" charset="-122"/>
                <a:cs typeface="+mn-cs"/>
                <a:sym typeface="宋体" panose="02010600030101010101" pitchFamily="2" charset="-122"/>
              </a:endParaRPr>
            </a:p>
          </p:txBody>
        </p:sp>
        <p:grpSp>
          <p:nvGrpSpPr>
            <p:cNvPr id="25" name="组合 20"/>
            <p:cNvGrpSpPr/>
            <p:nvPr/>
          </p:nvGrpSpPr>
          <p:grpSpPr bwMode="auto">
            <a:xfrm>
              <a:off x="172239" y="565018"/>
              <a:ext cx="2964508" cy="859220"/>
              <a:chOff x="0" y="0"/>
              <a:chExt cx="2964508" cy="859220"/>
            </a:xfrm>
            <a:grpFill/>
          </p:grpSpPr>
          <p:sp>
            <p:nvSpPr>
              <p:cNvPr id="26" name="文本框 21"/>
              <p:cNvSpPr>
                <a:spLocks noChangeArrowheads="1"/>
              </p:cNvSpPr>
              <p:nvPr/>
            </p:nvSpPr>
            <p:spPr bwMode="auto">
              <a:xfrm>
                <a:off x="0" y="0"/>
                <a:ext cx="1186819" cy="348667"/>
              </a:xfrm>
              <a:prstGeom prst="rect">
                <a:avLst/>
              </a:prstGeom>
              <a:no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100" b="1" i="0" u="none" strike="noStrike" kern="1200" cap="none" spc="0" normalizeH="0" baseline="0" noProof="0" dirty="0">
                    <a:ln>
                      <a:noFill/>
                    </a:ln>
                    <a:solidFill>
                      <a:prstClr val="white"/>
                    </a:solidFill>
                    <a:effectLst/>
                    <a:uLnTx/>
                    <a:uFillTx/>
                    <a:latin typeface="宋体" panose="02010600030101010101" pitchFamily="2" charset="-122"/>
                    <a:ea typeface="微软雅黑" panose="020B0503020204020204" pitchFamily="34" charset="-122"/>
                    <a:cs typeface="+mn-cs"/>
                    <a:sym typeface="方正正黑简体" panose="02000000000000000000" pitchFamily="2" charset="-122"/>
                  </a:rPr>
                  <a:t>请输入标题</a:t>
                </a:r>
                <a:endParaRPr kumimoji="0" lang="zh-CN" altLang="en-US" sz="1800" b="0" i="0" u="none" strike="noStrike" kern="1200" cap="none" spc="0" normalizeH="0" baseline="0" noProof="0" dirty="0">
                  <a:ln>
                    <a:noFill/>
                  </a:ln>
                  <a:solidFill>
                    <a:prstClr val="black"/>
                  </a:solidFill>
                  <a:effectLst/>
                  <a:uLnTx/>
                  <a:uFillTx/>
                  <a:latin typeface="宋体" panose="02010600030101010101" pitchFamily="2" charset="-122"/>
                  <a:ea typeface="微软雅黑" panose="020B0503020204020204" pitchFamily="34" charset="-122"/>
                  <a:cs typeface="+mn-cs"/>
                </a:endParaRPr>
              </a:p>
            </p:txBody>
          </p:sp>
          <p:sp>
            <p:nvSpPr>
              <p:cNvPr id="27" name="矩形 22"/>
              <p:cNvSpPr>
                <a:spLocks noChangeArrowheads="1"/>
              </p:cNvSpPr>
              <p:nvPr/>
            </p:nvSpPr>
            <p:spPr bwMode="auto">
              <a:xfrm>
                <a:off x="0" y="366984"/>
                <a:ext cx="2964508" cy="492236"/>
              </a:xfrm>
              <a:prstGeom prst="rect">
                <a:avLst/>
              </a:prstGeom>
              <a:no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900" b="0" i="0" u="none" strike="noStrike" kern="1200" cap="none" spc="0" normalizeH="0" baseline="0" noProof="0" dirty="0">
                    <a:ln>
                      <a:noFill/>
                    </a:ln>
                    <a:solidFill>
                      <a:srgbClr val="FFFFFF"/>
                    </a:solidFill>
                    <a:effectLst/>
                    <a:uLnTx/>
                    <a:uFillTx/>
                    <a:latin typeface="宋体" panose="02010600030101010101" pitchFamily="2" charset="-122"/>
                    <a:ea typeface="微软雅黑" panose="020B0503020204020204" pitchFamily="34" charset="-122"/>
                    <a:cs typeface="+mn-cs"/>
                    <a:sym typeface="微软雅黑" panose="020B0503020204020204" pitchFamily="34" charset="-122"/>
                  </a:rPr>
                  <a:t>在这里输入内容文本在这里输入内容文本在这里输入内容</a:t>
                </a:r>
                <a:endParaRPr kumimoji="0" lang="zh-CN" altLang="en-US" sz="900" b="0" i="0" u="none" strike="noStrike" kern="1200" cap="none" spc="0" normalizeH="0" baseline="0" noProof="0" dirty="0">
                  <a:ln>
                    <a:noFill/>
                  </a:ln>
                  <a:solidFill>
                    <a:srgbClr val="FFFFFF"/>
                  </a:solidFill>
                  <a:effectLst/>
                  <a:uLnTx/>
                  <a:uFillTx/>
                  <a:latin typeface="宋体" panose="02010600030101010101" pitchFamily="2" charset="-122"/>
                  <a:ea typeface="微软雅黑" panose="020B0503020204020204" pitchFamily="34" charset="-122"/>
                  <a:cs typeface="+mn-cs"/>
                </a:endParaRPr>
              </a:p>
            </p:txBody>
          </p:sp>
        </p:grpSp>
      </p:grpSp>
      <p:grpSp>
        <p:nvGrpSpPr>
          <p:cNvPr id="34" name="组合 8"/>
          <p:cNvGrpSpPr/>
          <p:nvPr/>
        </p:nvGrpSpPr>
        <p:grpSpPr bwMode="auto">
          <a:xfrm>
            <a:off x="4572000" y="1677591"/>
            <a:ext cx="2475030" cy="1109663"/>
            <a:chOff x="0" y="0"/>
            <a:chExt cx="3299675" cy="1478928"/>
          </a:xfrm>
          <a:solidFill>
            <a:schemeClr val="accent1"/>
          </a:solidFill>
        </p:grpSpPr>
        <p:sp>
          <p:nvSpPr>
            <p:cNvPr id="35" name="矩形 9"/>
            <p:cNvSpPr>
              <a:spLocks noChangeArrowheads="1"/>
            </p:cNvSpPr>
            <p:nvPr/>
          </p:nvSpPr>
          <p:spPr bwMode="auto">
            <a:xfrm>
              <a:off x="0" y="0"/>
              <a:ext cx="3178629" cy="1478928"/>
            </a:xfrm>
            <a:prstGeom prst="rect">
              <a:avLst/>
            </a:prstGeom>
            <a:grpFill/>
            <a:ln>
              <a:noFill/>
            </a:ln>
            <a:extLst>
              <a:ext uri="{91240B29-F687-4F45-9708-019B960494DF}">
                <a14:hiddenLine xmlns:a14="http://schemas.microsoft.com/office/drawing/2010/main" w="12700">
                  <a:solidFill>
                    <a:srgbClr val="3D7329"/>
                  </a:solidFill>
                  <a:bevel/>
                </a14:hiddenLine>
              </a:ext>
            </a:extLst>
          </p:spPr>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zh-CN" sz="1800" b="0" i="0" u="none" strike="noStrike" kern="1200" cap="none" spc="0" normalizeH="0" baseline="0" noProof="0">
                <a:ln>
                  <a:noFill/>
                </a:ln>
                <a:solidFill>
                  <a:srgbClr val="FFFFFF"/>
                </a:solidFill>
                <a:effectLst/>
                <a:uLnTx/>
                <a:uFillTx/>
                <a:latin typeface="宋体" panose="02010600030101010101" pitchFamily="2" charset="-122"/>
                <a:ea typeface="微软雅黑" panose="020B0503020204020204" pitchFamily="34" charset="-122"/>
                <a:cs typeface="+mn-cs"/>
                <a:sym typeface="宋体" panose="02010600030101010101" pitchFamily="2" charset="-122"/>
              </a:endParaRPr>
            </a:p>
          </p:txBody>
        </p:sp>
        <p:sp>
          <p:nvSpPr>
            <p:cNvPr id="36" name="文本框 23"/>
            <p:cNvSpPr>
              <a:spLocks noChangeArrowheads="1"/>
            </p:cNvSpPr>
            <p:nvPr/>
          </p:nvSpPr>
          <p:spPr bwMode="auto">
            <a:xfrm>
              <a:off x="2570496" y="0"/>
              <a:ext cx="729179" cy="615294"/>
            </a:xfrm>
            <a:prstGeom prst="rect">
              <a:avLst/>
            </a:prstGeom>
            <a:no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sz="2400" b="0" i="0" u="none" strike="noStrike" kern="1200" cap="none" spc="0" normalizeH="0" baseline="0" noProof="0">
                  <a:ln>
                    <a:noFill/>
                  </a:ln>
                  <a:solidFill>
                    <a:srgbClr val="000000"/>
                  </a:solidFill>
                  <a:effectLst/>
                  <a:uLnTx/>
                  <a:uFillTx/>
                  <a:ea typeface="微软雅黑" panose="020B0503020204020204" pitchFamily="34" charset="-122"/>
                  <a:cs typeface="Calibri" panose="020F0502020204030204" pitchFamily="34" charset="0"/>
                  <a:sym typeface="Calibri" panose="020F0502020204030204" pitchFamily="34" charset="0"/>
                </a:rPr>
                <a:t>02</a:t>
              </a:r>
              <a:endParaRPr kumimoji="0" lang="zh-CN" altLang="en-US" sz="2400" b="0" i="0" u="none" strike="noStrike" kern="1200" cap="none" spc="0" normalizeH="0" baseline="0" noProof="0">
                <a:ln>
                  <a:noFill/>
                </a:ln>
                <a:solidFill>
                  <a:srgbClr val="000000"/>
                </a:solidFill>
                <a:effectLst/>
                <a:uLnTx/>
                <a:uFillTx/>
                <a:latin typeface="宋体" panose="02010600030101010101" pitchFamily="2" charset="-122"/>
                <a:ea typeface="微软雅黑" panose="020B0503020204020204" pitchFamily="34" charset="-122"/>
                <a:cs typeface="+mn-cs"/>
                <a:sym typeface="宋体" panose="02010600030101010101" pitchFamily="2" charset="-122"/>
              </a:endParaRPr>
            </a:p>
          </p:txBody>
        </p:sp>
        <p:grpSp>
          <p:nvGrpSpPr>
            <p:cNvPr id="37" name="组合 24"/>
            <p:cNvGrpSpPr/>
            <p:nvPr/>
          </p:nvGrpSpPr>
          <p:grpSpPr bwMode="auto">
            <a:xfrm>
              <a:off x="238713" y="564196"/>
              <a:ext cx="2985447" cy="800174"/>
              <a:chOff x="0" y="0"/>
              <a:chExt cx="2985447" cy="800174"/>
            </a:xfrm>
            <a:grpFill/>
          </p:grpSpPr>
          <p:sp>
            <p:nvSpPr>
              <p:cNvPr id="38" name="文本框 25"/>
              <p:cNvSpPr>
                <a:spLocks noChangeArrowheads="1"/>
              </p:cNvSpPr>
              <p:nvPr/>
            </p:nvSpPr>
            <p:spPr bwMode="auto">
              <a:xfrm>
                <a:off x="1798929" y="0"/>
                <a:ext cx="1186518" cy="348667"/>
              </a:xfrm>
              <a:prstGeom prst="rect">
                <a:avLst/>
              </a:prstGeom>
              <a:no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100" b="1" i="0" u="none" strike="noStrike" kern="1200" cap="none" spc="0" normalizeH="0" baseline="0" noProof="0" dirty="0">
                    <a:ln>
                      <a:noFill/>
                    </a:ln>
                    <a:solidFill>
                      <a:prstClr val="white"/>
                    </a:solidFill>
                    <a:effectLst/>
                    <a:uLnTx/>
                    <a:uFillTx/>
                    <a:latin typeface="宋体" panose="02010600030101010101" pitchFamily="2" charset="-122"/>
                    <a:ea typeface="微软雅黑" panose="020B0503020204020204" pitchFamily="34" charset="-122"/>
                    <a:cs typeface="+mn-cs"/>
                    <a:sym typeface="方正正黑简体" panose="02000000000000000000" pitchFamily="2" charset="-122"/>
                  </a:rPr>
                  <a:t>请输入标题</a:t>
                </a:r>
                <a:endParaRPr kumimoji="0" lang="zh-CN" altLang="en-US" sz="1800" b="0" i="0" u="none" strike="noStrike" kern="1200" cap="none" spc="0" normalizeH="0" baseline="0" noProof="0" dirty="0">
                  <a:ln>
                    <a:noFill/>
                  </a:ln>
                  <a:solidFill>
                    <a:prstClr val="black"/>
                  </a:solidFill>
                  <a:effectLst/>
                  <a:uLnTx/>
                  <a:uFillTx/>
                  <a:latin typeface="宋体" panose="02010600030101010101" pitchFamily="2" charset="-122"/>
                  <a:ea typeface="微软雅黑" panose="020B0503020204020204" pitchFamily="34" charset="-122"/>
                  <a:cs typeface="+mn-cs"/>
                </a:endParaRPr>
              </a:p>
            </p:txBody>
          </p:sp>
          <p:sp>
            <p:nvSpPr>
              <p:cNvPr id="39" name="矩形 26"/>
              <p:cNvSpPr>
                <a:spLocks noChangeArrowheads="1"/>
              </p:cNvSpPr>
              <p:nvPr/>
            </p:nvSpPr>
            <p:spPr bwMode="auto">
              <a:xfrm>
                <a:off x="0" y="307938"/>
                <a:ext cx="2964508" cy="492236"/>
              </a:xfrm>
              <a:prstGeom prst="rect">
                <a:avLst/>
              </a:prstGeom>
              <a:no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900" b="0" i="0" u="none" strike="noStrike" kern="1200" cap="none" spc="0" normalizeH="0" baseline="0" noProof="0" dirty="0">
                    <a:ln>
                      <a:noFill/>
                    </a:ln>
                    <a:solidFill>
                      <a:srgbClr val="FFFFFF"/>
                    </a:solidFill>
                    <a:effectLst/>
                    <a:uLnTx/>
                    <a:uFillTx/>
                    <a:latin typeface="宋体" panose="02010600030101010101" pitchFamily="2" charset="-122"/>
                    <a:ea typeface="微软雅黑" panose="020B0503020204020204" pitchFamily="34" charset="-122"/>
                    <a:cs typeface="+mn-cs"/>
                    <a:sym typeface="微软雅黑" panose="020B0503020204020204" pitchFamily="34" charset="-122"/>
                  </a:rPr>
                  <a:t>在这里输入内容文本在这里输入内容文本在这里输入内容</a:t>
                </a:r>
                <a:endParaRPr kumimoji="0" lang="zh-CN" altLang="en-US" sz="900" b="0" i="0" u="none" strike="noStrike" kern="1200" cap="none" spc="0" normalizeH="0" baseline="0" noProof="0" dirty="0">
                  <a:ln>
                    <a:noFill/>
                  </a:ln>
                  <a:solidFill>
                    <a:srgbClr val="FFFFFF"/>
                  </a:solidFill>
                  <a:effectLst/>
                  <a:uLnTx/>
                  <a:uFillTx/>
                  <a:latin typeface="宋体" panose="02010600030101010101" pitchFamily="2" charset="-122"/>
                  <a:ea typeface="微软雅黑" panose="020B0503020204020204" pitchFamily="34" charset="-122"/>
                  <a:cs typeface="+mn-cs"/>
                </a:endParaRPr>
              </a:p>
            </p:txBody>
          </p:sp>
        </p:grpSp>
      </p:grpSp>
      <p:grpSp>
        <p:nvGrpSpPr>
          <p:cNvPr id="42" name="Group 21"/>
          <p:cNvGrpSpPr/>
          <p:nvPr/>
        </p:nvGrpSpPr>
        <p:grpSpPr bwMode="auto">
          <a:xfrm>
            <a:off x="6707981" y="1046560"/>
            <a:ext cx="341710" cy="375047"/>
            <a:chOff x="0" y="0"/>
            <a:chExt cx="419" cy="461"/>
          </a:xfrm>
        </p:grpSpPr>
        <p:sp>
          <p:nvSpPr>
            <p:cNvPr id="43" name="Freeform 22"/>
            <p:cNvSpPr>
              <a:spLocks noChangeArrowheads="1"/>
            </p:cNvSpPr>
            <p:nvPr/>
          </p:nvSpPr>
          <p:spPr bwMode="auto">
            <a:xfrm>
              <a:off x="0" y="44"/>
              <a:ext cx="418" cy="417"/>
            </a:xfrm>
            <a:custGeom>
              <a:avLst/>
              <a:gdLst>
                <a:gd name="T0" fmla="*/ 418 w 418"/>
                <a:gd name="T1" fmla="*/ 325 h 417"/>
                <a:gd name="T2" fmla="*/ 302 w 418"/>
                <a:gd name="T3" fmla="*/ 417 h 417"/>
                <a:gd name="T4" fmla="*/ 0 w 418"/>
                <a:gd name="T5" fmla="*/ 417 h 417"/>
                <a:gd name="T6" fmla="*/ 0 w 418"/>
                <a:gd name="T7" fmla="*/ 0 h 417"/>
                <a:gd name="T8" fmla="*/ 418 w 418"/>
                <a:gd name="T9" fmla="*/ 0 h 417"/>
                <a:gd name="T10" fmla="*/ 418 w 418"/>
                <a:gd name="T11" fmla="*/ 325 h 417"/>
                <a:gd name="T12" fmla="*/ 0 60000 65536"/>
                <a:gd name="T13" fmla="*/ 0 60000 65536"/>
                <a:gd name="T14" fmla="*/ 0 60000 65536"/>
                <a:gd name="T15" fmla="*/ 0 60000 65536"/>
                <a:gd name="T16" fmla="*/ 0 60000 65536"/>
                <a:gd name="T17" fmla="*/ 0 60000 65536"/>
                <a:gd name="T18" fmla="*/ 0 w 418"/>
                <a:gd name="T19" fmla="*/ 0 h 417"/>
                <a:gd name="T20" fmla="*/ 418 w 418"/>
                <a:gd name="T21" fmla="*/ 417 h 417"/>
              </a:gdLst>
              <a:ahLst/>
              <a:cxnLst>
                <a:cxn ang="T12">
                  <a:pos x="T0" y="T1"/>
                </a:cxn>
                <a:cxn ang="T13">
                  <a:pos x="T2" y="T3"/>
                </a:cxn>
                <a:cxn ang="T14">
                  <a:pos x="T4" y="T5"/>
                </a:cxn>
                <a:cxn ang="T15">
                  <a:pos x="T6" y="T7"/>
                </a:cxn>
                <a:cxn ang="T16">
                  <a:pos x="T8" y="T9"/>
                </a:cxn>
                <a:cxn ang="T17">
                  <a:pos x="T10" y="T11"/>
                </a:cxn>
              </a:cxnLst>
              <a:rect l="T18" t="T19" r="T20" b="T21"/>
              <a:pathLst>
                <a:path w="418" h="417">
                  <a:moveTo>
                    <a:pt x="418" y="325"/>
                  </a:moveTo>
                  <a:lnTo>
                    <a:pt x="302" y="417"/>
                  </a:lnTo>
                  <a:lnTo>
                    <a:pt x="0" y="417"/>
                  </a:lnTo>
                  <a:lnTo>
                    <a:pt x="0" y="0"/>
                  </a:lnTo>
                  <a:lnTo>
                    <a:pt x="418" y="0"/>
                  </a:lnTo>
                  <a:lnTo>
                    <a:pt x="418" y="325"/>
                  </a:lnTo>
                  <a:close/>
                </a:path>
              </a:pathLst>
            </a:custGeom>
            <a:solidFill>
              <a:schemeClr val="accent1"/>
            </a:solidFill>
            <a:ln>
              <a:noFill/>
            </a:ln>
            <a:extLst>
              <a:ext uri="{91240B29-F687-4F45-9708-019B960494DF}">
                <a14:hiddenLine xmlns:a14="http://schemas.microsoft.com/office/drawing/2010/main" w="9525">
                  <a:solidFill>
                    <a:srgbClr val="000000"/>
                  </a:solidFill>
                  <a:bevel/>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zh-CN" sz="1800" b="0" i="0" u="none" strike="noStrike" kern="1200" cap="none" spc="0" normalizeH="0" baseline="0" noProof="0">
                <a:ln>
                  <a:noFill/>
                </a:ln>
                <a:solidFill>
                  <a:srgbClr val="000000"/>
                </a:solidFill>
                <a:effectLst/>
                <a:uLnTx/>
                <a:uFillTx/>
                <a:latin typeface="Arial" panose="020B0604020202020204"/>
                <a:ea typeface="微软雅黑" panose="020B0503020204020204" pitchFamily="34" charset="-122"/>
                <a:cs typeface="+mn-cs"/>
                <a:sym typeface="宋体" panose="02010600030101010101" pitchFamily="2" charset="-122"/>
              </a:endParaRPr>
            </a:p>
          </p:txBody>
        </p:sp>
        <p:sp>
          <p:nvSpPr>
            <p:cNvPr id="44" name="Freeform 23"/>
            <p:cNvSpPr>
              <a:spLocks noChangeArrowheads="1"/>
            </p:cNvSpPr>
            <p:nvPr/>
          </p:nvSpPr>
          <p:spPr bwMode="auto">
            <a:xfrm>
              <a:off x="0" y="44"/>
              <a:ext cx="418" cy="417"/>
            </a:xfrm>
            <a:custGeom>
              <a:avLst/>
              <a:gdLst>
                <a:gd name="T0" fmla="*/ 418 w 418"/>
                <a:gd name="T1" fmla="*/ 325 h 417"/>
                <a:gd name="T2" fmla="*/ 302 w 418"/>
                <a:gd name="T3" fmla="*/ 417 h 417"/>
                <a:gd name="T4" fmla="*/ 0 w 418"/>
                <a:gd name="T5" fmla="*/ 417 h 417"/>
                <a:gd name="T6" fmla="*/ 0 w 418"/>
                <a:gd name="T7" fmla="*/ 0 h 417"/>
                <a:gd name="T8" fmla="*/ 418 w 418"/>
                <a:gd name="T9" fmla="*/ 0 h 417"/>
                <a:gd name="T10" fmla="*/ 0 60000 65536"/>
                <a:gd name="T11" fmla="*/ 0 60000 65536"/>
                <a:gd name="T12" fmla="*/ 0 60000 65536"/>
                <a:gd name="T13" fmla="*/ 0 60000 65536"/>
                <a:gd name="T14" fmla="*/ 0 60000 65536"/>
                <a:gd name="T15" fmla="*/ 0 w 418"/>
                <a:gd name="T16" fmla="*/ 0 h 417"/>
                <a:gd name="T17" fmla="*/ 418 w 418"/>
                <a:gd name="T18" fmla="*/ 417 h 417"/>
              </a:gdLst>
              <a:ahLst/>
              <a:cxnLst>
                <a:cxn ang="T10">
                  <a:pos x="T0" y="T1"/>
                </a:cxn>
                <a:cxn ang="T11">
                  <a:pos x="T2" y="T3"/>
                </a:cxn>
                <a:cxn ang="T12">
                  <a:pos x="T4" y="T5"/>
                </a:cxn>
                <a:cxn ang="T13">
                  <a:pos x="T6" y="T7"/>
                </a:cxn>
                <a:cxn ang="T14">
                  <a:pos x="T8" y="T9"/>
                </a:cxn>
              </a:cxnLst>
              <a:rect l="T15" t="T16" r="T17" b="T18"/>
              <a:pathLst>
                <a:path w="418" h="417">
                  <a:moveTo>
                    <a:pt x="418" y="325"/>
                  </a:moveTo>
                  <a:lnTo>
                    <a:pt x="302" y="417"/>
                  </a:lnTo>
                  <a:lnTo>
                    <a:pt x="0" y="417"/>
                  </a:lnTo>
                  <a:lnTo>
                    <a:pt x="0" y="0"/>
                  </a:lnTo>
                  <a:lnTo>
                    <a:pt x="418"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zh-CN" sz="1800" b="0" i="0" u="none" strike="noStrike" kern="1200" cap="none" spc="0" normalizeH="0" baseline="0" noProof="0">
                <a:ln>
                  <a:noFill/>
                </a:ln>
                <a:solidFill>
                  <a:srgbClr val="000000"/>
                </a:solidFill>
                <a:effectLst/>
                <a:uLnTx/>
                <a:uFillTx/>
                <a:latin typeface="Arial" panose="020B0604020202020204"/>
                <a:ea typeface="微软雅黑" panose="020B0503020204020204" pitchFamily="34" charset="-122"/>
                <a:cs typeface="+mn-cs"/>
                <a:sym typeface="宋体" panose="02010600030101010101" pitchFamily="2" charset="-122"/>
              </a:endParaRPr>
            </a:p>
          </p:txBody>
        </p:sp>
        <p:sp>
          <p:nvSpPr>
            <p:cNvPr id="45" name="Freeform 24"/>
            <p:cNvSpPr>
              <a:spLocks noChangeArrowheads="1"/>
            </p:cNvSpPr>
            <p:nvPr/>
          </p:nvSpPr>
          <p:spPr bwMode="auto">
            <a:xfrm>
              <a:off x="305" y="370"/>
              <a:ext cx="114" cy="91"/>
            </a:xfrm>
            <a:custGeom>
              <a:avLst/>
              <a:gdLst>
                <a:gd name="T0" fmla="*/ 0 w 114"/>
                <a:gd name="T1" fmla="*/ 91 h 91"/>
                <a:gd name="T2" fmla="*/ 0 w 114"/>
                <a:gd name="T3" fmla="*/ 0 h 91"/>
                <a:gd name="T4" fmla="*/ 114 w 114"/>
                <a:gd name="T5" fmla="*/ 0 h 91"/>
                <a:gd name="T6" fmla="*/ 0 w 114"/>
                <a:gd name="T7" fmla="*/ 91 h 91"/>
                <a:gd name="T8" fmla="*/ 0 60000 65536"/>
                <a:gd name="T9" fmla="*/ 0 60000 65536"/>
                <a:gd name="T10" fmla="*/ 0 60000 65536"/>
                <a:gd name="T11" fmla="*/ 0 60000 65536"/>
                <a:gd name="T12" fmla="*/ 0 w 114"/>
                <a:gd name="T13" fmla="*/ 0 h 91"/>
                <a:gd name="T14" fmla="*/ 114 w 114"/>
                <a:gd name="T15" fmla="*/ 91 h 91"/>
              </a:gdLst>
              <a:ahLst/>
              <a:cxnLst>
                <a:cxn ang="T8">
                  <a:pos x="T0" y="T1"/>
                </a:cxn>
                <a:cxn ang="T9">
                  <a:pos x="T2" y="T3"/>
                </a:cxn>
                <a:cxn ang="T10">
                  <a:pos x="T4" y="T5"/>
                </a:cxn>
                <a:cxn ang="T11">
                  <a:pos x="T6" y="T7"/>
                </a:cxn>
              </a:cxnLst>
              <a:rect l="T12" t="T13" r="T14" b="T15"/>
              <a:pathLst>
                <a:path w="114" h="91">
                  <a:moveTo>
                    <a:pt x="0" y="91"/>
                  </a:moveTo>
                  <a:lnTo>
                    <a:pt x="0" y="0"/>
                  </a:lnTo>
                  <a:lnTo>
                    <a:pt x="114" y="0"/>
                  </a:lnTo>
                  <a:lnTo>
                    <a:pt x="0" y="91"/>
                  </a:lnTo>
                  <a:close/>
                </a:path>
              </a:pathLst>
            </a:custGeom>
            <a:solidFill>
              <a:srgbClr val="CCCCCC"/>
            </a:solidFill>
            <a:ln>
              <a:noFill/>
            </a:ln>
            <a:extLst>
              <a:ext uri="{91240B29-F687-4F45-9708-019B960494DF}">
                <a14:hiddenLine xmlns:a14="http://schemas.microsoft.com/office/drawing/2010/main" w="9525">
                  <a:solidFill>
                    <a:srgbClr val="000000"/>
                  </a:solidFill>
                  <a:bevel/>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zh-CN" sz="1800" b="0" i="0" u="none" strike="noStrike" kern="1200" cap="none" spc="0" normalizeH="0" baseline="0" noProof="0">
                <a:ln>
                  <a:noFill/>
                </a:ln>
                <a:solidFill>
                  <a:srgbClr val="000000"/>
                </a:solidFill>
                <a:effectLst/>
                <a:uLnTx/>
                <a:uFillTx/>
                <a:latin typeface="Arial" panose="020B0604020202020204"/>
                <a:ea typeface="微软雅黑" panose="020B0503020204020204" pitchFamily="34" charset="-122"/>
                <a:cs typeface="+mn-cs"/>
                <a:sym typeface="宋体" panose="02010600030101010101" pitchFamily="2" charset="-122"/>
              </a:endParaRPr>
            </a:p>
          </p:txBody>
        </p:sp>
        <p:sp>
          <p:nvSpPr>
            <p:cNvPr id="46" name="Freeform 25"/>
            <p:cNvSpPr>
              <a:spLocks noEditPoints="1" noChangeArrowheads="1"/>
            </p:cNvSpPr>
            <p:nvPr/>
          </p:nvSpPr>
          <p:spPr bwMode="auto">
            <a:xfrm>
              <a:off x="75" y="129"/>
              <a:ext cx="279" cy="97"/>
            </a:xfrm>
            <a:custGeom>
              <a:avLst/>
              <a:gdLst>
                <a:gd name="T0" fmla="*/ 253 w 256"/>
                <a:gd name="T1" fmla="*/ 72 h 89"/>
                <a:gd name="T2" fmla="*/ 210 w 256"/>
                <a:gd name="T3" fmla="*/ 59 h 89"/>
                <a:gd name="T4" fmla="*/ 203 w 256"/>
                <a:gd name="T5" fmla="*/ 42 h 89"/>
                <a:gd name="T6" fmla="*/ 184 w 256"/>
                <a:gd name="T7" fmla="*/ 47 h 89"/>
                <a:gd name="T8" fmla="*/ 166 w 256"/>
                <a:gd name="T9" fmla="*/ 25 h 89"/>
                <a:gd name="T10" fmla="*/ 153 w 256"/>
                <a:gd name="T11" fmla="*/ 25 h 89"/>
                <a:gd name="T12" fmla="*/ 137 w 256"/>
                <a:gd name="T13" fmla="*/ 45 h 89"/>
                <a:gd name="T14" fmla="*/ 121 w 256"/>
                <a:gd name="T15" fmla="*/ 18 h 89"/>
                <a:gd name="T16" fmla="*/ 108 w 256"/>
                <a:gd name="T17" fmla="*/ 17 h 89"/>
                <a:gd name="T18" fmla="*/ 108 w 256"/>
                <a:gd name="T19" fmla="*/ 17 h 89"/>
                <a:gd name="T20" fmla="*/ 111 w 256"/>
                <a:gd name="T21" fmla="*/ 17 h 89"/>
                <a:gd name="T22" fmla="*/ 111 w 256"/>
                <a:gd name="T23" fmla="*/ 18 h 89"/>
                <a:gd name="T24" fmla="*/ 101 w 256"/>
                <a:gd name="T25" fmla="*/ 32 h 89"/>
                <a:gd name="T26" fmla="*/ 96 w 256"/>
                <a:gd name="T27" fmla="*/ 36 h 89"/>
                <a:gd name="T28" fmla="*/ 94 w 256"/>
                <a:gd name="T29" fmla="*/ 21 h 89"/>
                <a:gd name="T30" fmla="*/ 81 w 256"/>
                <a:gd name="T31" fmla="*/ 21 h 89"/>
                <a:gd name="T32" fmla="*/ 82 w 256"/>
                <a:gd name="T33" fmla="*/ 35 h 89"/>
                <a:gd name="T34" fmla="*/ 81 w 256"/>
                <a:gd name="T35" fmla="*/ 49 h 89"/>
                <a:gd name="T36" fmla="*/ 79 w 256"/>
                <a:gd name="T37" fmla="*/ 65 h 89"/>
                <a:gd name="T38" fmla="*/ 77 w 256"/>
                <a:gd name="T39" fmla="*/ 71 h 89"/>
                <a:gd name="T40" fmla="*/ 75 w 256"/>
                <a:gd name="T41" fmla="*/ 72 h 89"/>
                <a:gd name="T42" fmla="*/ 55 w 256"/>
                <a:gd name="T43" fmla="*/ 2 h 89"/>
                <a:gd name="T44" fmla="*/ 42 w 256"/>
                <a:gd name="T45" fmla="*/ 2 h 89"/>
                <a:gd name="T46" fmla="*/ 37 w 256"/>
                <a:gd name="T47" fmla="*/ 56 h 89"/>
                <a:gd name="T48" fmla="*/ 30 w 256"/>
                <a:gd name="T49" fmla="*/ 76 h 89"/>
                <a:gd name="T50" fmla="*/ 29 w 256"/>
                <a:gd name="T51" fmla="*/ 75 h 89"/>
                <a:gd name="T52" fmla="*/ 13 w 256"/>
                <a:gd name="T53" fmla="*/ 24 h 89"/>
                <a:gd name="T54" fmla="*/ 0 w 256"/>
                <a:gd name="T55" fmla="*/ 24 h 89"/>
                <a:gd name="T56" fmla="*/ 25 w 256"/>
                <a:gd name="T57" fmla="*/ 83 h 89"/>
                <a:gd name="T58" fmla="*/ 51 w 256"/>
                <a:gd name="T59" fmla="*/ 57 h 89"/>
                <a:gd name="T60" fmla="*/ 75 w 256"/>
                <a:gd name="T61" fmla="*/ 78 h 89"/>
                <a:gd name="T62" fmla="*/ 95 w 256"/>
                <a:gd name="T63" fmla="*/ 42 h 89"/>
                <a:gd name="T64" fmla="*/ 96 w 256"/>
                <a:gd name="T65" fmla="*/ 42 h 89"/>
                <a:gd name="T66" fmla="*/ 114 w 256"/>
                <a:gd name="T67" fmla="*/ 31 h 89"/>
                <a:gd name="T68" fmla="*/ 134 w 256"/>
                <a:gd name="T69" fmla="*/ 50 h 89"/>
                <a:gd name="T70" fmla="*/ 160 w 256"/>
                <a:gd name="T71" fmla="*/ 35 h 89"/>
                <a:gd name="T72" fmla="*/ 180 w 256"/>
                <a:gd name="T73" fmla="*/ 53 h 89"/>
                <a:gd name="T74" fmla="*/ 192 w 256"/>
                <a:gd name="T75" fmla="*/ 53 h 89"/>
                <a:gd name="T76" fmla="*/ 196 w 256"/>
                <a:gd name="T77" fmla="*/ 48 h 89"/>
                <a:gd name="T78" fmla="*/ 197 w 256"/>
                <a:gd name="T79" fmla="*/ 59 h 89"/>
                <a:gd name="T80" fmla="*/ 182 w 256"/>
                <a:gd name="T81" fmla="*/ 63 h 89"/>
                <a:gd name="T82" fmla="*/ 186 w 256"/>
                <a:gd name="T83" fmla="*/ 86 h 89"/>
                <a:gd name="T84" fmla="*/ 209 w 256"/>
                <a:gd name="T85" fmla="*/ 63 h 89"/>
                <a:gd name="T86" fmla="*/ 242 w 256"/>
                <a:gd name="T87" fmla="*/ 73 h 89"/>
                <a:gd name="T88" fmla="*/ 253 w 256"/>
                <a:gd name="T89" fmla="*/ 72 h 89"/>
                <a:gd name="T90" fmla="*/ 185 w 256"/>
                <a:gd name="T91" fmla="*/ 79 h 89"/>
                <a:gd name="T92" fmla="*/ 184 w 256"/>
                <a:gd name="T93" fmla="*/ 74 h 89"/>
                <a:gd name="T94" fmla="*/ 196 w 256"/>
                <a:gd name="T95" fmla="*/ 63 h 89"/>
                <a:gd name="T96" fmla="*/ 185 w 256"/>
                <a:gd name="T97" fmla="*/ 79 h 89"/>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256"/>
                <a:gd name="T148" fmla="*/ 0 h 89"/>
                <a:gd name="T149" fmla="*/ 256 w 256"/>
                <a:gd name="T150" fmla="*/ 89 h 89"/>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256" h="89">
                  <a:moveTo>
                    <a:pt x="253" y="72"/>
                  </a:moveTo>
                  <a:cubicBezTo>
                    <a:pt x="243" y="66"/>
                    <a:pt x="226" y="60"/>
                    <a:pt x="210" y="59"/>
                  </a:cubicBezTo>
                  <a:cubicBezTo>
                    <a:pt x="212" y="52"/>
                    <a:pt x="211" y="45"/>
                    <a:pt x="203" y="42"/>
                  </a:cubicBezTo>
                  <a:cubicBezTo>
                    <a:pt x="196" y="39"/>
                    <a:pt x="189" y="43"/>
                    <a:pt x="184" y="47"/>
                  </a:cubicBezTo>
                  <a:cubicBezTo>
                    <a:pt x="176" y="41"/>
                    <a:pt x="173" y="32"/>
                    <a:pt x="166" y="25"/>
                  </a:cubicBezTo>
                  <a:cubicBezTo>
                    <a:pt x="164" y="23"/>
                    <a:pt x="154" y="23"/>
                    <a:pt x="153" y="25"/>
                  </a:cubicBezTo>
                  <a:cubicBezTo>
                    <a:pt x="152" y="27"/>
                    <a:pt x="140" y="48"/>
                    <a:pt x="137" y="45"/>
                  </a:cubicBezTo>
                  <a:cubicBezTo>
                    <a:pt x="129" y="40"/>
                    <a:pt x="125" y="26"/>
                    <a:pt x="121" y="18"/>
                  </a:cubicBezTo>
                  <a:cubicBezTo>
                    <a:pt x="120" y="16"/>
                    <a:pt x="110" y="15"/>
                    <a:pt x="108" y="17"/>
                  </a:cubicBezTo>
                  <a:cubicBezTo>
                    <a:pt x="108" y="17"/>
                    <a:pt x="108" y="17"/>
                    <a:pt x="108" y="17"/>
                  </a:cubicBezTo>
                  <a:cubicBezTo>
                    <a:pt x="108" y="17"/>
                    <a:pt x="111" y="17"/>
                    <a:pt x="111" y="17"/>
                  </a:cubicBezTo>
                  <a:cubicBezTo>
                    <a:pt x="111" y="18"/>
                    <a:pt x="111" y="18"/>
                    <a:pt x="111" y="18"/>
                  </a:cubicBezTo>
                  <a:cubicBezTo>
                    <a:pt x="107" y="23"/>
                    <a:pt x="104" y="28"/>
                    <a:pt x="101" y="32"/>
                  </a:cubicBezTo>
                  <a:cubicBezTo>
                    <a:pt x="99" y="36"/>
                    <a:pt x="97" y="36"/>
                    <a:pt x="96" y="36"/>
                  </a:cubicBezTo>
                  <a:cubicBezTo>
                    <a:pt x="96" y="30"/>
                    <a:pt x="95" y="25"/>
                    <a:pt x="94" y="21"/>
                  </a:cubicBezTo>
                  <a:cubicBezTo>
                    <a:pt x="94" y="19"/>
                    <a:pt x="82" y="19"/>
                    <a:pt x="81" y="21"/>
                  </a:cubicBezTo>
                  <a:cubicBezTo>
                    <a:pt x="80" y="27"/>
                    <a:pt x="80" y="32"/>
                    <a:pt x="82" y="35"/>
                  </a:cubicBezTo>
                  <a:cubicBezTo>
                    <a:pt x="82" y="40"/>
                    <a:pt x="82" y="44"/>
                    <a:pt x="81" y="49"/>
                  </a:cubicBezTo>
                  <a:cubicBezTo>
                    <a:pt x="81" y="54"/>
                    <a:pt x="80" y="59"/>
                    <a:pt x="79" y="65"/>
                  </a:cubicBezTo>
                  <a:cubicBezTo>
                    <a:pt x="79" y="67"/>
                    <a:pt x="78" y="69"/>
                    <a:pt x="77" y="71"/>
                  </a:cubicBezTo>
                  <a:cubicBezTo>
                    <a:pt x="74" y="76"/>
                    <a:pt x="73" y="76"/>
                    <a:pt x="75" y="72"/>
                  </a:cubicBezTo>
                  <a:cubicBezTo>
                    <a:pt x="59" y="60"/>
                    <a:pt x="54" y="21"/>
                    <a:pt x="55" y="2"/>
                  </a:cubicBezTo>
                  <a:cubicBezTo>
                    <a:pt x="55" y="0"/>
                    <a:pt x="42" y="0"/>
                    <a:pt x="42" y="2"/>
                  </a:cubicBezTo>
                  <a:cubicBezTo>
                    <a:pt x="41" y="21"/>
                    <a:pt x="40" y="39"/>
                    <a:pt x="37" y="56"/>
                  </a:cubicBezTo>
                  <a:cubicBezTo>
                    <a:pt x="35" y="63"/>
                    <a:pt x="33" y="70"/>
                    <a:pt x="30" y="76"/>
                  </a:cubicBezTo>
                  <a:cubicBezTo>
                    <a:pt x="30" y="76"/>
                    <a:pt x="29" y="75"/>
                    <a:pt x="29" y="75"/>
                  </a:cubicBezTo>
                  <a:cubicBezTo>
                    <a:pt x="20" y="60"/>
                    <a:pt x="18" y="41"/>
                    <a:pt x="13" y="24"/>
                  </a:cubicBezTo>
                  <a:cubicBezTo>
                    <a:pt x="12" y="21"/>
                    <a:pt x="0" y="23"/>
                    <a:pt x="0" y="24"/>
                  </a:cubicBezTo>
                  <a:cubicBezTo>
                    <a:pt x="5" y="39"/>
                    <a:pt x="8" y="79"/>
                    <a:pt x="25" y="83"/>
                  </a:cubicBezTo>
                  <a:cubicBezTo>
                    <a:pt x="41" y="87"/>
                    <a:pt x="48" y="74"/>
                    <a:pt x="51" y="57"/>
                  </a:cubicBezTo>
                  <a:cubicBezTo>
                    <a:pt x="56" y="68"/>
                    <a:pt x="64" y="77"/>
                    <a:pt x="75" y="78"/>
                  </a:cubicBezTo>
                  <a:cubicBezTo>
                    <a:pt x="92" y="79"/>
                    <a:pt x="96" y="60"/>
                    <a:pt x="95" y="42"/>
                  </a:cubicBezTo>
                  <a:cubicBezTo>
                    <a:pt x="96" y="42"/>
                    <a:pt x="96" y="42"/>
                    <a:pt x="96" y="42"/>
                  </a:cubicBezTo>
                  <a:cubicBezTo>
                    <a:pt x="105" y="42"/>
                    <a:pt x="110" y="37"/>
                    <a:pt x="114" y="31"/>
                  </a:cubicBezTo>
                  <a:cubicBezTo>
                    <a:pt x="118" y="40"/>
                    <a:pt x="124" y="49"/>
                    <a:pt x="134" y="50"/>
                  </a:cubicBezTo>
                  <a:cubicBezTo>
                    <a:pt x="147" y="51"/>
                    <a:pt x="154" y="44"/>
                    <a:pt x="160" y="35"/>
                  </a:cubicBezTo>
                  <a:cubicBezTo>
                    <a:pt x="165" y="42"/>
                    <a:pt x="170" y="49"/>
                    <a:pt x="180" y="53"/>
                  </a:cubicBezTo>
                  <a:cubicBezTo>
                    <a:pt x="182" y="54"/>
                    <a:pt x="190" y="55"/>
                    <a:pt x="192" y="53"/>
                  </a:cubicBezTo>
                  <a:cubicBezTo>
                    <a:pt x="192" y="52"/>
                    <a:pt x="194" y="50"/>
                    <a:pt x="196" y="48"/>
                  </a:cubicBezTo>
                  <a:cubicBezTo>
                    <a:pt x="198" y="52"/>
                    <a:pt x="198" y="55"/>
                    <a:pt x="197" y="59"/>
                  </a:cubicBezTo>
                  <a:cubicBezTo>
                    <a:pt x="192" y="59"/>
                    <a:pt x="186" y="61"/>
                    <a:pt x="182" y="63"/>
                  </a:cubicBezTo>
                  <a:cubicBezTo>
                    <a:pt x="168" y="70"/>
                    <a:pt x="167" y="89"/>
                    <a:pt x="186" y="86"/>
                  </a:cubicBezTo>
                  <a:cubicBezTo>
                    <a:pt x="194" y="85"/>
                    <a:pt x="205" y="74"/>
                    <a:pt x="209" y="63"/>
                  </a:cubicBezTo>
                  <a:cubicBezTo>
                    <a:pt x="222" y="64"/>
                    <a:pt x="236" y="70"/>
                    <a:pt x="242" y="73"/>
                  </a:cubicBezTo>
                  <a:cubicBezTo>
                    <a:pt x="245" y="74"/>
                    <a:pt x="256" y="73"/>
                    <a:pt x="253" y="72"/>
                  </a:cubicBezTo>
                  <a:close/>
                  <a:moveTo>
                    <a:pt x="185" y="79"/>
                  </a:moveTo>
                  <a:cubicBezTo>
                    <a:pt x="180" y="86"/>
                    <a:pt x="183" y="78"/>
                    <a:pt x="184" y="74"/>
                  </a:cubicBezTo>
                  <a:cubicBezTo>
                    <a:pt x="184" y="67"/>
                    <a:pt x="189" y="64"/>
                    <a:pt x="196" y="63"/>
                  </a:cubicBezTo>
                  <a:cubicBezTo>
                    <a:pt x="193" y="69"/>
                    <a:pt x="189" y="75"/>
                    <a:pt x="185" y="79"/>
                  </a:cubicBezTo>
                  <a:close/>
                </a:path>
              </a:pathLst>
            </a:custGeom>
            <a:solidFill>
              <a:srgbClr val="CCCCCC"/>
            </a:solidFill>
            <a:ln>
              <a:noFill/>
            </a:ln>
            <a:extLst>
              <a:ext uri="{91240B29-F687-4F45-9708-019B960494DF}">
                <a14:hiddenLine xmlns:a14="http://schemas.microsoft.com/office/drawing/2010/main" w="9525">
                  <a:solidFill>
                    <a:srgbClr val="000000"/>
                  </a:solidFill>
                  <a:bevel/>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zh-CN" sz="1800" b="0" i="0" u="none" strike="noStrike" kern="1200" cap="none" spc="0" normalizeH="0" baseline="0" noProof="0">
                <a:ln>
                  <a:noFill/>
                </a:ln>
                <a:solidFill>
                  <a:srgbClr val="000000"/>
                </a:solidFill>
                <a:effectLst/>
                <a:uLnTx/>
                <a:uFillTx/>
                <a:latin typeface="Arial" panose="020B0604020202020204"/>
                <a:ea typeface="微软雅黑" panose="020B0503020204020204" pitchFamily="34" charset="-122"/>
                <a:cs typeface="+mn-cs"/>
                <a:sym typeface="宋体" panose="02010600030101010101" pitchFamily="2" charset="-122"/>
              </a:endParaRPr>
            </a:p>
          </p:txBody>
        </p:sp>
        <p:sp>
          <p:nvSpPr>
            <p:cNvPr id="47" name="Freeform 26"/>
            <p:cNvSpPr>
              <a:spLocks noChangeArrowheads="1"/>
            </p:cNvSpPr>
            <p:nvPr/>
          </p:nvSpPr>
          <p:spPr bwMode="auto">
            <a:xfrm>
              <a:off x="68" y="300"/>
              <a:ext cx="145" cy="59"/>
            </a:xfrm>
            <a:custGeom>
              <a:avLst/>
              <a:gdLst>
                <a:gd name="T0" fmla="*/ 121 w 134"/>
                <a:gd name="T1" fmla="*/ 11 h 54"/>
                <a:gd name="T2" fmla="*/ 118 w 134"/>
                <a:gd name="T3" fmla="*/ 24 h 54"/>
                <a:gd name="T4" fmla="*/ 118 w 134"/>
                <a:gd name="T5" fmla="*/ 29 h 54"/>
                <a:gd name="T6" fmla="*/ 118 w 134"/>
                <a:gd name="T7" fmla="*/ 29 h 54"/>
                <a:gd name="T8" fmla="*/ 105 w 134"/>
                <a:gd name="T9" fmla="*/ 8 h 54"/>
                <a:gd name="T10" fmla="*/ 92 w 134"/>
                <a:gd name="T11" fmla="*/ 8 h 54"/>
                <a:gd name="T12" fmla="*/ 89 w 134"/>
                <a:gd name="T13" fmla="*/ 21 h 54"/>
                <a:gd name="T14" fmla="*/ 87 w 134"/>
                <a:gd name="T15" fmla="*/ 26 h 54"/>
                <a:gd name="T16" fmla="*/ 85 w 134"/>
                <a:gd name="T17" fmla="*/ 28 h 54"/>
                <a:gd name="T18" fmla="*/ 75 w 134"/>
                <a:gd name="T19" fmla="*/ 3 h 54"/>
                <a:gd name="T20" fmla="*/ 62 w 134"/>
                <a:gd name="T21" fmla="*/ 3 h 54"/>
                <a:gd name="T22" fmla="*/ 38 w 134"/>
                <a:gd name="T23" fmla="*/ 41 h 54"/>
                <a:gd name="T24" fmla="*/ 14 w 134"/>
                <a:gd name="T25" fmla="*/ 2 h 54"/>
                <a:gd name="T26" fmla="*/ 3 w 134"/>
                <a:gd name="T27" fmla="*/ 3 h 54"/>
                <a:gd name="T28" fmla="*/ 21 w 134"/>
                <a:gd name="T29" fmla="*/ 35 h 54"/>
                <a:gd name="T30" fmla="*/ 43 w 134"/>
                <a:gd name="T31" fmla="*/ 48 h 54"/>
                <a:gd name="T32" fmla="*/ 70 w 134"/>
                <a:gd name="T33" fmla="*/ 24 h 54"/>
                <a:gd name="T34" fmla="*/ 84 w 134"/>
                <a:gd name="T35" fmla="*/ 35 h 54"/>
                <a:gd name="T36" fmla="*/ 101 w 134"/>
                <a:gd name="T37" fmla="*/ 24 h 54"/>
                <a:gd name="T38" fmla="*/ 114 w 134"/>
                <a:gd name="T39" fmla="*/ 34 h 54"/>
                <a:gd name="T40" fmla="*/ 134 w 134"/>
                <a:gd name="T41" fmla="*/ 11 h 54"/>
                <a:gd name="T42" fmla="*/ 121 w 134"/>
                <a:gd name="T43" fmla="*/ 11 h 54"/>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134"/>
                <a:gd name="T67" fmla="*/ 0 h 54"/>
                <a:gd name="T68" fmla="*/ 134 w 134"/>
                <a:gd name="T69" fmla="*/ 54 h 54"/>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134" h="54">
                  <a:moveTo>
                    <a:pt x="121" y="11"/>
                  </a:moveTo>
                  <a:cubicBezTo>
                    <a:pt x="120" y="16"/>
                    <a:pt x="119" y="20"/>
                    <a:pt x="118" y="24"/>
                  </a:cubicBezTo>
                  <a:cubicBezTo>
                    <a:pt x="117" y="26"/>
                    <a:pt x="118" y="28"/>
                    <a:pt x="118" y="29"/>
                  </a:cubicBezTo>
                  <a:cubicBezTo>
                    <a:pt x="118" y="29"/>
                    <a:pt x="118" y="29"/>
                    <a:pt x="118" y="29"/>
                  </a:cubicBezTo>
                  <a:cubicBezTo>
                    <a:pt x="113" y="23"/>
                    <a:pt x="109" y="15"/>
                    <a:pt x="105" y="8"/>
                  </a:cubicBezTo>
                  <a:cubicBezTo>
                    <a:pt x="104" y="6"/>
                    <a:pt x="93" y="5"/>
                    <a:pt x="92" y="8"/>
                  </a:cubicBezTo>
                  <a:cubicBezTo>
                    <a:pt x="91" y="12"/>
                    <a:pt x="90" y="17"/>
                    <a:pt x="89" y="21"/>
                  </a:cubicBezTo>
                  <a:cubicBezTo>
                    <a:pt x="87" y="26"/>
                    <a:pt x="87" y="26"/>
                    <a:pt x="87" y="26"/>
                  </a:cubicBezTo>
                  <a:cubicBezTo>
                    <a:pt x="86" y="27"/>
                    <a:pt x="86" y="27"/>
                    <a:pt x="85" y="28"/>
                  </a:cubicBezTo>
                  <a:cubicBezTo>
                    <a:pt x="80" y="21"/>
                    <a:pt x="77" y="10"/>
                    <a:pt x="75" y="3"/>
                  </a:cubicBezTo>
                  <a:cubicBezTo>
                    <a:pt x="74" y="0"/>
                    <a:pt x="62" y="0"/>
                    <a:pt x="62" y="3"/>
                  </a:cubicBezTo>
                  <a:cubicBezTo>
                    <a:pt x="60" y="11"/>
                    <a:pt x="52" y="54"/>
                    <a:pt x="38" y="41"/>
                  </a:cubicBezTo>
                  <a:cubicBezTo>
                    <a:pt x="28" y="31"/>
                    <a:pt x="26" y="8"/>
                    <a:pt x="14" y="2"/>
                  </a:cubicBezTo>
                  <a:cubicBezTo>
                    <a:pt x="11" y="1"/>
                    <a:pt x="0" y="2"/>
                    <a:pt x="3" y="3"/>
                  </a:cubicBezTo>
                  <a:cubicBezTo>
                    <a:pt x="11" y="7"/>
                    <a:pt x="16" y="28"/>
                    <a:pt x="21" y="35"/>
                  </a:cubicBezTo>
                  <a:cubicBezTo>
                    <a:pt x="26" y="44"/>
                    <a:pt x="33" y="48"/>
                    <a:pt x="43" y="48"/>
                  </a:cubicBezTo>
                  <a:cubicBezTo>
                    <a:pt x="59" y="49"/>
                    <a:pt x="65" y="37"/>
                    <a:pt x="70" y="24"/>
                  </a:cubicBezTo>
                  <a:cubicBezTo>
                    <a:pt x="73" y="30"/>
                    <a:pt x="77" y="35"/>
                    <a:pt x="84" y="35"/>
                  </a:cubicBezTo>
                  <a:cubicBezTo>
                    <a:pt x="94" y="36"/>
                    <a:pt x="98" y="31"/>
                    <a:pt x="101" y="24"/>
                  </a:cubicBezTo>
                  <a:cubicBezTo>
                    <a:pt x="104" y="29"/>
                    <a:pt x="109" y="34"/>
                    <a:pt x="114" y="34"/>
                  </a:cubicBezTo>
                  <a:cubicBezTo>
                    <a:pt x="130" y="36"/>
                    <a:pt x="131" y="24"/>
                    <a:pt x="134" y="11"/>
                  </a:cubicBezTo>
                  <a:cubicBezTo>
                    <a:pt x="134" y="10"/>
                    <a:pt x="121" y="9"/>
                    <a:pt x="121" y="11"/>
                  </a:cubicBezTo>
                  <a:close/>
                </a:path>
              </a:pathLst>
            </a:custGeom>
            <a:solidFill>
              <a:srgbClr val="CCCCCC"/>
            </a:solidFill>
            <a:ln>
              <a:noFill/>
            </a:ln>
            <a:extLst>
              <a:ext uri="{91240B29-F687-4F45-9708-019B960494DF}">
                <a14:hiddenLine xmlns:a14="http://schemas.microsoft.com/office/drawing/2010/main" w="9525">
                  <a:solidFill>
                    <a:srgbClr val="000000"/>
                  </a:solidFill>
                  <a:bevel/>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zh-CN" sz="1800" b="0" i="0" u="none" strike="noStrike" kern="1200" cap="none" spc="0" normalizeH="0" baseline="0" noProof="0">
                <a:ln>
                  <a:noFill/>
                </a:ln>
                <a:solidFill>
                  <a:srgbClr val="000000"/>
                </a:solidFill>
                <a:effectLst/>
                <a:uLnTx/>
                <a:uFillTx/>
                <a:latin typeface="Arial" panose="020B0604020202020204"/>
                <a:ea typeface="微软雅黑" panose="020B0503020204020204" pitchFamily="34" charset="-122"/>
                <a:cs typeface="+mn-cs"/>
                <a:sym typeface="宋体" panose="02010600030101010101" pitchFamily="2" charset="-122"/>
              </a:endParaRPr>
            </a:p>
          </p:txBody>
        </p:sp>
        <p:sp>
          <p:nvSpPr>
            <p:cNvPr id="48" name="Freeform 27"/>
            <p:cNvSpPr>
              <a:spLocks noChangeArrowheads="1"/>
            </p:cNvSpPr>
            <p:nvPr/>
          </p:nvSpPr>
          <p:spPr bwMode="auto">
            <a:xfrm>
              <a:off x="222" y="285"/>
              <a:ext cx="107" cy="77"/>
            </a:xfrm>
            <a:custGeom>
              <a:avLst/>
              <a:gdLst>
                <a:gd name="T0" fmla="*/ 82 w 98"/>
                <a:gd name="T1" fmla="*/ 12 h 71"/>
                <a:gd name="T2" fmla="*/ 69 w 98"/>
                <a:gd name="T3" fmla="*/ 12 h 71"/>
                <a:gd name="T4" fmla="*/ 67 w 98"/>
                <a:gd name="T5" fmla="*/ 22 h 71"/>
                <a:gd name="T6" fmla="*/ 65 w 98"/>
                <a:gd name="T7" fmla="*/ 25 h 71"/>
                <a:gd name="T8" fmla="*/ 65 w 98"/>
                <a:gd name="T9" fmla="*/ 25 h 71"/>
                <a:gd name="T10" fmla="*/ 59 w 98"/>
                <a:gd name="T11" fmla="*/ 19 h 71"/>
                <a:gd name="T12" fmla="*/ 35 w 98"/>
                <a:gd name="T13" fmla="*/ 15 h 71"/>
                <a:gd name="T14" fmla="*/ 17 w 98"/>
                <a:gd name="T15" fmla="*/ 30 h 71"/>
                <a:gd name="T16" fmla="*/ 14 w 98"/>
                <a:gd name="T17" fmla="*/ 2 h 71"/>
                <a:gd name="T18" fmla="*/ 0 w 98"/>
                <a:gd name="T19" fmla="*/ 2 h 71"/>
                <a:gd name="T20" fmla="*/ 9 w 98"/>
                <a:gd name="T21" fmla="*/ 69 h 71"/>
                <a:gd name="T22" fmla="*/ 22 w 98"/>
                <a:gd name="T23" fmla="*/ 69 h 71"/>
                <a:gd name="T24" fmla="*/ 29 w 98"/>
                <a:gd name="T25" fmla="*/ 35 h 71"/>
                <a:gd name="T26" fmla="*/ 37 w 98"/>
                <a:gd name="T27" fmla="*/ 20 h 71"/>
                <a:gd name="T28" fmla="*/ 55 w 98"/>
                <a:gd name="T29" fmla="*/ 28 h 71"/>
                <a:gd name="T30" fmla="*/ 70 w 98"/>
                <a:gd name="T31" fmla="*/ 32 h 71"/>
                <a:gd name="T32" fmla="*/ 75 w 98"/>
                <a:gd name="T33" fmla="*/ 29 h 71"/>
                <a:gd name="T34" fmla="*/ 85 w 98"/>
                <a:gd name="T35" fmla="*/ 42 h 71"/>
                <a:gd name="T36" fmla="*/ 97 w 98"/>
                <a:gd name="T37" fmla="*/ 41 h 71"/>
                <a:gd name="T38" fmla="*/ 82 w 98"/>
                <a:gd name="T39" fmla="*/ 12 h 71"/>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98"/>
                <a:gd name="T61" fmla="*/ 0 h 71"/>
                <a:gd name="T62" fmla="*/ 98 w 98"/>
                <a:gd name="T63" fmla="*/ 71 h 71"/>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98" h="71">
                  <a:moveTo>
                    <a:pt x="82" y="12"/>
                  </a:moveTo>
                  <a:cubicBezTo>
                    <a:pt x="81" y="10"/>
                    <a:pt x="70" y="10"/>
                    <a:pt x="69" y="12"/>
                  </a:cubicBezTo>
                  <a:cubicBezTo>
                    <a:pt x="68" y="15"/>
                    <a:pt x="68" y="18"/>
                    <a:pt x="67" y="22"/>
                  </a:cubicBezTo>
                  <a:cubicBezTo>
                    <a:pt x="65" y="25"/>
                    <a:pt x="65" y="25"/>
                    <a:pt x="65" y="25"/>
                  </a:cubicBezTo>
                  <a:cubicBezTo>
                    <a:pt x="65" y="25"/>
                    <a:pt x="65" y="25"/>
                    <a:pt x="65" y="25"/>
                  </a:cubicBezTo>
                  <a:cubicBezTo>
                    <a:pt x="63" y="23"/>
                    <a:pt x="61" y="21"/>
                    <a:pt x="59" y="19"/>
                  </a:cubicBezTo>
                  <a:cubicBezTo>
                    <a:pt x="52" y="15"/>
                    <a:pt x="43" y="14"/>
                    <a:pt x="35" y="15"/>
                  </a:cubicBezTo>
                  <a:cubicBezTo>
                    <a:pt x="26" y="16"/>
                    <a:pt x="21" y="23"/>
                    <a:pt x="17" y="30"/>
                  </a:cubicBezTo>
                  <a:cubicBezTo>
                    <a:pt x="16" y="21"/>
                    <a:pt x="15" y="12"/>
                    <a:pt x="14" y="2"/>
                  </a:cubicBezTo>
                  <a:cubicBezTo>
                    <a:pt x="13" y="0"/>
                    <a:pt x="0" y="1"/>
                    <a:pt x="0" y="2"/>
                  </a:cubicBezTo>
                  <a:cubicBezTo>
                    <a:pt x="4" y="25"/>
                    <a:pt x="6" y="47"/>
                    <a:pt x="9" y="69"/>
                  </a:cubicBezTo>
                  <a:cubicBezTo>
                    <a:pt x="9" y="71"/>
                    <a:pt x="22" y="71"/>
                    <a:pt x="22" y="69"/>
                  </a:cubicBezTo>
                  <a:cubicBezTo>
                    <a:pt x="25" y="58"/>
                    <a:pt x="26" y="46"/>
                    <a:pt x="29" y="35"/>
                  </a:cubicBezTo>
                  <a:cubicBezTo>
                    <a:pt x="31" y="30"/>
                    <a:pt x="33" y="24"/>
                    <a:pt x="37" y="20"/>
                  </a:cubicBezTo>
                  <a:cubicBezTo>
                    <a:pt x="43" y="14"/>
                    <a:pt x="52" y="24"/>
                    <a:pt x="55" y="28"/>
                  </a:cubicBezTo>
                  <a:cubicBezTo>
                    <a:pt x="60" y="32"/>
                    <a:pt x="65" y="32"/>
                    <a:pt x="70" y="32"/>
                  </a:cubicBezTo>
                  <a:cubicBezTo>
                    <a:pt x="73" y="31"/>
                    <a:pt x="74" y="30"/>
                    <a:pt x="75" y="29"/>
                  </a:cubicBezTo>
                  <a:cubicBezTo>
                    <a:pt x="78" y="34"/>
                    <a:pt x="80" y="38"/>
                    <a:pt x="85" y="42"/>
                  </a:cubicBezTo>
                  <a:cubicBezTo>
                    <a:pt x="87" y="44"/>
                    <a:pt x="98" y="42"/>
                    <a:pt x="97" y="41"/>
                  </a:cubicBezTo>
                  <a:cubicBezTo>
                    <a:pt x="88" y="34"/>
                    <a:pt x="86" y="23"/>
                    <a:pt x="82" y="12"/>
                  </a:cubicBezTo>
                  <a:close/>
                </a:path>
              </a:pathLst>
            </a:custGeom>
            <a:solidFill>
              <a:srgbClr val="CCCCCC"/>
            </a:solidFill>
            <a:ln>
              <a:noFill/>
            </a:ln>
            <a:extLst>
              <a:ext uri="{91240B29-F687-4F45-9708-019B960494DF}">
                <a14:hiddenLine xmlns:a14="http://schemas.microsoft.com/office/drawing/2010/main" w="9525">
                  <a:solidFill>
                    <a:srgbClr val="000000"/>
                  </a:solidFill>
                  <a:bevel/>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zh-CN" sz="1800" b="0" i="0" u="none" strike="noStrike" kern="1200" cap="none" spc="0" normalizeH="0" baseline="0" noProof="0">
                <a:ln>
                  <a:noFill/>
                </a:ln>
                <a:solidFill>
                  <a:srgbClr val="000000"/>
                </a:solidFill>
                <a:effectLst/>
                <a:uLnTx/>
                <a:uFillTx/>
                <a:latin typeface="Arial" panose="020B0604020202020204"/>
                <a:ea typeface="微软雅黑" panose="020B0503020204020204" pitchFamily="34" charset="-122"/>
                <a:cs typeface="+mn-cs"/>
                <a:sym typeface="宋体" panose="02010600030101010101" pitchFamily="2" charset="-122"/>
              </a:endParaRPr>
            </a:p>
          </p:txBody>
        </p:sp>
        <p:sp>
          <p:nvSpPr>
            <p:cNvPr id="49" name="Oval 28"/>
            <p:cNvSpPr>
              <a:spLocks noChangeArrowheads="1"/>
            </p:cNvSpPr>
            <p:nvPr/>
          </p:nvSpPr>
          <p:spPr bwMode="auto">
            <a:xfrm>
              <a:off x="164" y="0"/>
              <a:ext cx="88" cy="88"/>
            </a:xfrm>
            <a:prstGeom prst="ellipse">
              <a:avLst/>
            </a:prstGeom>
            <a:solidFill>
              <a:srgbClr val="333333"/>
            </a:solidFill>
            <a:ln>
              <a:noFill/>
            </a:ln>
            <a:extLst>
              <a:ext uri="{91240B29-F687-4F45-9708-019B960494DF}">
                <a14:hiddenLine xmlns:a14="http://schemas.microsoft.com/office/drawing/2010/main" w="9525">
                  <a:solidFill>
                    <a:srgbClr val="000000"/>
                  </a:solidFill>
                  <a:bevel/>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zh-CN" sz="1800" b="0" i="0" u="none" strike="noStrike" kern="1200" cap="none" spc="0" normalizeH="0" baseline="0" noProof="0">
                <a:ln>
                  <a:noFill/>
                </a:ln>
                <a:solidFill>
                  <a:srgbClr val="000000"/>
                </a:solidFill>
                <a:effectLst/>
                <a:uLnTx/>
                <a:uFillTx/>
                <a:latin typeface="Arial" panose="020B0604020202020204"/>
                <a:ea typeface="微软雅黑" panose="020B0503020204020204" pitchFamily="34" charset="-122"/>
                <a:cs typeface="+mn-cs"/>
                <a:sym typeface="宋体" panose="02010600030101010101" pitchFamily="2" charset="-122"/>
              </a:endParaRPr>
            </a:p>
          </p:txBody>
        </p:sp>
      </p:grpSp>
      <p:sp>
        <p:nvSpPr>
          <p:cNvPr id="50" name="矩形 56"/>
          <p:cNvSpPr>
            <a:spLocks noChangeArrowheads="1"/>
          </p:cNvSpPr>
          <p:nvPr/>
        </p:nvSpPr>
        <p:spPr bwMode="auto">
          <a:xfrm>
            <a:off x="7049691" y="1016794"/>
            <a:ext cx="1177528" cy="4602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spAutoFit/>
          </a:bodyPr>
          <a:lstStyle/>
          <a:p>
            <a:pPr marL="0" marR="0" lvl="0" indent="0" algn="just" defTabSz="914400" rtl="0" eaLnBrk="1" fontAlgn="auto" latinLnBrk="0" hangingPunct="1">
              <a:lnSpc>
                <a:spcPct val="150000"/>
              </a:lnSpc>
              <a:spcBef>
                <a:spcPts val="0"/>
              </a:spcBef>
              <a:spcAft>
                <a:spcPts val="0"/>
              </a:spcAft>
              <a:buClrTx/>
              <a:buSzTx/>
              <a:buFontTx/>
              <a:buNone/>
              <a:defRPr/>
            </a:pPr>
            <a:r>
              <a:rPr kumimoji="0" lang="zh-CN" altLang="en-US" sz="900" b="0" i="0" u="none" strike="noStrike" kern="1200" cap="none" spc="0" normalizeH="0" baseline="0" noProof="0" dirty="0">
                <a:ln>
                  <a:noFill/>
                </a:ln>
                <a:solidFill>
                  <a:srgbClr val="404040"/>
                </a:solidFill>
                <a:effectLst/>
                <a:uLnTx/>
                <a:uFillTx/>
                <a:latin typeface="微软雅黑" panose="020B0503020204020204" pitchFamily="34" charset="-122"/>
                <a:ea typeface="微软雅黑" panose="020B0503020204020204" pitchFamily="34" charset="-122"/>
                <a:cs typeface="+mn-cs"/>
                <a:sym typeface="微软雅黑" panose="020B0503020204020204" pitchFamily="34" charset="-122"/>
              </a:rPr>
              <a:t>在这里输入内容文本在这里输入内容文本</a:t>
            </a:r>
          </a:p>
        </p:txBody>
      </p:sp>
      <p:sp>
        <p:nvSpPr>
          <p:cNvPr id="52" name="Freeform 32"/>
          <p:cNvSpPr>
            <a:spLocks noChangeArrowheads="1"/>
          </p:cNvSpPr>
          <p:nvPr/>
        </p:nvSpPr>
        <p:spPr bwMode="auto">
          <a:xfrm>
            <a:off x="2088356" y="4157663"/>
            <a:ext cx="258743" cy="304800"/>
          </a:xfrm>
          <a:custGeom>
            <a:avLst/>
            <a:gdLst>
              <a:gd name="T0" fmla="*/ 333 w 360"/>
              <a:gd name="T1" fmla="*/ 360 h 425"/>
              <a:gd name="T2" fmla="*/ 294 w 360"/>
              <a:gd name="T3" fmla="*/ 398 h 425"/>
              <a:gd name="T4" fmla="*/ 66 w 360"/>
              <a:gd name="T5" fmla="*/ 398 h 425"/>
              <a:gd name="T6" fmla="*/ 28 w 360"/>
              <a:gd name="T7" fmla="*/ 360 h 425"/>
              <a:gd name="T8" fmla="*/ 28 w 360"/>
              <a:gd name="T9" fmla="*/ 65 h 425"/>
              <a:gd name="T10" fmla="*/ 66 w 360"/>
              <a:gd name="T11" fmla="*/ 27 h 425"/>
              <a:gd name="T12" fmla="*/ 294 w 360"/>
              <a:gd name="T13" fmla="*/ 27 h 425"/>
              <a:gd name="T14" fmla="*/ 333 w 360"/>
              <a:gd name="T15" fmla="*/ 65 h 425"/>
              <a:gd name="T16" fmla="*/ 333 w 360"/>
              <a:gd name="T17" fmla="*/ 82 h 425"/>
              <a:gd name="T18" fmla="*/ 359 w 360"/>
              <a:gd name="T19" fmla="*/ 55 h 425"/>
              <a:gd name="T20" fmla="*/ 294 w 360"/>
              <a:gd name="T21" fmla="*/ 0 h 425"/>
              <a:gd name="T22" fmla="*/ 66 w 360"/>
              <a:gd name="T23" fmla="*/ 0 h 425"/>
              <a:gd name="T24" fmla="*/ 0 w 360"/>
              <a:gd name="T25" fmla="*/ 65 h 425"/>
              <a:gd name="T26" fmla="*/ 0 w 360"/>
              <a:gd name="T27" fmla="*/ 360 h 425"/>
              <a:gd name="T28" fmla="*/ 66 w 360"/>
              <a:gd name="T29" fmla="*/ 425 h 425"/>
              <a:gd name="T30" fmla="*/ 294 w 360"/>
              <a:gd name="T31" fmla="*/ 425 h 425"/>
              <a:gd name="T32" fmla="*/ 360 w 360"/>
              <a:gd name="T33" fmla="*/ 360 h 425"/>
              <a:gd name="T34" fmla="*/ 360 w 360"/>
              <a:gd name="T35" fmla="*/ 196 h 425"/>
              <a:gd name="T36" fmla="*/ 333 w 360"/>
              <a:gd name="T37" fmla="*/ 223 h 425"/>
              <a:gd name="T38" fmla="*/ 333 w 360"/>
              <a:gd name="T39" fmla="*/ 360 h 425"/>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360"/>
              <a:gd name="T61" fmla="*/ 0 h 425"/>
              <a:gd name="T62" fmla="*/ 360 w 360"/>
              <a:gd name="T63" fmla="*/ 425 h 425"/>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360" h="425">
                <a:moveTo>
                  <a:pt x="333" y="360"/>
                </a:moveTo>
                <a:cubicBezTo>
                  <a:pt x="333" y="381"/>
                  <a:pt x="315" y="398"/>
                  <a:pt x="294" y="398"/>
                </a:cubicBezTo>
                <a:cubicBezTo>
                  <a:pt x="66" y="398"/>
                  <a:pt x="66" y="398"/>
                  <a:pt x="66" y="398"/>
                </a:cubicBezTo>
                <a:cubicBezTo>
                  <a:pt x="45" y="398"/>
                  <a:pt x="28" y="381"/>
                  <a:pt x="28" y="360"/>
                </a:cubicBezTo>
                <a:cubicBezTo>
                  <a:pt x="28" y="65"/>
                  <a:pt x="28" y="65"/>
                  <a:pt x="28" y="65"/>
                </a:cubicBezTo>
                <a:cubicBezTo>
                  <a:pt x="28" y="44"/>
                  <a:pt x="45" y="27"/>
                  <a:pt x="66" y="27"/>
                </a:cubicBezTo>
                <a:cubicBezTo>
                  <a:pt x="294" y="27"/>
                  <a:pt x="294" y="27"/>
                  <a:pt x="294" y="27"/>
                </a:cubicBezTo>
                <a:cubicBezTo>
                  <a:pt x="315" y="27"/>
                  <a:pt x="333" y="44"/>
                  <a:pt x="333" y="65"/>
                </a:cubicBezTo>
                <a:cubicBezTo>
                  <a:pt x="333" y="82"/>
                  <a:pt x="333" y="82"/>
                  <a:pt x="333" y="82"/>
                </a:cubicBezTo>
                <a:cubicBezTo>
                  <a:pt x="359" y="55"/>
                  <a:pt x="359" y="55"/>
                  <a:pt x="359" y="55"/>
                </a:cubicBezTo>
                <a:cubicBezTo>
                  <a:pt x="354" y="24"/>
                  <a:pt x="327" y="0"/>
                  <a:pt x="294" y="0"/>
                </a:cubicBezTo>
                <a:cubicBezTo>
                  <a:pt x="66" y="0"/>
                  <a:pt x="66" y="0"/>
                  <a:pt x="66" y="0"/>
                </a:cubicBezTo>
                <a:cubicBezTo>
                  <a:pt x="30" y="0"/>
                  <a:pt x="0" y="29"/>
                  <a:pt x="0" y="65"/>
                </a:cubicBezTo>
                <a:cubicBezTo>
                  <a:pt x="0" y="360"/>
                  <a:pt x="0" y="360"/>
                  <a:pt x="0" y="360"/>
                </a:cubicBezTo>
                <a:cubicBezTo>
                  <a:pt x="0" y="396"/>
                  <a:pt x="30" y="425"/>
                  <a:pt x="66" y="425"/>
                </a:cubicBezTo>
                <a:cubicBezTo>
                  <a:pt x="294" y="425"/>
                  <a:pt x="294" y="425"/>
                  <a:pt x="294" y="425"/>
                </a:cubicBezTo>
                <a:cubicBezTo>
                  <a:pt x="331" y="425"/>
                  <a:pt x="360" y="396"/>
                  <a:pt x="360" y="360"/>
                </a:cubicBezTo>
                <a:cubicBezTo>
                  <a:pt x="360" y="196"/>
                  <a:pt x="360" y="196"/>
                  <a:pt x="360" y="196"/>
                </a:cubicBezTo>
                <a:cubicBezTo>
                  <a:pt x="333" y="223"/>
                  <a:pt x="333" y="223"/>
                  <a:pt x="333" y="223"/>
                </a:cubicBezTo>
                <a:lnTo>
                  <a:pt x="333" y="360"/>
                </a:lnTo>
                <a:close/>
              </a:path>
            </a:pathLst>
          </a:custGeom>
          <a:solidFill>
            <a:schemeClr val="accent3"/>
          </a:solidFill>
          <a:ln>
            <a:noFill/>
          </a:ln>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zh-CN" sz="1800" b="0" i="0" u="none" strike="noStrike" kern="1200" cap="none" spc="0" normalizeH="0" baseline="0" noProof="0">
              <a:ln>
                <a:noFill/>
              </a:ln>
              <a:solidFill>
                <a:srgbClr val="000000"/>
              </a:solidFill>
              <a:effectLst/>
              <a:uLnTx/>
              <a:uFillTx/>
              <a:latin typeface="Arial" panose="020B0604020202020204"/>
              <a:ea typeface="微软雅黑" panose="020B0503020204020204" pitchFamily="34" charset="-122"/>
              <a:cs typeface="+mn-cs"/>
              <a:sym typeface="宋体" panose="02010600030101010101" pitchFamily="2" charset="-122"/>
            </a:endParaRPr>
          </a:p>
        </p:txBody>
      </p:sp>
      <p:sp>
        <p:nvSpPr>
          <p:cNvPr id="53" name="Freeform 33"/>
          <p:cNvSpPr>
            <a:spLocks noChangeArrowheads="1"/>
          </p:cNvSpPr>
          <p:nvPr/>
        </p:nvSpPr>
        <p:spPr bwMode="auto">
          <a:xfrm>
            <a:off x="2192517" y="4370510"/>
            <a:ext cx="30796" cy="30751"/>
          </a:xfrm>
          <a:custGeom>
            <a:avLst/>
            <a:gdLst>
              <a:gd name="T0" fmla="*/ 13 w 43"/>
              <a:gd name="T1" fmla="*/ 0 h 43"/>
              <a:gd name="T2" fmla="*/ 1 w 43"/>
              <a:gd name="T3" fmla="*/ 33 h 43"/>
              <a:gd name="T4" fmla="*/ 3 w 43"/>
              <a:gd name="T5" fmla="*/ 41 h 43"/>
              <a:gd name="T6" fmla="*/ 11 w 43"/>
              <a:gd name="T7" fmla="*/ 42 h 43"/>
              <a:gd name="T8" fmla="*/ 43 w 43"/>
              <a:gd name="T9" fmla="*/ 31 h 43"/>
              <a:gd name="T10" fmla="*/ 13 w 43"/>
              <a:gd name="T11" fmla="*/ 0 h 43"/>
              <a:gd name="T12" fmla="*/ 0 60000 65536"/>
              <a:gd name="T13" fmla="*/ 0 60000 65536"/>
              <a:gd name="T14" fmla="*/ 0 60000 65536"/>
              <a:gd name="T15" fmla="*/ 0 60000 65536"/>
              <a:gd name="T16" fmla="*/ 0 60000 65536"/>
              <a:gd name="T17" fmla="*/ 0 60000 65536"/>
              <a:gd name="T18" fmla="*/ 0 w 43"/>
              <a:gd name="T19" fmla="*/ 0 h 43"/>
              <a:gd name="T20" fmla="*/ 43 w 43"/>
              <a:gd name="T21" fmla="*/ 43 h 43"/>
            </a:gdLst>
            <a:ahLst/>
            <a:cxnLst>
              <a:cxn ang="T12">
                <a:pos x="T0" y="T1"/>
              </a:cxn>
              <a:cxn ang="T13">
                <a:pos x="T2" y="T3"/>
              </a:cxn>
              <a:cxn ang="T14">
                <a:pos x="T4" y="T5"/>
              </a:cxn>
              <a:cxn ang="T15">
                <a:pos x="T6" y="T7"/>
              </a:cxn>
              <a:cxn ang="T16">
                <a:pos x="T8" y="T9"/>
              </a:cxn>
              <a:cxn ang="T17">
                <a:pos x="T10" y="T11"/>
              </a:cxn>
            </a:cxnLst>
            <a:rect l="T18" t="T19" r="T20" b="T21"/>
            <a:pathLst>
              <a:path w="43" h="43">
                <a:moveTo>
                  <a:pt x="13" y="0"/>
                </a:moveTo>
                <a:cubicBezTo>
                  <a:pt x="1" y="33"/>
                  <a:pt x="1" y="33"/>
                  <a:pt x="1" y="33"/>
                </a:cubicBezTo>
                <a:cubicBezTo>
                  <a:pt x="0" y="35"/>
                  <a:pt x="0" y="39"/>
                  <a:pt x="3" y="41"/>
                </a:cubicBezTo>
                <a:cubicBezTo>
                  <a:pt x="5" y="43"/>
                  <a:pt x="8" y="43"/>
                  <a:pt x="11" y="42"/>
                </a:cubicBezTo>
                <a:cubicBezTo>
                  <a:pt x="43" y="31"/>
                  <a:pt x="43" y="31"/>
                  <a:pt x="43" y="31"/>
                </a:cubicBezTo>
                <a:lnTo>
                  <a:pt x="13" y="0"/>
                </a:lnTo>
                <a:close/>
              </a:path>
            </a:pathLst>
          </a:custGeom>
          <a:solidFill>
            <a:schemeClr val="accent3"/>
          </a:solidFill>
          <a:ln>
            <a:noFill/>
          </a:ln>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zh-CN" sz="1800" b="0" i="0" u="none" strike="noStrike" kern="1200" cap="none" spc="0" normalizeH="0" baseline="0" noProof="0">
              <a:ln>
                <a:noFill/>
              </a:ln>
              <a:solidFill>
                <a:srgbClr val="000000"/>
              </a:solidFill>
              <a:effectLst/>
              <a:uLnTx/>
              <a:uFillTx/>
              <a:latin typeface="Arial" panose="020B0604020202020204"/>
              <a:ea typeface="微软雅黑" panose="020B0503020204020204" pitchFamily="34" charset="-122"/>
              <a:cs typeface="+mn-cs"/>
              <a:sym typeface="宋体" panose="02010600030101010101" pitchFamily="2" charset="-122"/>
            </a:endParaRPr>
          </a:p>
        </p:txBody>
      </p:sp>
      <p:sp>
        <p:nvSpPr>
          <p:cNvPr id="54" name="Freeform 34"/>
          <p:cNvSpPr>
            <a:spLocks noChangeArrowheads="1"/>
          </p:cNvSpPr>
          <p:nvPr/>
        </p:nvSpPr>
        <p:spPr bwMode="auto">
          <a:xfrm>
            <a:off x="2216369" y="4209820"/>
            <a:ext cx="167262" cy="168529"/>
          </a:xfrm>
          <a:custGeom>
            <a:avLst/>
            <a:gdLst>
              <a:gd name="T0" fmla="*/ 51 w 233"/>
              <a:gd name="T1" fmla="*/ 235 h 235"/>
              <a:gd name="T2" fmla="*/ 231 w 233"/>
              <a:gd name="T3" fmla="*/ 54 h 235"/>
              <a:gd name="T4" fmla="*/ 233 w 233"/>
              <a:gd name="T5" fmla="*/ 49 h 235"/>
              <a:gd name="T6" fmla="*/ 231 w 233"/>
              <a:gd name="T7" fmla="*/ 44 h 235"/>
              <a:gd name="T8" fmla="*/ 191 w 233"/>
              <a:gd name="T9" fmla="*/ 3 h 235"/>
              <a:gd name="T10" fmla="*/ 180 w 233"/>
              <a:gd name="T11" fmla="*/ 3 h 235"/>
              <a:gd name="T12" fmla="*/ 0 w 233"/>
              <a:gd name="T13" fmla="*/ 184 h 235"/>
              <a:gd name="T14" fmla="*/ 51 w 233"/>
              <a:gd name="T15" fmla="*/ 235 h 235"/>
              <a:gd name="T16" fmla="*/ 0 60000 65536"/>
              <a:gd name="T17" fmla="*/ 0 60000 65536"/>
              <a:gd name="T18" fmla="*/ 0 60000 65536"/>
              <a:gd name="T19" fmla="*/ 0 60000 65536"/>
              <a:gd name="T20" fmla="*/ 0 60000 65536"/>
              <a:gd name="T21" fmla="*/ 0 60000 65536"/>
              <a:gd name="T22" fmla="*/ 0 60000 65536"/>
              <a:gd name="T23" fmla="*/ 0 60000 65536"/>
              <a:gd name="T24" fmla="*/ 0 w 233"/>
              <a:gd name="T25" fmla="*/ 0 h 235"/>
              <a:gd name="T26" fmla="*/ 233 w 233"/>
              <a:gd name="T27" fmla="*/ 235 h 235"/>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33" h="235">
                <a:moveTo>
                  <a:pt x="51" y="235"/>
                </a:moveTo>
                <a:cubicBezTo>
                  <a:pt x="231" y="54"/>
                  <a:pt x="231" y="54"/>
                  <a:pt x="231" y="54"/>
                </a:cubicBezTo>
                <a:cubicBezTo>
                  <a:pt x="233" y="53"/>
                  <a:pt x="233" y="51"/>
                  <a:pt x="233" y="49"/>
                </a:cubicBezTo>
                <a:cubicBezTo>
                  <a:pt x="233" y="47"/>
                  <a:pt x="233" y="45"/>
                  <a:pt x="231" y="44"/>
                </a:cubicBezTo>
                <a:cubicBezTo>
                  <a:pt x="191" y="3"/>
                  <a:pt x="191" y="3"/>
                  <a:pt x="191" y="3"/>
                </a:cubicBezTo>
                <a:cubicBezTo>
                  <a:pt x="188" y="0"/>
                  <a:pt x="183" y="0"/>
                  <a:pt x="180" y="3"/>
                </a:cubicBezTo>
                <a:cubicBezTo>
                  <a:pt x="0" y="184"/>
                  <a:pt x="0" y="184"/>
                  <a:pt x="0" y="184"/>
                </a:cubicBezTo>
                <a:lnTo>
                  <a:pt x="51" y="235"/>
                </a:lnTo>
                <a:close/>
              </a:path>
            </a:pathLst>
          </a:custGeom>
          <a:solidFill>
            <a:schemeClr val="accent3"/>
          </a:solidFill>
          <a:ln>
            <a:noFill/>
          </a:ln>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zh-CN" sz="1800" b="0" i="0" u="none" strike="noStrike" kern="1200" cap="none" spc="0" normalizeH="0" baseline="0" noProof="0">
              <a:ln>
                <a:noFill/>
              </a:ln>
              <a:solidFill>
                <a:srgbClr val="000000"/>
              </a:solidFill>
              <a:effectLst/>
              <a:uLnTx/>
              <a:uFillTx/>
              <a:latin typeface="Arial" panose="020B0604020202020204"/>
              <a:ea typeface="微软雅黑" panose="020B0503020204020204" pitchFamily="34" charset="-122"/>
              <a:cs typeface="+mn-cs"/>
              <a:sym typeface="宋体" panose="02010600030101010101" pitchFamily="2" charset="-122"/>
            </a:endParaRPr>
          </a:p>
        </p:txBody>
      </p:sp>
      <p:sp>
        <p:nvSpPr>
          <p:cNvPr id="55" name="Freeform 35"/>
          <p:cNvSpPr>
            <a:spLocks noChangeArrowheads="1"/>
          </p:cNvSpPr>
          <p:nvPr/>
        </p:nvSpPr>
        <p:spPr bwMode="auto">
          <a:xfrm>
            <a:off x="2143607" y="4243586"/>
            <a:ext cx="150355" cy="25325"/>
          </a:xfrm>
          <a:custGeom>
            <a:avLst/>
            <a:gdLst>
              <a:gd name="T0" fmla="*/ 209 w 209"/>
              <a:gd name="T1" fmla="*/ 8 h 35"/>
              <a:gd name="T2" fmla="*/ 209 w 209"/>
              <a:gd name="T3" fmla="*/ 0 h 35"/>
              <a:gd name="T4" fmla="*/ 12 w 209"/>
              <a:gd name="T5" fmla="*/ 0 h 35"/>
              <a:gd name="T6" fmla="*/ 0 w 209"/>
              <a:gd name="T7" fmla="*/ 11 h 35"/>
              <a:gd name="T8" fmla="*/ 0 w 209"/>
              <a:gd name="T9" fmla="*/ 23 h 35"/>
              <a:gd name="T10" fmla="*/ 12 w 209"/>
              <a:gd name="T11" fmla="*/ 35 h 35"/>
              <a:gd name="T12" fmla="*/ 183 w 209"/>
              <a:gd name="T13" fmla="*/ 35 h 35"/>
              <a:gd name="T14" fmla="*/ 209 w 209"/>
              <a:gd name="T15" fmla="*/ 8 h 35"/>
              <a:gd name="T16" fmla="*/ 0 60000 65536"/>
              <a:gd name="T17" fmla="*/ 0 60000 65536"/>
              <a:gd name="T18" fmla="*/ 0 60000 65536"/>
              <a:gd name="T19" fmla="*/ 0 60000 65536"/>
              <a:gd name="T20" fmla="*/ 0 60000 65536"/>
              <a:gd name="T21" fmla="*/ 0 60000 65536"/>
              <a:gd name="T22" fmla="*/ 0 60000 65536"/>
              <a:gd name="T23" fmla="*/ 0 60000 65536"/>
              <a:gd name="T24" fmla="*/ 0 w 209"/>
              <a:gd name="T25" fmla="*/ 0 h 35"/>
              <a:gd name="T26" fmla="*/ 209 w 209"/>
              <a:gd name="T27" fmla="*/ 35 h 35"/>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09" h="35">
                <a:moveTo>
                  <a:pt x="209" y="8"/>
                </a:moveTo>
                <a:cubicBezTo>
                  <a:pt x="209" y="0"/>
                  <a:pt x="209" y="0"/>
                  <a:pt x="209" y="0"/>
                </a:cubicBezTo>
                <a:cubicBezTo>
                  <a:pt x="12" y="0"/>
                  <a:pt x="12" y="0"/>
                  <a:pt x="12" y="0"/>
                </a:cubicBezTo>
                <a:cubicBezTo>
                  <a:pt x="6" y="0"/>
                  <a:pt x="0" y="5"/>
                  <a:pt x="0" y="11"/>
                </a:cubicBezTo>
                <a:cubicBezTo>
                  <a:pt x="0" y="23"/>
                  <a:pt x="0" y="23"/>
                  <a:pt x="0" y="23"/>
                </a:cubicBezTo>
                <a:cubicBezTo>
                  <a:pt x="0" y="29"/>
                  <a:pt x="6" y="35"/>
                  <a:pt x="12" y="35"/>
                </a:cubicBezTo>
                <a:cubicBezTo>
                  <a:pt x="183" y="35"/>
                  <a:pt x="183" y="35"/>
                  <a:pt x="183" y="35"/>
                </a:cubicBezTo>
                <a:lnTo>
                  <a:pt x="209" y="8"/>
                </a:lnTo>
                <a:close/>
              </a:path>
            </a:pathLst>
          </a:custGeom>
          <a:solidFill>
            <a:schemeClr val="accent3"/>
          </a:solidFill>
          <a:ln>
            <a:noFill/>
          </a:ln>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zh-CN" sz="1800" b="0" i="0" u="none" strike="noStrike" kern="1200" cap="none" spc="0" normalizeH="0" baseline="0" noProof="0">
              <a:ln>
                <a:noFill/>
              </a:ln>
              <a:solidFill>
                <a:srgbClr val="000000"/>
              </a:solidFill>
              <a:effectLst/>
              <a:uLnTx/>
              <a:uFillTx/>
              <a:latin typeface="Arial" panose="020B0604020202020204"/>
              <a:ea typeface="微软雅黑" panose="020B0503020204020204" pitchFamily="34" charset="-122"/>
              <a:cs typeface="+mn-cs"/>
              <a:sym typeface="宋体" panose="02010600030101010101" pitchFamily="2" charset="-122"/>
            </a:endParaRPr>
          </a:p>
        </p:txBody>
      </p:sp>
      <p:sp>
        <p:nvSpPr>
          <p:cNvPr id="56" name="Freeform 36"/>
          <p:cNvSpPr>
            <a:spLocks noChangeArrowheads="1"/>
          </p:cNvSpPr>
          <p:nvPr/>
        </p:nvSpPr>
        <p:spPr bwMode="auto">
          <a:xfrm>
            <a:off x="2143607" y="4297551"/>
            <a:ext cx="102652" cy="25023"/>
          </a:xfrm>
          <a:custGeom>
            <a:avLst/>
            <a:gdLst>
              <a:gd name="T0" fmla="*/ 0 w 143"/>
              <a:gd name="T1" fmla="*/ 23 h 35"/>
              <a:gd name="T2" fmla="*/ 12 w 143"/>
              <a:gd name="T3" fmla="*/ 35 h 35"/>
              <a:gd name="T4" fmla="*/ 108 w 143"/>
              <a:gd name="T5" fmla="*/ 35 h 35"/>
              <a:gd name="T6" fmla="*/ 143 w 143"/>
              <a:gd name="T7" fmla="*/ 0 h 35"/>
              <a:gd name="T8" fmla="*/ 12 w 143"/>
              <a:gd name="T9" fmla="*/ 0 h 35"/>
              <a:gd name="T10" fmla="*/ 0 w 143"/>
              <a:gd name="T11" fmla="*/ 12 h 35"/>
              <a:gd name="T12" fmla="*/ 0 w 143"/>
              <a:gd name="T13" fmla="*/ 23 h 35"/>
              <a:gd name="T14" fmla="*/ 0 60000 65536"/>
              <a:gd name="T15" fmla="*/ 0 60000 65536"/>
              <a:gd name="T16" fmla="*/ 0 60000 65536"/>
              <a:gd name="T17" fmla="*/ 0 60000 65536"/>
              <a:gd name="T18" fmla="*/ 0 60000 65536"/>
              <a:gd name="T19" fmla="*/ 0 60000 65536"/>
              <a:gd name="T20" fmla="*/ 0 60000 65536"/>
              <a:gd name="T21" fmla="*/ 0 w 143"/>
              <a:gd name="T22" fmla="*/ 0 h 35"/>
              <a:gd name="T23" fmla="*/ 143 w 143"/>
              <a:gd name="T24" fmla="*/ 35 h 3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43" h="35">
                <a:moveTo>
                  <a:pt x="0" y="23"/>
                </a:moveTo>
                <a:cubicBezTo>
                  <a:pt x="0" y="30"/>
                  <a:pt x="6" y="35"/>
                  <a:pt x="12" y="35"/>
                </a:cubicBezTo>
                <a:cubicBezTo>
                  <a:pt x="108" y="35"/>
                  <a:pt x="108" y="35"/>
                  <a:pt x="108" y="35"/>
                </a:cubicBezTo>
                <a:cubicBezTo>
                  <a:pt x="143" y="0"/>
                  <a:pt x="143" y="0"/>
                  <a:pt x="143" y="0"/>
                </a:cubicBezTo>
                <a:cubicBezTo>
                  <a:pt x="12" y="0"/>
                  <a:pt x="12" y="0"/>
                  <a:pt x="12" y="0"/>
                </a:cubicBezTo>
                <a:cubicBezTo>
                  <a:pt x="6" y="0"/>
                  <a:pt x="0" y="5"/>
                  <a:pt x="0" y="12"/>
                </a:cubicBezTo>
                <a:lnTo>
                  <a:pt x="0" y="23"/>
                </a:lnTo>
                <a:close/>
              </a:path>
            </a:pathLst>
          </a:custGeom>
          <a:solidFill>
            <a:schemeClr val="accent3"/>
          </a:solidFill>
          <a:ln>
            <a:noFill/>
          </a:ln>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zh-CN" sz="1800" b="0" i="0" u="none" strike="noStrike" kern="1200" cap="none" spc="0" normalizeH="0" baseline="0" noProof="0">
              <a:ln>
                <a:noFill/>
              </a:ln>
              <a:solidFill>
                <a:srgbClr val="000000"/>
              </a:solidFill>
              <a:effectLst/>
              <a:uLnTx/>
              <a:uFillTx/>
              <a:latin typeface="Arial" panose="020B0604020202020204"/>
              <a:ea typeface="微软雅黑" panose="020B0503020204020204" pitchFamily="34" charset="-122"/>
              <a:cs typeface="+mn-cs"/>
              <a:sym typeface="宋体" panose="02010600030101010101" pitchFamily="2" charset="-122"/>
            </a:endParaRPr>
          </a:p>
        </p:txBody>
      </p:sp>
      <p:sp>
        <p:nvSpPr>
          <p:cNvPr id="57" name="Freeform 37"/>
          <p:cNvSpPr>
            <a:spLocks noChangeArrowheads="1"/>
          </p:cNvSpPr>
          <p:nvPr/>
        </p:nvSpPr>
        <p:spPr bwMode="auto">
          <a:xfrm>
            <a:off x="2143607" y="4351216"/>
            <a:ext cx="54647" cy="25023"/>
          </a:xfrm>
          <a:custGeom>
            <a:avLst/>
            <a:gdLst>
              <a:gd name="T0" fmla="*/ 0 w 76"/>
              <a:gd name="T1" fmla="*/ 23 h 35"/>
              <a:gd name="T2" fmla="*/ 12 w 76"/>
              <a:gd name="T3" fmla="*/ 35 h 35"/>
              <a:gd name="T4" fmla="*/ 63 w 76"/>
              <a:gd name="T5" fmla="*/ 35 h 35"/>
              <a:gd name="T6" fmla="*/ 76 w 76"/>
              <a:gd name="T7" fmla="*/ 0 h 35"/>
              <a:gd name="T8" fmla="*/ 12 w 76"/>
              <a:gd name="T9" fmla="*/ 0 h 35"/>
              <a:gd name="T10" fmla="*/ 0 w 76"/>
              <a:gd name="T11" fmla="*/ 12 h 35"/>
              <a:gd name="T12" fmla="*/ 0 w 76"/>
              <a:gd name="T13" fmla="*/ 23 h 35"/>
              <a:gd name="T14" fmla="*/ 0 60000 65536"/>
              <a:gd name="T15" fmla="*/ 0 60000 65536"/>
              <a:gd name="T16" fmla="*/ 0 60000 65536"/>
              <a:gd name="T17" fmla="*/ 0 60000 65536"/>
              <a:gd name="T18" fmla="*/ 0 60000 65536"/>
              <a:gd name="T19" fmla="*/ 0 60000 65536"/>
              <a:gd name="T20" fmla="*/ 0 60000 65536"/>
              <a:gd name="T21" fmla="*/ 0 w 76"/>
              <a:gd name="T22" fmla="*/ 0 h 35"/>
              <a:gd name="T23" fmla="*/ 76 w 76"/>
              <a:gd name="T24" fmla="*/ 35 h 3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76" h="35">
                <a:moveTo>
                  <a:pt x="0" y="23"/>
                </a:moveTo>
                <a:cubicBezTo>
                  <a:pt x="0" y="30"/>
                  <a:pt x="6" y="35"/>
                  <a:pt x="12" y="35"/>
                </a:cubicBezTo>
                <a:cubicBezTo>
                  <a:pt x="63" y="35"/>
                  <a:pt x="63" y="35"/>
                  <a:pt x="63" y="35"/>
                </a:cubicBezTo>
                <a:cubicBezTo>
                  <a:pt x="76" y="0"/>
                  <a:pt x="76" y="0"/>
                  <a:pt x="76" y="0"/>
                </a:cubicBezTo>
                <a:cubicBezTo>
                  <a:pt x="12" y="0"/>
                  <a:pt x="12" y="0"/>
                  <a:pt x="12" y="0"/>
                </a:cubicBezTo>
                <a:cubicBezTo>
                  <a:pt x="6" y="0"/>
                  <a:pt x="0" y="6"/>
                  <a:pt x="0" y="12"/>
                </a:cubicBezTo>
                <a:lnTo>
                  <a:pt x="0" y="23"/>
                </a:lnTo>
                <a:close/>
              </a:path>
            </a:pathLst>
          </a:custGeom>
          <a:solidFill>
            <a:schemeClr val="accent3"/>
          </a:solidFill>
          <a:ln>
            <a:noFill/>
          </a:ln>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zh-CN" sz="1800" b="0" i="0" u="none" strike="noStrike" kern="1200" cap="none" spc="0" normalizeH="0" baseline="0" noProof="0">
              <a:ln>
                <a:noFill/>
              </a:ln>
              <a:solidFill>
                <a:srgbClr val="000000"/>
              </a:solidFill>
              <a:effectLst/>
              <a:uLnTx/>
              <a:uFillTx/>
              <a:latin typeface="Arial" panose="020B0604020202020204"/>
              <a:ea typeface="微软雅黑" panose="020B0503020204020204" pitchFamily="34" charset="-122"/>
              <a:cs typeface="+mn-cs"/>
              <a:sym typeface="宋体" panose="02010600030101010101" pitchFamily="2" charset="-122"/>
            </a:endParaRPr>
          </a:p>
        </p:txBody>
      </p:sp>
      <p:sp>
        <p:nvSpPr>
          <p:cNvPr id="58" name="Freeform 38"/>
          <p:cNvSpPr>
            <a:spLocks noChangeArrowheads="1"/>
          </p:cNvSpPr>
          <p:nvPr/>
        </p:nvSpPr>
        <p:spPr bwMode="auto">
          <a:xfrm>
            <a:off x="2088356" y="4157663"/>
            <a:ext cx="258743" cy="304800"/>
          </a:xfrm>
          <a:custGeom>
            <a:avLst/>
            <a:gdLst>
              <a:gd name="T0" fmla="*/ 333 w 360"/>
              <a:gd name="T1" fmla="*/ 360 h 425"/>
              <a:gd name="T2" fmla="*/ 294 w 360"/>
              <a:gd name="T3" fmla="*/ 398 h 425"/>
              <a:gd name="T4" fmla="*/ 66 w 360"/>
              <a:gd name="T5" fmla="*/ 398 h 425"/>
              <a:gd name="T6" fmla="*/ 28 w 360"/>
              <a:gd name="T7" fmla="*/ 360 h 425"/>
              <a:gd name="T8" fmla="*/ 28 w 360"/>
              <a:gd name="T9" fmla="*/ 65 h 425"/>
              <a:gd name="T10" fmla="*/ 66 w 360"/>
              <a:gd name="T11" fmla="*/ 27 h 425"/>
              <a:gd name="T12" fmla="*/ 294 w 360"/>
              <a:gd name="T13" fmla="*/ 27 h 425"/>
              <a:gd name="T14" fmla="*/ 333 w 360"/>
              <a:gd name="T15" fmla="*/ 65 h 425"/>
              <a:gd name="T16" fmla="*/ 333 w 360"/>
              <a:gd name="T17" fmla="*/ 82 h 425"/>
              <a:gd name="T18" fmla="*/ 359 w 360"/>
              <a:gd name="T19" fmla="*/ 55 h 425"/>
              <a:gd name="T20" fmla="*/ 294 w 360"/>
              <a:gd name="T21" fmla="*/ 0 h 425"/>
              <a:gd name="T22" fmla="*/ 66 w 360"/>
              <a:gd name="T23" fmla="*/ 0 h 425"/>
              <a:gd name="T24" fmla="*/ 0 w 360"/>
              <a:gd name="T25" fmla="*/ 65 h 425"/>
              <a:gd name="T26" fmla="*/ 0 w 360"/>
              <a:gd name="T27" fmla="*/ 360 h 425"/>
              <a:gd name="T28" fmla="*/ 66 w 360"/>
              <a:gd name="T29" fmla="*/ 425 h 425"/>
              <a:gd name="T30" fmla="*/ 294 w 360"/>
              <a:gd name="T31" fmla="*/ 425 h 425"/>
              <a:gd name="T32" fmla="*/ 360 w 360"/>
              <a:gd name="T33" fmla="*/ 360 h 425"/>
              <a:gd name="T34" fmla="*/ 360 w 360"/>
              <a:gd name="T35" fmla="*/ 196 h 425"/>
              <a:gd name="T36" fmla="*/ 333 w 360"/>
              <a:gd name="T37" fmla="*/ 223 h 425"/>
              <a:gd name="T38" fmla="*/ 333 w 360"/>
              <a:gd name="T39" fmla="*/ 360 h 425"/>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360"/>
              <a:gd name="T61" fmla="*/ 0 h 425"/>
              <a:gd name="T62" fmla="*/ 360 w 360"/>
              <a:gd name="T63" fmla="*/ 425 h 425"/>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360" h="425">
                <a:moveTo>
                  <a:pt x="333" y="360"/>
                </a:moveTo>
                <a:cubicBezTo>
                  <a:pt x="333" y="381"/>
                  <a:pt x="315" y="398"/>
                  <a:pt x="294" y="398"/>
                </a:cubicBezTo>
                <a:cubicBezTo>
                  <a:pt x="66" y="398"/>
                  <a:pt x="66" y="398"/>
                  <a:pt x="66" y="398"/>
                </a:cubicBezTo>
                <a:cubicBezTo>
                  <a:pt x="45" y="398"/>
                  <a:pt x="28" y="381"/>
                  <a:pt x="28" y="360"/>
                </a:cubicBezTo>
                <a:cubicBezTo>
                  <a:pt x="28" y="65"/>
                  <a:pt x="28" y="65"/>
                  <a:pt x="28" y="65"/>
                </a:cubicBezTo>
                <a:cubicBezTo>
                  <a:pt x="28" y="44"/>
                  <a:pt x="45" y="27"/>
                  <a:pt x="66" y="27"/>
                </a:cubicBezTo>
                <a:cubicBezTo>
                  <a:pt x="294" y="27"/>
                  <a:pt x="294" y="27"/>
                  <a:pt x="294" y="27"/>
                </a:cubicBezTo>
                <a:cubicBezTo>
                  <a:pt x="315" y="27"/>
                  <a:pt x="333" y="44"/>
                  <a:pt x="333" y="65"/>
                </a:cubicBezTo>
                <a:cubicBezTo>
                  <a:pt x="333" y="82"/>
                  <a:pt x="333" y="82"/>
                  <a:pt x="333" y="82"/>
                </a:cubicBezTo>
                <a:cubicBezTo>
                  <a:pt x="359" y="55"/>
                  <a:pt x="359" y="55"/>
                  <a:pt x="359" y="55"/>
                </a:cubicBezTo>
                <a:cubicBezTo>
                  <a:pt x="354" y="24"/>
                  <a:pt x="327" y="0"/>
                  <a:pt x="294" y="0"/>
                </a:cubicBezTo>
                <a:cubicBezTo>
                  <a:pt x="66" y="0"/>
                  <a:pt x="66" y="0"/>
                  <a:pt x="66" y="0"/>
                </a:cubicBezTo>
                <a:cubicBezTo>
                  <a:pt x="30" y="0"/>
                  <a:pt x="0" y="29"/>
                  <a:pt x="0" y="65"/>
                </a:cubicBezTo>
                <a:cubicBezTo>
                  <a:pt x="0" y="360"/>
                  <a:pt x="0" y="360"/>
                  <a:pt x="0" y="360"/>
                </a:cubicBezTo>
                <a:cubicBezTo>
                  <a:pt x="0" y="396"/>
                  <a:pt x="30" y="425"/>
                  <a:pt x="66" y="425"/>
                </a:cubicBezTo>
                <a:cubicBezTo>
                  <a:pt x="294" y="425"/>
                  <a:pt x="294" y="425"/>
                  <a:pt x="294" y="425"/>
                </a:cubicBezTo>
                <a:cubicBezTo>
                  <a:pt x="331" y="425"/>
                  <a:pt x="360" y="396"/>
                  <a:pt x="360" y="360"/>
                </a:cubicBezTo>
                <a:cubicBezTo>
                  <a:pt x="360" y="196"/>
                  <a:pt x="360" y="196"/>
                  <a:pt x="360" y="196"/>
                </a:cubicBezTo>
                <a:cubicBezTo>
                  <a:pt x="333" y="223"/>
                  <a:pt x="333" y="223"/>
                  <a:pt x="333" y="223"/>
                </a:cubicBezTo>
                <a:lnTo>
                  <a:pt x="333" y="360"/>
                </a:lnTo>
                <a:close/>
              </a:path>
            </a:pathLst>
          </a:custGeom>
          <a:solidFill>
            <a:schemeClr val="accent3"/>
          </a:solidFill>
          <a:ln>
            <a:noFill/>
          </a:ln>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zh-CN" sz="1800" b="0" i="0" u="none" strike="noStrike" kern="1200" cap="none" spc="0" normalizeH="0" baseline="0" noProof="0">
              <a:ln>
                <a:noFill/>
              </a:ln>
              <a:solidFill>
                <a:srgbClr val="000000"/>
              </a:solidFill>
              <a:effectLst/>
              <a:uLnTx/>
              <a:uFillTx/>
              <a:latin typeface="Arial" panose="020B0604020202020204"/>
              <a:ea typeface="微软雅黑" panose="020B0503020204020204" pitchFamily="34" charset="-122"/>
              <a:cs typeface="+mn-cs"/>
              <a:sym typeface="宋体" panose="02010600030101010101" pitchFamily="2" charset="-122"/>
            </a:endParaRPr>
          </a:p>
        </p:txBody>
      </p:sp>
      <p:sp>
        <p:nvSpPr>
          <p:cNvPr id="59" name="Freeform 39"/>
          <p:cNvSpPr>
            <a:spLocks noChangeArrowheads="1"/>
          </p:cNvSpPr>
          <p:nvPr/>
        </p:nvSpPr>
        <p:spPr bwMode="auto">
          <a:xfrm>
            <a:off x="2192517" y="4370510"/>
            <a:ext cx="30796" cy="30751"/>
          </a:xfrm>
          <a:custGeom>
            <a:avLst/>
            <a:gdLst>
              <a:gd name="T0" fmla="*/ 13 w 43"/>
              <a:gd name="T1" fmla="*/ 0 h 43"/>
              <a:gd name="T2" fmla="*/ 1 w 43"/>
              <a:gd name="T3" fmla="*/ 33 h 43"/>
              <a:gd name="T4" fmla="*/ 3 w 43"/>
              <a:gd name="T5" fmla="*/ 41 h 43"/>
              <a:gd name="T6" fmla="*/ 11 w 43"/>
              <a:gd name="T7" fmla="*/ 42 h 43"/>
              <a:gd name="T8" fmla="*/ 43 w 43"/>
              <a:gd name="T9" fmla="*/ 31 h 43"/>
              <a:gd name="T10" fmla="*/ 13 w 43"/>
              <a:gd name="T11" fmla="*/ 0 h 43"/>
              <a:gd name="T12" fmla="*/ 0 60000 65536"/>
              <a:gd name="T13" fmla="*/ 0 60000 65536"/>
              <a:gd name="T14" fmla="*/ 0 60000 65536"/>
              <a:gd name="T15" fmla="*/ 0 60000 65536"/>
              <a:gd name="T16" fmla="*/ 0 60000 65536"/>
              <a:gd name="T17" fmla="*/ 0 60000 65536"/>
              <a:gd name="T18" fmla="*/ 0 w 43"/>
              <a:gd name="T19" fmla="*/ 0 h 43"/>
              <a:gd name="T20" fmla="*/ 43 w 43"/>
              <a:gd name="T21" fmla="*/ 43 h 43"/>
            </a:gdLst>
            <a:ahLst/>
            <a:cxnLst>
              <a:cxn ang="T12">
                <a:pos x="T0" y="T1"/>
              </a:cxn>
              <a:cxn ang="T13">
                <a:pos x="T2" y="T3"/>
              </a:cxn>
              <a:cxn ang="T14">
                <a:pos x="T4" y="T5"/>
              </a:cxn>
              <a:cxn ang="T15">
                <a:pos x="T6" y="T7"/>
              </a:cxn>
              <a:cxn ang="T16">
                <a:pos x="T8" y="T9"/>
              </a:cxn>
              <a:cxn ang="T17">
                <a:pos x="T10" y="T11"/>
              </a:cxn>
            </a:cxnLst>
            <a:rect l="T18" t="T19" r="T20" b="T21"/>
            <a:pathLst>
              <a:path w="43" h="43">
                <a:moveTo>
                  <a:pt x="13" y="0"/>
                </a:moveTo>
                <a:cubicBezTo>
                  <a:pt x="1" y="33"/>
                  <a:pt x="1" y="33"/>
                  <a:pt x="1" y="33"/>
                </a:cubicBezTo>
                <a:cubicBezTo>
                  <a:pt x="0" y="35"/>
                  <a:pt x="0" y="39"/>
                  <a:pt x="3" y="41"/>
                </a:cubicBezTo>
                <a:cubicBezTo>
                  <a:pt x="5" y="43"/>
                  <a:pt x="8" y="43"/>
                  <a:pt x="11" y="42"/>
                </a:cubicBezTo>
                <a:cubicBezTo>
                  <a:pt x="43" y="31"/>
                  <a:pt x="43" y="31"/>
                  <a:pt x="43" y="31"/>
                </a:cubicBezTo>
                <a:lnTo>
                  <a:pt x="13" y="0"/>
                </a:lnTo>
                <a:close/>
              </a:path>
            </a:pathLst>
          </a:custGeom>
          <a:solidFill>
            <a:schemeClr val="accent3"/>
          </a:solidFill>
          <a:ln>
            <a:noFill/>
          </a:ln>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zh-CN" sz="1800" b="0" i="0" u="none" strike="noStrike" kern="1200" cap="none" spc="0" normalizeH="0" baseline="0" noProof="0">
              <a:ln>
                <a:noFill/>
              </a:ln>
              <a:solidFill>
                <a:srgbClr val="000000"/>
              </a:solidFill>
              <a:effectLst/>
              <a:uLnTx/>
              <a:uFillTx/>
              <a:latin typeface="Arial" panose="020B0604020202020204"/>
              <a:ea typeface="微软雅黑" panose="020B0503020204020204" pitchFamily="34" charset="-122"/>
              <a:cs typeface="+mn-cs"/>
              <a:sym typeface="宋体" panose="02010600030101010101" pitchFamily="2" charset="-122"/>
            </a:endParaRPr>
          </a:p>
        </p:txBody>
      </p:sp>
      <p:sp>
        <p:nvSpPr>
          <p:cNvPr id="60" name="Freeform 40"/>
          <p:cNvSpPr>
            <a:spLocks noChangeArrowheads="1"/>
          </p:cNvSpPr>
          <p:nvPr/>
        </p:nvSpPr>
        <p:spPr bwMode="auto">
          <a:xfrm>
            <a:off x="2216369" y="4209820"/>
            <a:ext cx="167262" cy="168529"/>
          </a:xfrm>
          <a:custGeom>
            <a:avLst/>
            <a:gdLst>
              <a:gd name="T0" fmla="*/ 51 w 233"/>
              <a:gd name="T1" fmla="*/ 235 h 235"/>
              <a:gd name="T2" fmla="*/ 231 w 233"/>
              <a:gd name="T3" fmla="*/ 54 h 235"/>
              <a:gd name="T4" fmla="*/ 233 w 233"/>
              <a:gd name="T5" fmla="*/ 49 h 235"/>
              <a:gd name="T6" fmla="*/ 231 w 233"/>
              <a:gd name="T7" fmla="*/ 44 h 235"/>
              <a:gd name="T8" fmla="*/ 191 w 233"/>
              <a:gd name="T9" fmla="*/ 3 h 235"/>
              <a:gd name="T10" fmla="*/ 180 w 233"/>
              <a:gd name="T11" fmla="*/ 3 h 235"/>
              <a:gd name="T12" fmla="*/ 0 w 233"/>
              <a:gd name="T13" fmla="*/ 184 h 235"/>
              <a:gd name="T14" fmla="*/ 51 w 233"/>
              <a:gd name="T15" fmla="*/ 235 h 235"/>
              <a:gd name="T16" fmla="*/ 0 60000 65536"/>
              <a:gd name="T17" fmla="*/ 0 60000 65536"/>
              <a:gd name="T18" fmla="*/ 0 60000 65536"/>
              <a:gd name="T19" fmla="*/ 0 60000 65536"/>
              <a:gd name="T20" fmla="*/ 0 60000 65536"/>
              <a:gd name="T21" fmla="*/ 0 60000 65536"/>
              <a:gd name="T22" fmla="*/ 0 60000 65536"/>
              <a:gd name="T23" fmla="*/ 0 60000 65536"/>
              <a:gd name="T24" fmla="*/ 0 w 233"/>
              <a:gd name="T25" fmla="*/ 0 h 235"/>
              <a:gd name="T26" fmla="*/ 233 w 233"/>
              <a:gd name="T27" fmla="*/ 235 h 235"/>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33" h="235">
                <a:moveTo>
                  <a:pt x="51" y="235"/>
                </a:moveTo>
                <a:cubicBezTo>
                  <a:pt x="231" y="54"/>
                  <a:pt x="231" y="54"/>
                  <a:pt x="231" y="54"/>
                </a:cubicBezTo>
                <a:cubicBezTo>
                  <a:pt x="233" y="53"/>
                  <a:pt x="233" y="51"/>
                  <a:pt x="233" y="49"/>
                </a:cubicBezTo>
                <a:cubicBezTo>
                  <a:pt x="233" y="47"/>
                  <a:pt x="233" y="45"/>
                  <a:pt x="231" y="44"/>
                </a:cubicBezTo>
                <a:cubicBezTo>
                  <a:pt x="191" y="3"/>
                  <a:pt x="191" y="3"/>
                  <a:pt x="191" y="3"/>
                </a:cubicBezTo>
                <a:cubicBezTo>
                  <a:pt x="188" y="0"/>
                  <a:pt x="183" y="0"/>
                  <a:pt x="180" y="3"/>
                </a:cubicBezTo>
                <a:cubicBezTo>
                  <a:pt x="0" y="184"/>
                  <a:pt x="0" y="184"/>
                  <a:pt x="0" y="184"/>
                </a:cubicBezTo>
                <a:lnTo>
                  <a:pt x="51" y="235"/>
                </a:lnTo>
                <a:close/>
              </a:path>
            </a:pathLst>
          </a:custGeom>
          <a:solidFill>
            <a:schemeClr val="accent3"/>
          </a:solidFill>
          <a:ln>
            <a:noFill/>
          </a:ln>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zh-CN" sz="1800" b="0" i="0" u="none" strike="noStrike" kern="1200" cap="none" spc="0" normalizeH="0" baseline="0" noProof="0">
              <a:ln>
                <a:noFill/>
              </a:ln>
              <a:solidFill>
                <a:srgbClr val="000000"/>
              </a:solidFill>
              <a:effectLst/>
              <a:uLnTx/>
              <a:uFillTx/>
              <a:latin typeface="Arial" panose="020B0604020202020204"/>
              <a:ea typeface="微软雅黑" panose="020B0503020204020204" pitchFamily="34" charset="-122"/>
              <a:cs typeface="+mn-cs"/>
              <a:sym typeface="宋体" panose="02010600030101010101" pitchFamily="2" charset="-122"/>
            </a:endParaRPr>
          </a:p>
        </p:txBody>
      </p:sp>
      <p:sp>
        <p:nvSpPr>
          <p:cNvPr id="61" name="Freeform 41"/>
          <p:cNvSpPr>
            <a:spLocks noChangeArrowheads="1"/>
          </p:cNvSpPr>
          <p:nvPr/>
        </p:nvSpPr>
        <p:spPr bwMode="auto">
          <a:xfrm>
            <a:off x="2143607" y="4243586"/>
            <a:ext cx="150355" cy="25325"/>
          </a:xfrm>
          <a:custGeom>
            <a:avLst/>
            <a:gdLst>
              <a:gd name="T0" fmla="*/ 209 w 209"/>
              <a:gd name="T1" fmla="*/ 8 h 35"/>
              <a:gd name="T2" fmla="*/ 209 w 209"/>
              <a:gd name="T3" fmla="*/ 0 h 35"/>
              <a:gd name="T4" fmla="*/ 12 w 209"/>
              <a:gd name="T5" fmla="*/ 0 h 35"/>
              <a:gd name="T6" fmla="*/ 0 w 209"/>
              <a:gd name="T7" fmla="*/ 11 h 35"/>
              <a:gd name="T8" fmla="*/ 0 w 209"/>
              <a:gd name="T9" fmla="*/ 23 h 35"/>
              <a:gd name="T10" fmla="*/ 12 w 209"/>
              <a:gd name="T11" fmla="*/ 35 h 35"/>
              <a:gd name="T12" fmla="*/ 183 w 209"/>
              <a:gd name="T13" fmla="*/ 35 h 35"/>
              <a:gd name="T14" fmla="*/ 209 w 209"/>
              <a:gd name="T15" fmla="*/ 8 h 35"/>
              <a:gd name="T16" fmla="*/ 0 60000 65536"/>
              <a:gd name="T17" fmla="*/ 0 60000 65536"/>
              <a:gd name="T18" fmla="*/ 0 60000 65536"/>
              <a:gd name="T19" fmla="*/ 0 60000 65536"/>
              <a:gd name="T20" fmla="*/ 0 60000 65536"/>
              <a:gd name="T21" fmla="*/ 0 60000 65536"/>
              <a:gd name="T22" fmla="*/ 0 60000 65536"/>
              <a:gd name="T23" fmla="*/ 0 60000 65536"/>
              <a:gd name="T24" fmla="*/ 0 w 209"/>
              <a:gd name="T25" fmla="*/ 0 h 35"/>
              <a:gd name="T26" fmla="*/ 209 w 209"/>
              <a:gd name="T27" fmla="*/ 35 h 35"/>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09" h="35">
                <a:moveTo>
                  <a:pt x="209" y="8"/>
                </a:moveTo>
                <a:cubicBezTo>
                  <a:pt x="209" y="0"/>
                  <a:pt x="209" y="0"/>
                  <a:pt x="209" y="0"/>
                </a:cubicBezTo>
                <a:cubicBezTo>
                  <a:pt x="12" y="0"/>
                  <a:pt x="12" y="0"/>
                  <a:pt x="12" y="0"/>
                </a:cubicBezTo>
                <a:cubicBezTo>
                  <a:pt x="6" y="0"/>
                  <a:pt x="0" y="5"/>
                  <a:pt x="0" y="11"/>
                </a:cubicBezTo>
                <a:cubicBezTo>
                  <a:pt x="0" y="23"/>
                  <a:pt x="0" y="23"/>
                  <a:pt x="0" y="23"/>
                </a:cubicBezTo>
                <a:cubicBezTo>
                  <a:pt x="0" y="29"/>
                  <a:pt x="6" y="35"/>
                  <a:pt x="12" y="35"/>
                </a:cubicBezTo>
                <a:cubicBezTo>
                  <a:pt x="183" y="35"/>
                  <a:pt x="183" y="35"/>
                  <a:pt x="183" y="35"/>
                </a:cubicBezTo>
                <a:lnTo>
                  <a:pt x="209" y="8"/>
                </a:lnTo>
                <a:close/>
              </a:path>
            </a:pathLst>
          </a:custGeom>
          <a:solidFill>
            <a:schemeClr val="accent3"/>
          </a:solidFill>
          <a:ln>
            <a:noFill/>
          </a:ln>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zh-CN" sz="1800" b="0" i="0" u="none" strike="noStrike" kern="1200" cap="none" spc="0" normalizeH="0" baseline="0" noProof="0">
              <a:ln>
                <a:noFill/>
              </a:ln>
              <a:solidFill>
                <a:srgbClr val="000000"/>
              </a:solidFill>
              <a:effectLst/>
              <a:uLnTx/>
              <a:uFillTx/>
              <a:latin typeface="Arial" panose="020B0604020202020204"/>
              <a:ea typeface="微软雅黑" panose="020B0503020204020204" pitchFamily="34" charset="-122"/>
              <a:cs typeface="+mn-cs"/>
              <a:sym typeface="宋体" panose="02010600030101010101" pitchFamily="2" charset="-122"/>
            </a:endParaRPr>
          </a:p>
        </p:txBody>
      </p:sp>
      <p:sp>
        <p:nvSpPr>
          <p:cNvPr id="62" name="Freeform 42"/>
          <p:cNvSpPr>
            <a:spLocks noChangeArrowheads="1"/>
          </p:cNvSpPr>
          <p:nvPr/>
        </p:nvSpPr>
        <p:spPr bwMode="auto">
          <a:xfrm>
            <a:off x="2143607" y="4297551"/>
            <a:ext cx="102652" cy="25023"/>
          </a:xfrm>
          <a:custGeom>
            <a:avLst/>
            <a:gdLst>
              <a:gd name="T0" fmla="*/ 0 w 143"/>
              <a:gd name="T1" fmla="*/ 23 h 35"/>
              <a:gd name="T2" fmla="*/ 12 w 143"/>
              <a:gd name="T3" fmla="*/ 35 h 35"/>
              <a:gd name="T4" fmla="*/ 108 w 143"/>
              <a:gd name="T5" fmla="*/ 35 h 35"/>
              <a:gd name="T6" fmla="*/ 143 w 143"/>
              <a:gd name="T7" fmla="*/ 0 h 35"/>
              <a:gd name="T8" fmla="*/ 12 w 143"/>
              <a:gd name="T9" fmla="*/ 0 h 35"/>
              <a:gd name="T10" fmla="*/ 0 w 143"/>
              <a:gd name="T11" fmla="*/ 12 h 35"/>
              <a:gd name="T12" fmla="*/ 0 w 143"/>
              <a:gd name="T13" fmla="*/ 23 h 35"/>
              <a:gd name="T14" fmla="*/ 0 60000 65536"/>
              <a:gd name="T15" fmla="*/ 0 60000 65536"/>
              <a:gd name="T16" fmla="*/ 0 60000 65536"/>
              <a:gd name="T17" fmla="*/ 0 60000 65536"/>
              <a:gd name="T18" fmla="*/ 0 60000 65536"/>
              <a:gd name="T19" fmla="*/ 0 60000 65536"/>
              <a:gd name="T20" fmla="*/ 0 60000 65536"/>
              <a:gd name="T21" fmla="*/ 0 w 143"/>
              <a:gd name="T22" fmla="*/ 0 h 35"/>
              <a:gd name="T23" fmla="*/ 143 w 143"/>
              <a:gd name="T24" fmla="*/ 35 h 3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43" h="35">
                <a:moveTo>
                  <a:pt x="0" y="23"/>
                </a:moveTo>
                <a:cubicBezTo>
                  <a:pt x="0" y="30"/>
                  <a:pt x="6" y="35"/>
                  <a:pt x="12" y="35"/>
                </a:cubicBezTo>
                <a:cubicBezTo>
                  <a:pt x="108" y="35"/>
                  <a:pt x="108" y="35"/>
                  <a:pt x="108" y="35"/>
                </a:cubicBezTo>
                <a:cubicBezTo>
                  <a:pt x="143" y="0"/>
                  <a:pt x="143" y="0"/>
                  <a:pt x="143" y="0"/>
                </a:cubicBezTo>
                <a:cubicBezTo>
                  <a:pt x="12" y="0"/>
                  <a:pt x="12" y="0"/>
                  <a:pt x="12" y="0"/>
                </a:cubicBezTo>
                <a:cubicBezTo>
                  <a:pt x="6" y="0"/>
                  <a:pt x="0" y="5"/>
                  <a:pt x="0" y="12"/>
                </a:cubicBezTo>
                <a:lnTo>
                  <a:pt x="0" y="23"/>
                </a:lnTo>
                <a:close/>
              </a:path>
            </a:pathLst>
          </a:custGeom>
          <a:solidFill>
            <a:schemeClr val="accent3"/>
          </a:solidFill>
          <a:ln>
            <a:noFill/>
          </a:ln>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zh-CN" sz="1800" b="0" i="0" u="none" strike="noStrike" kern="1200" cap="none" spc="0" normalizeH="0" baseline="0" noProof="0">
              <a:ln>
                <a:noFill/>
              </a:ln>
              <a:solidFill>
                <a:srgbClr val="000000"/>
              </a:solidFill>
              <a:effectLst/>
              <a:uLnTx/>
              <a:uFillTx/>
              <a:latin typeface="Arial" panose="020B0604020202020204"/>
              <a:ea typeface="微软雅黑" panose="020B0503020204020204" pitchFamily="34" charset="-122"/>
              <a:cs typeface="+mn-cs"/>
              <a:sym typeface="宋体" panose="02010600030101010101" pitchFamily="2" charset="-122"/>
            </a:endParaRPr>
          </a:p>
        </p:txBody>
      </p:sp>
      <p:sp>
        <p:nvSpPr>
          <p:cNvPr id="63" name="Freeform 43"/>
          <p:cNvSpPr>
            <a:spLocks noChangeArrowheads="1"/>
          </p:cNvSpPr>
          <p:nvPr/>
        </p:nvSpPr>
        <p:spPr bwMode="auto">
          <a:xfrm>
            <a:off x="2143607" y="4351216"/>
            <a:ext cx="54647" cy="25023"/>
          </a:xfrm>
          <a:custGeom>
            <a:avLst/>
            <a:gdLst>
              <a:gd name="T0" fmla="*/ 0 w 76"/>
              <a:gd name="T1" fmla="*/ 23 h 35"/>
              <a:gd name="T2" fmla="*/ 12 w 76"/>
              <a:gd name="T3" fmla="*/ 35 h 35"/>
              <a:gd name="T4" fmla="*/ 63 w 76"/>
              <a:gd name="T5" fmla="*/ 35 h 35"/>
              <a:gd name="T6" fmla="*/ 76 w 76"/>
              <a:gd name="T7" fmla="*/ 0 h 35"/>
              <a:gd name="T8" fmla="*/ 12 w 76"/>
              <a:gd name="T9" fmla="*/ 0 h 35"/>
              <a:gd name="T10" fmla="*/ 0 w 76"/>
              <a:gd name="T11" fmla="*/ 12 h 35"/>
              <a:gd name="T12" fmla="*/ 0 w 76"/>
              <a:gd name="T13" fmla="*/ 23 h 35"/>
              <a:gd name="T14" fmla="*/ 0 60000 65536"/>
              <a:gd name="T15" fmla="*/ 0 60000 65536"/>
              <a:gd name="T16" fmla="*/ 0 60000 65536"/>
              <a:gd name="T17" fmla="*/ 0 60000 65536"/>
              <a:gd name="T18" fmla="*/ 0 60000 65536"/>
              <a:gd name="T19" fmla="*/ 0 60000 65536"/>
              <a:gd name="T20" fmla="*/ 0 60000 65536"/>
              <a:gd name="T21" fmla="*/ 0 w 76"/>
              <a:gd name="T22" fmla="*/ 0 h 35"/>
              <a:gd name="T23" fmla="*/ 76 w 76"/>
              <a:gd name="T24" fmla="*/ 35 h 3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76" h="35">
                <a:moveTo>
                  <a:pt x="0" y="23"/>
                </a:moveTo>
                <a:cubicBezTo>
                  <a:pt x="0" y="30"/>
                  <a:pt x="6" y="35"/>
                  <a:pt x="12" y="35"/>
                </a:cubicBezTo>
                <a:cubicBezTo>
                  <a:pt x="63" y="35"/>
                  <a:pt x="63" y="35"/>
                  <a:pt x="63" y="35"/>
                </a:cubicBezTo>
                <a:cubicBezTo>
                  <a:pt x="76" y="0"/>
                  <a:pt x="76" y="0"/>
                  <a:pt x="76" y="0"/>
                </a:cubicBezTo>
                <a:cubicBezTo>
                  <a:pt x="12" y="0"/>
                  <a:pt x="12" y="0"/>
                  <a:pt x="12" y="0"/>
                </a:cubicBezTo>
                <a:cubicBezTo>
                  <a:pt x="6" y="0"/>
                  <a:pt x="0" y="6"/>
                  <a:pt x="0" y="12"/>
                </a:cubicBezTo>
                <a:lnTo>
                  <a:pt x="0" y="23"/>
                </a:lnTo>
                <a:close/>
              </a:path>
            </a:pathLst>
          </a:custGeom>
          <a:solidFill>
            <a:schemeClr val="accent3"/>
          </a:solidFill>
          <a:ln>
            <a:noFill/>
          </a:ln>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zh-CN" sz="1800" b="0" i="0" u="none" strike="noStrike" kern="1200" cap="none" spc="0" normalizeH="0" baseline="0" noProof="0">
              <a:ln>
                <a:noFill/>
              </a:ln>
              <a:solidFill>
                <a:srgbClr val="000000"/>
              </a:solidFill>
              <a:effectLst/>
              <a:uLnTx/>
              <a:uFillTx/>
              <a:latin typeface="Arial" panose="020B0604020202020204"/>
              <a:ea typeface="微软雅黑" panose="020B0503020204020204" pitchFamily="34" charset="-122"/>
              <a:cs typeface="+mn-cs"/>
              <a:sym typeface="宋体" panose="02010600030101010101" pitchFamily="2" charset="-122"/>
            </a:endParaRPr>
          </a:p>
        </p:txBody>
      </p:sp>
      <p:sp>
        <p:nvSpPr>
          <p:cNvPr id="64" name="矩形 72"/>
          <p:cNvSpPr>
            <a:spLocks noChangeArrowheads="1"/>
          </p:cNvSpPr>
          <p:nvPr/>
        </p:nvSpPr>
        <p:spPr bwMode="auto">
          <a:xfrm>
            <a:off x="844154" y="4158854"/>
            <a:ext cx="1277540" cy="4602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spAutoFit/>
          </a:bodyPr>
          <a:lstStyle/>
          <a:p>
            <a:pPr marL="0" marR="0" lvl="0" indent="0" algn="just" defTabSz="914400" rtl="0" eaLnBrk="1" fontAlgn="auto" latinLnBrk="0" hangingPunct="1">
              <a:lnSpc>
                <a:spcPct val="150000"/>
              </a:lnSpc>
              <a:spcBef>
                <a:spcPts val="0"/>
              </a:spcBef>
              <a:spcAft>
                <a:spcPts val="0"/>
              </a:spcAft>
              <a:buClrTx/>
              <a:buSzTx/>
              <a:buFontTx/>
              <a:buNone/>
              <a:defRPr/>
            </a:pPr>
            <a:r>
              <a:rPr kumimoji="0" lang="zh-CN" altLang="en-US" sz="900" b="0" i="0" u="none" strike="noStrike" kern="1200" cap="none" spc="0" normalizeH="0" baseline="0" noProof="0" dirty="0">
                <a:ln>
                  <a:noFill/>
                </a:ln>
                <a:solidFill>
                  <a:prstClr val="black">
                    <a:lumMod val="75000"/>
                    <a:lumOff val="25000"/>
                  </a:prstClr>
                </a:solidFill>
                <a:effectLst/>
                <a:uLnTx/>
                <a:uFillTx/>
                <a:latin typeface="微软雅黑" panose="020B0503020204020204" pitchFamily="34" charset="-122"/>
                <a:ea typeface="微软雅黑" panose="020B0503020204020204" pitchFamily="34" charset="-122"/>
                <a:cs typeface="+mn-cs"/>
                <a:sym typeface="微软雅黑" panose="020B0503020204020204" pitchFamily="34" charset="-122"/>
              </a:rPr>
              <a:t>在这里输入内容文本在这里输入内容文本</a:t>
            </a: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Click="0" advTm="0">
        <p15:prstTrans prst="pageCurlDouble"/>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9"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0-#ppt_w/2"/>
                                          </p:val>
                                        </p:tav>
                                        <p:tav tm="100000">
                                          <p:val>
                                            <p:strVal val="#ppt_x"/>
                                          </p:val>
                                        </p:tav>
                                      </p:tavLst>
                                    </p:anim>
                                    <p:anim calcmode="lin" valueType="num">
                                      <p:cBhvr additive="base">
                                        <p:cTn id="8" dur="500" fill="hold"/>
                                        <p:tgtEl>
                                          <p:spTgt spid="4"/>
                                        </p:tgtEl>
                                        <p:attrNameLst>
                                          <p:attrName>ppt_y</p:attrName>
                                        </p:attrNameLst>
                                      </p:cBhvr>
                                      <p:tavLst>
                                        <p:tav tm="0">
                                          <p:val>
                                            <p:strVal val="0-#ppt_h/2"/>
                                          </p:val>
                                        </p:tav>
                                        <p:tav tm="100000">
                                          <p:val>
                                            <p:strVal val="#ppt_y"/>
                                          </p:val>
                                        </p:tav>
                                      </p:tavLst>
                                    </p:anim>
                                  </p:childTnLst>
                                </p:cTn>
                              </p:par>
                              <p:par>
                                <p:cTn id="9" presetID="2" presetClass="entr" presetSubtype="6" fill="hold" nodeType="with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500" fill="hold"/>
                                        <p:tgtEl>
                                          <p:spTgt spid="12"/>
                                        </p:tgtEl>
                                        <p:attrNameLst>
                                          <p:attrName>ppt_x</p:attrName>
                                        </p:attrNameLst>
                                      </p:cBhvr>
                                      <p:tavLst>
                                        <p:tav tm="0">
                                          <p:val>
                                            <p:strVal val="1+#ppt_w/2"/>
                                          </p:val>
                                        </p:tav>
                                        <p:tav tm="100000">
                                          <p:val>
                                            <p:strVal val="#ppt_x"/>
                                          </p:val>
                                        </p:tav>
                                      </p:tavLst>
                                    </p:anim>
                                    <p:anim calcmode="lin" valueType="num">
                                      <p:cBhvr additive="base">
                                        <p:cTn id="12" dur="500" fill="hold"/>
                                        <p:tgtEl>
                                          <p:spTgt spid="12"/>
                                        </p:tgtEl>
                                        <p:attrNameLst>
                                          <p:attrName>ppt_y</p:attrName>
                                        </p:attrNameLst>
                                      </p:cBhvr>
                                      <p:tavLst>
                                        <p:tav tm="0">
                                          <p:val>
                                            <p:strVal val="1+#ppt_h/2"/>
                                          </p:val>
                                        </p:tav>
                                        <p:tav tm="100000">
                                          <p:val>
                                            <p:strVal val="#ppt_y"/>
                                          </p:val>
                                        </p:tav>
                                      </p:tavLst>
                                    </p:anim>
                                  </p:childTnLst>
                                </p:cTn>
                              </p:par>
                            </p:childTnLst>
                          </p:cTn>
                        </p:par>
                        <p:par>
                          <p:cTn id="13" fill="hold">
                            <p:stCondLst>
                              <p:cond delay="500"/>
                            </p:stCondLst>
                            <p:childTnLst>
                              <p:par>
                                <p:cTn id="14" presetID="10" presetClass="entr" presetSubtype="0" fill="hold" nodeType="afterEffect">
                                  <p:stCondLst>
                                    <p:cond delay="0"/>
                                  </p:stCondLst>
                                  <p:childTnLst>
                                    <p:set>
                                      <p:cBhvr>
                                        <p:cTn id="15" dur="1" fill="hold">
                                          <p:stCondLst>
                                            <p:cond delay="0"/>
                                          </p:stCondLst>
                                        </p:cTn>
                                        <p:tgtEl>
                                          <p:spTgt spid="34"/>
                                        </p:tgtEl>
                                        <p:attrNameLst>
                                          <p:attrName>style.visibility</p:attrName>
                                        </p:attrNameLst>
                                      </p:cBhvr>
                                      <p:to>
                                        <p:strVal val="visible"/>
                                      </p:to>
                                    </p:set>
                                    <p:animEffect transition="in" filter="fade">
                                      <p:cBhvr>
                                        <p:cTn id="16" dur="500"/>
                                        <p:tgtEl>
                                          <p:spTgt spid="34"/>
                                        </p:tgtEl>
                                      </p:cBhvr>
                                    </p:animEffect>
                                  </p:childTnLst>
                                </p:cTn>
                              </p:par>
                              <p:par>
                                <p:cTn id="17" presetID="10" presetClass="entr" presetSubtype="0" fill="hold" nodeType="withEffect">
                                  <p:stCondLst>
                                    <p:cond delay="0"/>
                                  </p:stCondLst>
                                  <p:childTnLst>
                                    <p:set>
                                      <p:cBhvr>
                                        <p:cTn id="18" dur="1" fill="hold">
                                          <p:stCondLst>
                                            <p:cond delay="0"/>
                                          </p:stCondLst>
                                        </p:cTn>
                                        <p:tgtEl>
                                          <p:spTgt spid="22"/>
                                        </p:tgtEl>
                                        <p:attrNameLst>
                                          <p:attrName>style.visibility</p:attrName>
                                        </p:attrNameLst>
                                      </p:cBhvr>
                                      <p:to>
                                        <p:strVal val="visible"/>
                                      </p:to>
                                    </p:set>
                                    <p:animEffect transition="in" filter="fade">
                                      <p:cBhvr>
                                        <p:cTn id="19" dur="500"/>
                                        <p:tgtEl>
                                          <p:spTgt spid="22"/>
                                        </p:tgtEl>
                                      </p:cBhvr>
                                    </p:animEffect>
                                  </p:childTnLst>
                                </p:cTn>
                              </p:par>
                            </p:childTnLst>
                          </p:cTn>
                        </p:par>
                        <p:par>
                          <p:cTn id="20" fill="hold">
                            <p:stCondLst>
                              <p:cond delay="1000"/>
                            </p:stCondLst>
                            <p:childTnLst>
                              <p:par>
                                <p:cTn id="21" presetID="10" presetClass="entr" presetSubtype="0" fill="hold" nodeType="afterEffect">
                                  <p:stCondLst>
                                    <p:cond delay="0"/>
                                  </p:stCondLst>
                                  <p:childTnLst>
                                    <p:set>
                                      <p:cBhvr>
                                        <p:cTn id="22" dur="1" fill="hold">
                                          <p:stCondLst>
                                            <p:cond delay="0"/>
                                          </p:stCondLst>
                                        </p:cTn>
                                        <p:tgtEl>
                                          <p:spTgt spid="42"/>
                                        </p:tgtEl>
                                        <p:attrNameLst>
                                          <p:attrName>style.visibility</p:attrName>
                                        </p:attrNameLst>
                                      </p:cBhvr>
                                      <p:to>
                                        <p:strVal val="visible"/>
                                      </p:to>
                                    </p:set>
                                    <p:animEffect transition="in" filter="fade">
                                      <p:cBhvr>
                                        <p:cTn id="23" dur="500"/>
                                        <p:tgtEl>
                                          <p:spTgt spid="42"/>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50"/>
                                        </p:tgtEl>
                                        <p:attrNameLst>
                                          <p:attrName>style.visibility</p:attrName>
                                        </p:attrNameLst>
                                      </p:cBhvr>
                                      <p:to>
                                        <p:strVal val="visible"/>
                                      </p:to>
                                    </p:set>
                                    <p:animEffect transition="in" filter="fade">
                                      <p:cBhvr>
                                        <p:cTn id="26" dur="500"/>
                                        <p:tgtEl>
                                          <p:spTgt spid="50"/>
                                        </p:tgtEl>
                                      </p:cBhvr>
                                    </p:animEffect>
                                  </p:childTnLst>
                                </p:cTn>
                              </p:par>
                              <p:par>
                                <p:cTn id="27" presetID="10" presetClass="entr" presetSubtype="0" fill="hold" grpId="0" nodeType="withEffect">
                                  <p:stCondLst>
                                    <p:cond delay="0"/>
                                  </p:stCondLst>
                                  <p:childTnLst>
                                    <p:set>
                                      <p:cBhvr>
                                        <p:cTn id="28" dur="1" fill="hold">
                                          <p:stCondLst>
                                            <p:cond delay="0"/>
                                          </p:stCondLst>
                                        </p:cTn>
                                        <p:tgtEl>
                                          <p:spTgt spid="52"/>
                                        </p:tgtEl>
                                        <p:attrNameLst>
                                          <p:attrName>style.visibility</p:attrName>
                                        </p:attrNameLst>
                                      </p:cBhvr>
                                      <p:to>
                                        <p:strVal val="visible"/>
                                      </p:to>
                                    </p:set>
                                    <p:animEffect transition="in" filter="fade">
                                      <p:cBhvr>
                                        <p:cTn id="29" dur="500"/>
                                        <p:tgtEl>
                                          <p:spTgt spid="52"/>
                                        </p:tgtEl>
                                      </p:cBhvr>
                                    </p:animEffect>
                                  </p:childTnLst>
                                </p:cTn>
                              </p:par>
                              <p:par>
                                <p:cTn id="30" presetID="10" presetClass="entr" presetSubtype="0" fill="hold" grpId="0" nodeType="withEffect">
                                  <p:stCondLst>
                                    <p:cond delay="0"/>
                                  </p:stCondLst>
                                  <p:childTnLst>
                                    <p:set>
                                      <p:cBhvr>
                                        <p:cTn id="31" dur="1" fill="hold">
                                          <p:stCondLst>
                                            <p:cond delay="0"/>
                                          </p:stCondLst>
                                        </p:cTn>
                                        <p:tgtEl>
                                          <p:spTgt spid="53"/>
                                        </p:tgtEl>
                                        <p:attrNameLst>
                                          <p:attrName>style.visibility</p:attrName>
                                        </p:attrNameLst>
                                      </p:cBhvr>
                                      <p:to>
                                        <p:strVal val="visible"/>
                                      </p:to>
                                    </p:set>
                                    <p:animEffect transition="in" filter="fade">
                                      <p:cBhvr>
                                        <p:cTn id="32" dur="500"/>
                                        <p:tgtEl>
                                          <p:spTgt spid="53"/>
                                        </p:tgtEl>
                                      </p:cBhvr>
                                    </p:animEffect>
                                  </p:childTnLst>
                                </p:cTn>
                              </p:par>
                              <p:par>
                                <p:cTn id="33" presetID="10" presetClass="entr" presetSubtype="0" fill="hold" grpId="0" nodeType="withEffect">
                                  <p:stCondLst>
                                    <p:cond delay="0"/>
                                  </p:stCondLst>
                                  <p:childTnLst>
                                    <p:set>
                                      <p:cBhvr>
                                        <p:cTn id="34" dur="1" fill="hold">
                                          <p:stCondLst>
                                            <p:cond delay="0"/>
                                          </p:stCondLst>
                                        </p:cTn>
                                        <p:tgtEl>
                                          <p:spTgt spid="54"/>
                                        </p:tgtEl>
                                        <p:attrNameLst>
                                          <p:attrName>style.visibility</p:attrName>
                                        </p:attrNameLst>
                                      </p:cBhvr>
                                      <p:to>
                                        <p:strVal val="visible"/>
                                      </p:to>
                                    </p:set>
                                    <p:animEffect transition="in" filter="fade">
                                      <p:cBhvr>
                                        <p:cTn id="35" dur="500"/>
                                        <p:tgtEl>
                                          <p:spTgt spid="54"/>
                                        </p:tgtEl>
                                      </p:cBhvr>
                                    </p:animEffect>
                                  </p:childTnLst>
                                </p:cTn>
                              </p:par>
                              <p:par>
                                <p:cTn id="36" presetID="10" presetClass="entr" presetSubtype="0" fill="hold" grpId="0" nodeType="withEffect">
                                  <p:stCondLst>
                                    <p:cond delay="0"/>
                                  </p:stCondLst>
                                  <p:childTnLst>
                                    <p:set>
                                      <p:cBhvr>
                                        <p:cTn id="37" dur="1" fill="hold">
                                          <p:stCondLst>
                                            <p:cond delay="0"/>
                                          </p:stCondLst>
                                        </p:cTn>
                                        <p:tgtEl>
                                          <p:spTgt spid="55"/>
                                        </p:tgtEl>
                                        <p:attrNameLst>
                                          <p:attrName>style.visibility</p:attrName>
                                        </p:attrNameLst>
                                      </p:cBhvr>
                                      <p:to>
                                        <p:strVal val="visible"/>
                                      </p:to>
                                    </p:set>
                                    <p:animEffect transition="in" filter="fade">
                                      <p:cBhvr>
                                        <p:cTn id="38" dur="500"/>
                                        <p:tgtEl>
                                          <p:spTgt spid="55"/>
                                        </p:tgtEl>
                                      </p:cBhvr>
                                    </p:animEffect>
                                  </p:childTnLst>
                                </p:cTn>
                              </p:par>
                              <p:par>
                                <p:cTn id="39" presetID="10" presetClass="entr" presetSubtype="0" fill="hold" grpId="0" nodeType="withEffect">
                                  <p:stCondLst>
                                    <p:cond delay="0"/>
                                  </p:stCondLst>
                                  <p:childTnLst>
                                    <p:set>
                                      <p:cBhvr>
                                        <p:cTn id="40" dur="1" fill="hold">
                                          <p:stCondLst>
                                            <p:cond delay="0"/>
                                          </p:stCondLst>
                                        </p:cTn>
                                        <p:tgtEl>
                                          <p:spTgt spid="56"/>
                                        </p:tgtEl>
                                        <p:attrNameLst>
                                          <p:attrName>style.visibility</p:attrName>
                                        </p:attrNameLst>
                                      </p:cBhvr>
                                      <p:to>
                                        <p:strVal val="visible"/>
                                      </p:to>
                                    </p:set>
                                    <p:animEffect transition="in" filter="fade">
                                      <p:cBhvr>
                                        <p:cTn id="41" dur="500"/>
                                        <p:tgtEl>
                                          <p:spTgt spid="56"/>
                                        </p:tgtEl>
                                      </p:cBhvr>
                                    </p:animEffect>
                                  </p:childTnLst>
                                </p:cTn>
                              </p:par>
                              <p:par>
                                <p:cTn id="42" presetID="10" presetClass="entr" presetSubtype="0" fill="hold" grpId="0" nodeType="withEffect">
                                  <p:stCondLst>
                                    <p:cond delay="0"/>
                                  </p:stCondLst>
                                  <p:childTnLst>
                                    <p:set>
                                      <p:cBhvr>
                                        <p:cTn id="43" dur="1" fill="hold">
                                          <p:stCondLst>
                                            <p:cond delay="0"/>
                                          </p:stCondLst>
                                        </p:cTn>
                                        <p:tgtEl>
                                          <p:spTgt spid="57"/>
                                        </p:tgtEl>
                                        <p:attrNameLst>
                                          <p:attrName>style.visibility</p:attrName>
                                        </p:attrNameLst>
                                      </p:cBhvr>
                                      <p:to>
                                        <p:strVal val="visible"/>
                                      </p:to>
                                    </p:set>
                                    <p:animEffect transition="in" filter="fade">
                                      <p:cBhvr>
                                        <p:cTn id="44" dur="500"/>
                                        <p:tgtEl>
                                          <p:spTgt spid="57"/>
                                        </p:tgtEl>
                                      </p:cBhvr>
                                    </p:animEffect>
                                  </p:childTnLst>
                                </p:cTn>
                              </p:par>
                              <p:par>
                                <p:cTn id="45" presetID="10" presetClass="entr" presetSubtype="0" fill="hold" grpId="0" nodeType="withEffect">
                                  <p:stCondLst>
                                    <p:cond delay="0"/>
                                  </p:stCondLst>
                                  <p:childTnLst>
                                    <p:set>
                                      <p:cBhvr>
                                        <p:cTn id="46" dur="1" fill="hold">
                                          <p:stCondLst>
                                            <p:cond delay="0"/>
                                          </p:stCondLst>
                                        </p:cTn>
                                        <p:tgtEl>
                                          <p:spTgt spid="58"/>
                                        </p:tgtEl>
                                        <p:attrNameLst>
                                          <p:attrName>style.visibility</p:attrName>
                                        </p:attrNameLst>
                                      </p:cBhvr>
                                      <p:to>
                                        <p:strVal val="visible"/>
                                      </p:to>
                                    </p:set>
                                    <p:animEffect transition="in" filter="fade">
                                      <p:cBhvr>
                                        <p:cTn id="47" dur="500"/>
                                        <p:tgtEl>
                                          <p:spTgt spid="58"/>
                                        </p:tgtEl>
                                      </p:cBhvr>
                                    </p:animEffect>
                                  </p:childTnLst>
                                </p:cTn>
                              </p:par>
                              <p:par>
                                <p:cTn id="48" presetID="10" presetClass="entr" presetSubtype="0" fill="hold" grpId="0" nodeType="withEffect">
                                  <p:stCondLst>
                                    <p:cond delay="0"/>
                                  </p:stCondLst>
                                  <p:childTnLst>
                                    <p:set>
                                      <p:cBhvr>
                                        <p:cTn id="49" dur="1" fill="hold">
                                          <p:stCondLst>
                                            <p:cond delay="0"/>
                                          </p:stCondLst>
                                        </p:cTn>
                                        <p:tgtEl>
                                          <p:spTgt spid="59"/>
                                        </p:tgtEl>
                                        <p:attrNameLst>
                                          <p:attrName>style.visibility</p:attrName>
                                        </p:attrNameLst>
                                      </p:cBhvr>
                                      <p:to>
                                        <p:strVal val="visible"/>
                                      </p:to>
                                    </p:set>
                                    <p:animEffect transition="in" filter="fade">
                                      <p:cBhvr>
                                        <p:cTn id="50" dur="500"/>
                                        <p:tgtEl>
                                          <p:spTgt spid="59"/>
                                        </p:tgtEl>
                                      </p:cBhvr>
                                    </p:animEffect>
                                  </p:childTnLst>
                                </p:cTn>
                              </p:par>
                              <p:par>
                                <p:cTn id="51" presetID="10" presetClass="entr" presetSubtype="0" fill="hold" grpId="0" nodeType="withEffect">
                                  <p:stCondLst>
                                    <p:cond delay="0"/>
                                  </p:stCondLst>
                                  <p:childTnLst>
                                    <p:set>
                                      <p:cBhvr>
                                        <p:cTn id="52" dur="1" fill="hold">
                                          <p:stCondLst>
                                            <p:cond delay="0"/>
                                          </p:stCondLst>
                                        </p:cTn>
                                        <p:tgtEl>
                                          <p:spTgt spid="60"/>
                                        </p:tgtEl>
                                        <p:attrNameLst>
                                          <p:attrName>style.visibility</p:attrName>
                                        </p:attrNameLst>
                                      </p:cBhvr>
                                      <p:to>
                                        <p:strVal val="visible"/>
                                      </p:to>
                                    </p:set>
                                    <p:animEffect transition="in" filter="fade">
                                      <p:cBhvr>
                                        <p:cTn id="53" dur="500"/>
                                        <p:tgtEl>
                                          <p:spTgt spid="60"/>
                                        </p:tgtEl>
                                      </p:cBhvr>
                                    </p:animEffect>
                                  </p:childTnLst>
                                </p:cTn>
                              </p:par>
                              <p:par>
                                <p:cTn id="54" presetID="10" presetClass="entr" presetSubtype="0" fill="hold" grpId="0" nodeType="withEffect">
                                  <p:stCondLst>
                                    <p:cond delay="0"/>
                                  </p:stCondLst>
                                  <p:childTnLst>
                                    <p:set>
                                      <p:cBhvr>
                                        <p:cTn id="55" dur="1" fill="hold">
                                          <p:stCondLst>
                                            <p:cond delay="0"/>
                                          </p:stCondLst>
                                        </p:cTn>
                                        <p:tgtEl>
                                          <p:spTgt spid="61"/>
                                        </p:tgtEl>
                                        <p:attrNameLst>
                                          <p:attrName>style.visibility</p:attrName>
                                        </p:attrNameLst>
                                      </p:cBhvr>
                                      <p:to>
                                        <p:strVal val="visible"/>
                                      </p:to>
                                    </p:set>
                                    <p:animEffect transition="in" filter="fade">
                                      <p:cBhvr>
                                        <p:cTn id="56" dur="500"/>
                                        <p:tgtEl>
                                          <p:spTgt spid="61"/>
                                        </p:tgtEl>
                                      </p:cBhvr>
                                    </p:animEffect>
                                  </p:childTnLst>
                                </p:cTn>
                              </p:par>
                              <p:par>
                                <p:cTn id="57" presetID="10" presetClass="entr" presetSubtype="0" fill="hold" grpId="0" nodeType="withEffect">
                                  <p:stCondLst>
                                    <p:cond delay="0"/>
                                  </p:stCondLst>
                                  <p:childTnLst>
                                    <p:set>
                                      <p:cBhvr>
                                        <p:cTn id="58" dur="1" fill="hold">
                                          <p:stCondLst>
                                            <p:cond delay="0"/>
                                          </p:stCondLst>
                                        </p:cTn>
                                        <p:tgtEl>
                                          <p:spTgt spid="62"/>
                                        </p:tgtEl>
                                        <p:attrNameLst>
                                          <p:attrName>style.visibility</p:attrName>
                                        </p:attrNameLst>
                                      </p:cBhvr>
                                      <p:to>
                                        <p:strVal val="visible"/>
                                      </p:to>
                                    </p:set>
                                    <p:animEffect transition="in" filter="fade">
                                      <p:cBhvr>
                                        <p:cTn id="59" dur="500"/>
                                        <p:tgtEl>
                                          <p:spTgt spid="62"/>
                                        </p:tgtEl>
                                      </p:cBhvr>
                                    </p:animEffect>
                                  </p:childTnLst>
                                </p:cTn>
                              </p:par>
                              <p:par>
                                <p:cTn id="60" presetID="10" presetClass="entr" presetSubtype="0" fill="hold" grpId="0" nodeType="withEffect">
                                  <p:stCondLst>
                                    <p:cond delay="0"/>
                                  </p:stCondLst>
                                  <p:childTnLst>
                                    <p:set>
                                      <p:cBhvr>
                                        <p:cTn id="61" dur="1" fill="hold">
                                          <p:stCondLst>
                                            <p:cond delay="0"/>
                                          </p:stCondLst>
                                        </p:cTn>
                                        <p:tgtEl>
                                          <p:spTgt spid="63"/>
                                        </p:tgtEl>
                                        <p:attrNameLst>
                                          <p:attrName>style.visibility</p:attrName>
                                        </p:attrNameLst>
                                      </p:cBhvr>
                                      <p:to>
                                        <p:strVal val="visible"/>
                                      </p:to>
                                    </p:set>
                                    <p:animEffect transition="in" filter="fade">
                                      <p:cBhvr>
                                        <p:cTn id="62" dur="500"/>
                                        <p:tgtEl>
                                          <p:spTgt spid="63"/>
                                        </p:tgtEl>
                                      </p:cBhvr>
                                    </p:animEffect>
                                  </p:childTnLst>
                                </p:cTn>
                              </p:par>
                              <p:par>
                                <p:cTn id="63" presetID="10" presetClass="entr" presetSubtype="0" fill="hold" grpId="0" nodeType="withEffect">
                                  <p:stCondLst>
                                    <p:cond delay="0"/>
                                  </p:stCondLst>
                                  <p:childTnLst>
                                    <p:set>
                                      <p:cBhvr>
                                        <p:cTn id="64" dur="1" fill="hold">
                                          <p:stCondLst>
                                            <p:cond delay="0"/>
                                          </p:stCondLst>
                                        </p:cTn>
                                        <p:tgtEl>
                                          <p:spTgt spid="64"/>
                                        </p:tgtEl>
                                        <p:attrNameLst>
                                          <p:attrName>style.visibility</p:attrName>
                                        </p:attrNameLst>
                                      </p:cBhvr>
                                      <p:to>
                                        <p:strVal val="visible"/>
                                      </p:to>
                                    </p:set>
                                    <p:animEffect transition="in" filter="fade">
                                      <p:cBhvr>
                                        <p:cTn id="65" dur="500"/>
                                        <p:tgtEl>
                                          <p:spTgt spid="64"/>
                                        </p:tgtEl>
                                      </p:cBhvr>
                                    </p:animEffect>
                                  </p:childTnLst>
                                </p:cTn>
                              </p:par>
                            </p:childTnLst>
                          </p:cTn>
                        </p:par>
                        <p:par>
                          <p:cTn id="66" fill="hold">
                            <p:stCondLst>
                              <p:cond delay="1500"/>
                            </p:stCondLst>
                            <p:childTnLst>
                              <p:par>
                                <p:cTn id="67" presetID="26" presetClass="emph" presetSubtype="0" fill="hold" nodeType="afterEffect">
                                  <p:stCondLst>
                                    <p:cond delay="0"/>
                                  </p:stCondLst>
                                  <p:childTnLst>
                                    <p:animEffect transition="out" filter="fade">
                                      <p:cBhvr>
                                        <p:cTn id="68" dur="500" tmFilter="0, 0; .2, .5; .8, .5; 1, 0"/>
                                        <p:tgtEl>
                                          <p:spTgt spid="4"/>
                                        </p:tgtEl>
                                      </p:cBhvr>
                                    </p:animEffect>
                                    <p:animScale>
                                      <p:cBhvr>
                                        <p:cTn id="69" dur="250" autoRev="1" fill="hold"/>
                                        <p:tgtEl>
                                          <p:spTgt spid="4"/>
                                        </p:tgtEl>
                                      </p:cBhvr>
                                      <p:by x="105000" y="105000"/>
                                    </p:animScale>
                                  </p:childTnLst>
                                </p:cTn>
                              </p:par>
                              <p:par>
                                <p:cTn id="70" presetID="26" presetClass="emph" presetSubtype="0" fill="hold" nodeType="withEffect">
                                  <p:stCondLst>
                                    <p:cond delay="250"/>
                                  </p:stCondLst>
                                  <p:childTnLst>
                                    <p:animEffect transition="out" filter="fade">
                                      <p:cBhvr>
                                        <p:cTn id="71" dur="500" tmFilter="0, 0; .2, .5; .8, .5; 1, 0"/>
                                        <p:tgtEl>
                                          <p:spTgt spid="12"/>
                                        </p:tgtEl>
                                      </p:cBhvr>
                                    </p:animEffect>
                                    <p:animScale>
                                      <p:cBhvr>
                                        <p:cTn id="72" dur="250" autoRev="1" fill="hold"/>
                                        <p:tgtEl>
                                          <p:spTgt spid="12"/>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5"/>
          <p:cNvPicPr>
            <a:picLocks noChangeAspect="1" noChangeArrowheads="1"/>
          </p:cNvPicPr>
          <p:nvPr/>
        </p:nvPicPr>
        <p:blipFill>
          <a:blip r:embed="rId2" cstate="email"/>
          <a:stretch>
            <a:fillRect/>
          </a:stretch>
        </p:blipFill>
        <p:spPr bwMode="auto">
          <a:xfrm>
            <a:off x="4315321" y="1495102"/>
            <a:ext cx="4217120" cy="2666998"/>
          </a:xfrm>
          <a:prstGeom prst="rect">
            <a:avLst/>
          </a:prstGeom>
          <a:noFill/>
          <a:ln w="19050" cmpd="sng">
            <a:solidFill>
              <a:srgbClr val="F2F2F2"/>
            </a:solidFill>
            <a:bevel/>
          </a:ln>
          <a:extLst>
            <a:ext uri="{909E8E84-426E-40DD-AFC4-6F175D3DCCD1}">
              <a14:hiddenFill xmlns:a14="http://schemas.microsoft.com/office/drawing/2010/main">
                <a:solidFill>
                  <a:srgbClr val="FFFFFF"/>
                </a:solidFill>
              </a14:hiddenFill>
            </a:ext>
          </a:extLst>
        </p:spPr>
      </p:pic>
      <p:grpSp>
        <p:nvGrpSpPr>
          <p:cNvPr id="3" name="组合 12"/>
          <p:cNvGrpSpPr/>
          <p:nvPr/>
        </p:nvGrpSpPr>
        <p:grpSpPr bwMode="auto">
          <a:xfrm>
            <a:off x="400099" y="1430907"/>
            <a:ext cx="2356247" cy="442913"/>
            <a:chOff x="0" y="0"/>
            <a:chExt cx="3141314" cy="590550"/>
          </a:xfrm>
        </p:grpSpPr>
        <p:sp>
          <p:nvSpPr>
            <p:cNvPr id="4" name="TextBox 1"/>
            <p:cNvSpPr>
              <a:spLocks noChangeArrowheads="1"/>
            </p:cNvSpPr>
            <p:nvPr/>
          </p:nvSpPr>
          <p:spPr bwMode="auto">
            <a:xfrm>
              <a:off x="0" y="0"/>
              <a:ext cx="387242" cy="553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sz="2100" b="0" i="0" u="none" strike="noStrike" kern="1200" cap="none" spc="0" normalizeH="0" baseline="0" noProof="0" dirty="0">
                  <a:ln>
                    <a:noFill/>
                  </a:ln>
                  <a:solidFill>
                    <a:srgbClr val="FC6E5B"/>
                  </a:solidFill>
                  <a:effectLst/>
                  <a:uLnTx/>
                  <a:uFillTx/>
                  <a:latin typeface="Impact" panose="020B0806030902050204" pitchFamily="34" charset="0"/>
                  <a:ea typeface="MS UI Gothic" panose="020B0600070205080204" pitchFamily="34" charset="-128"/>
                  <a:cs typeface="+mn-cs"/>
                  <a:sym typeface="Impact" panose="020B0806030902050204" pitchFamily="34" charset="0"/>
                </a:rPr>
                <a:t>1</a:t>
              </a:r>
              <a:endParaRPr kumimoji="0" lang="zh-CN" altLang="en-US" sz="2100" b="0" i="0" u="none" strike="noStrike" kern="1200" cap="none" spc="0" normalizeH="0" baseline="0" noProof="0" dirty="0">
                <a:ln>
                  <a:noFill/>
                </a:ln>
                <a:solidFill>
                  <a:srgbClr val="FC6E5B"/>
                </a:solidFill>
                <a:effectLst/>
                <a:uLnTx/>
                <a:uFillTx/>
                <a:latin typeface="Impact" panose="020B0806030902050204" pitchFamily="34" charset="0"/>
                <a:ea typeface="MS UI Gothic" panose="020B0600070205080204" pitchFamily="34" charset="-128"/>
                <a:cs typeface="+mn-cs"/>
                <a:sym typeface="Impact" panose="020B0806030902050204" pitchFamily="34" charset="0"/>
              </a:endParaRPr>
            </a:p>
          </p:txBody>
        </p:sp>
        <p:sp>
          <p:nvSpPr>
            <p:cNvPr id="5" name="直接连接符 15"/>
            <p:cNvSpPr>
              <a:spLocks noChangeShapeType="1"/>
            </p:cNvSpPr>
            <p:nvPr/>
          </p:nvSpPr>
          <p:spPr bwMode="auto">
            <a:xfrm flipH="1">
              <a:off x="0" y="0"/>
              <a:ext cx="590550" cy="590550"/>
            </a:xfrm>
            <a:prstGeom prst="line">
              <a:avLst/>
            </a:prstGeom>
            <a:noFill/>
            <a:ln w="9525" cap="flat" cmpd="sng">
              <a:solidFill>
                <a:schemeClr val="accent1"/>
              </a:solidFill>
              <a:bevel/>
            </a:ln>
            <a:extLst>
              <a:ext uri="{909E8E84-426E-40DD-AFC4-6F175D3DCCD1}">
                <a14:hiddenFill xmlns:a14="http://schemas.microsoft.com/office/drawing/2010/main">
                  <a:noFill/>
                </a14:hiddenFill>
              </a:ext>
            </a:extLst>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Arial" panose="020B0604020202020204"/>
                <a:ea typeface="微软雅黑" panose="020B0503020204020204" pitchFamily="34" charset="-122"/>
                <a:cs typeface="+mn-cs"/>
              </a:endParaRPr>
            </a:p>
          </p:txBody>
        </p:sp>
        <p:sp>
          <p:nvSpPr>
            <p:cNvPr id="6" name="矩形 7"/>
            <p:cNvSpPr>
              <a:spLocks noChangeArrowheads="1"/>
            </p:cNvSpPr>
            <p:nvPr/>
          </p:nvSpPr>
          <p:spPr bwMode="auto">
            <a:xfrm>
              <a:off x="452436" y="95251"/>
              <a:ext cx="2688878" cy="4924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800" b="1" i="0" u="none" strike="noStrike" kern="1200" cap="none" spc="0" normalizeH="0" baseline="0" noProof="0" dirty="0">
                  <a:ln>
                    <a:noFill/>
                  </a:ln>
                  <a:solidFill>
                    <a:prstClr val="black"/>
                  </a:solidFill>
                  <a:effectLst/>
                  <a:uLnTx/>
                  <a:uFillTx/>
                  <a:latin typeface="宋体" panose="02010600030101010101" pitchFamily="2" charset="-122"/>
                  <a:ea typeface="微软雅黑" panose="020B0503020204020204" pitchFamily="34" charset="-122"/>
                  <a:cs typeface="+mn-cs"/>
                </a:rPr>
                <a:t>项目展示</a:t>
              </a:r>
            </a:p>
          </p:txBody>
        </p:sp>
      </p:grpSp>
      <p:sp>
        <p:nvSpPr>
          <p:cNvPr id="7" name="矩形 8"/>
          <p:cNvSpPr>
            <a:spLocks noChangeArrowheads="1"/>
          </p:cNvSpPr>
          <p:nvPr/>
        </p:nvSpPr>
        <p:spPr bwMode="auto">
          <a:xfrm>
            <a:off x="739427" y="1864294"/>
            <a:ext cx="3258741" cy="867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lIns="68580" tIns="34290" rIns="68580" bIns="34290">
            <a:spAutoFit/>
          </a:bodyPr>
          <a:lstStyle/>
          <a:p>
            <a:pPr marL="0" marR="0" lvl="0" indent="0" algn="just" defTabSz="914400" rtl="0" eaLnBrk="1" fontAlgn="auto" latinLnBrk="0" hangingPunct="1">
              <a:lnSpc>
                <a:spcPct val="150000"/>
              </a:lnSpc>
              <a:spcBef>
                <a:spcPts val="0"/>
              </a:spcBef>
              <a:spcAft>
                <a:spcPts val="0"/>
              </a:spcAft>
              <a:buClrTx/>
              <a:buSzTx/>
              <a:buFontTx/>
              <a:buNone/>
              <a:defRPr/>
            </a:pPr>
            <a:r>
              <a:rPr kumimoji="0" lang="zh-CN" altLang="en-US" sz="1200" b="0" i="0" u="none" strike="noStrike" kern="1200" cap="none" spc="0" normalizeH="0" baseline="0" noProof="0" dirty="0">
                <a:ln>
                  <a:noFill/>
                </a:ln>
                <a:solidFill>
                  <a:srgbClr val="595959"/>
                </a:solidFill>
                <a:effectLst/>
                <a:uLnTx/>
                <a:uFillTx/>
                <a:latin typeface="微软雅黑" panose="020B0503020204020204" pitchFamily="34" charset="-122"/>
                <a:ea typeface="微软雅黑" panose="020B0503020204020204" pitchFamily="34" charset="-122"/>
                <a:cs typeface="+mn-cs"/>
                <a:sym typeface="微软雅黑" panose="020B0503020204020204" pitchFamily="34" charset="-122"/>
              </a:rPr>
              <a:t>在这里输入内容文本在这里输入内容文本在这里输入内容文本在这里输入内容文本在这里输入内容文本在这里输入内容文本</a:t>
            </a:r>
          </a:p>
        </p:txBody>
      </p:sp>
      <p:grpSp>
        <p:nvGrpSpPr>
          <p:cNvPr id="8" name="组合 18"/>
          <p:cNvGrpSpPr/>
          <p:nvPr/>
        </p:nvGrpSpPr>
        <p:grpSpPr bwMode="auto">
          <a:xfrm>
            <a:off x="403670" y="2978720"/>
            <a:ext cx="1443770" cy="442913"/>
            <a:chOff x="0" y="0"/>
            <a:chExt cx="1924928" cy="590550"/>
          </a:xfrm>
        </p:grpSpPr>
        <p:sp>
          <p:nvSpPr>
            <p:cNvPr id="9" name="TextBox 10"/>
            <p:cNvSpPr>
              <a:spLocks noChangeArrowheads="1"/>
            </p:cNvSpPr>
            <p:nvPr/>
          </p:nvSpPr>
          <p:spPr bwMode="auto">
            <a:xfrm>
              <a:off x="0" y="0"/>
              <a:ext cx="438559" cy="553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sz="2100" b="0" i="0" u="none" strike="noStrike" kern="1200" cap="none" spc="0" normalizeH="0" baseline="0" noProof="0" dirty="0">
                  <a:ln>
                    <a:noFill/>
                  </a:ln>
                  <a:solidFill>
                    <a:srgbClr val="66BFBC"/>
                  </a:solidFill>
                  <a:effectLst/>
                  <a:uLnTx/>
                  <a:uFillTx/>
                  <a:latin typeface="Impact" panose="020B0806030902050204" pitchFamily="34" charset="0"/>
                  <a:ea typeface="MS UI Gothic" panose="020B0600070205080204" pitchFamily="34" charset="-128"/>
                  <a:cs typeface="+mn-cs"/>
                  <a:sym typeface="Impact" panose="020B0806030902050204" pitchFamily="34" charset="0"/>
                </a:rPr>
                <a:t>2</a:t>
              </a:r>
              <a:endParaRPr kumimoji="0" lang="zh-CN" altLang="en-US" sz="2100" b="0" i="0" u="none" strike="noStrike" kern="1200" cap="none" spc="0" normalizeH="0" baseline="0" noProof="0" dirty="0">
                <a:ln>
                  <a:noFill/>
                </a:ln>
                <a:solidFill>
                  <a:srgbClr val="66BFBC"/>
                </a:solidFill>
                <a:effectLst/>
                <a:uLnTx/>
                <a:uFillTx/>
                <a:latin typeface="Impact" panose="020B0806030902050204" pitchFamily="34" charset="0"/>
                <a:ea typeface="MS UI Gothic" panose="020B0600070205080204" pitchFamily="34" charset="-128"/>
                <a:cs typeface="+mn-cs"/>
                <a:sym typeface="Impact" panose="020B0806030902050204" pitchFamily="34" charset="0"/>
              </a:endParaRPr>
            </a:p>
          </p:txBody>
        </p:sp>
        <p:sp>
          <p:nvSpPr>
            <p:cNvPr id="10" name="直接连接符 20"/>
            <p:cNvSpPr>
              <a:spLocks noChangeShapeType="1"/>
            </p:cNvSpPr>
            <p:nvPr/>
          </p:nvSpPr>
          <p:spPr bwMode="auto">
            <a:xfrm flipH="1">
              <a:off x="0" y="0"/>
              <a:ext cx="590550" cy="590550"/>
            </a:xfrm>
            <a:prstGeom prst="line">
              <a:avLst/>
            </a:prstGeom>
            <a:noFill/>
            <a:ln w="9525" cap="flat" cmpd="sng">
              <a:solidFill>
                <a:schemeClr val="accent3"/>
              </a:solidFill>
              <a:bevel/>
            </a:ln>
            <a:extLst>
              <a:ext uri="{909E8E84-426E-40DD-AFC4-6F175D3DCCD1}">
                <a14:hiddenFill xmlns:a14="http://schemas.microsoft.com/office/drawing/2010/main">
                  <a:noFill/>
                </a14:hiddenFill>
              </a:ext>
            </a:extLst>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Arial" panose="020B0604020202020204"/>
                <a:ea typeface="微软雅黑" panose="020B0503020204020204" pitchFamily="34" charset="-122"/>
                <a:cs typeface="+mn-cs"/>
              </a:endParaRPr>
            </a:p>
          </p:txBody>
        </p:sp>
        <p:sp>
          <p:nvSpPr>
            <p:cNvPr id="11" name="矩形 12"/>
            <p:cNvSpPr>
              <a:spLocks noChangeArrowheads="1"/>
            </p:cNvSpPr>
            <p:nvPr/>
          </p:nvSpPr>
          <p:spPr bwMode="auto">
            <a:xfrm>
              <a:off x="447676" y="95251"/>
              <a:ext cx="1477252" cy="4924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800" b="1" i="0" u="none" strike="noStrike" kern="1200" cap="none" spc="0" normalizeH="0" baseline="0" noProof="0" dirty="0">
                  <a:ln>
                    <a:noFill/>
                  </a:ln>
                  <a:solidFill>
                    <a:prstClr val="black"/>
                  </a:solidFill>
                  <a:effectLst/>
                  <a:uLnTx/>
                  <a:uFillTx/>
                  <a:latin typeface="宋体" panose="02010600030101010101" pitchFamily="2" charset="-122"/>
                  <a:ea typeface="微软雅黑" panose="020B0503020204020204" pitchFamily="34" charset="-122"/>
                  <a:cs typeface="+mn-cs"/>
                </a:rPr>
                <a:t>项目展示</a:t>
              </a:r>
            </a:p>
          </p:txBody>
        </p:sp>
      </p:grpSp>
      <p:sp>
        <p:nvSpPr>
          <p:cNvPr id="12" name="矩形 9"/>
          <p:cNvSpPr>
            <a:spLocks noChangeArrowheads="1"/>
          </p:cNvSpPr>
          <p:nvPr/>
        </p:nvSpPr>
        <p:spPr bwMode="auto">
          <a:xfrm>
            <a:off x="739427" y="3371626"/>
            <a:ext cx="3258741" cy="867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lIns="68580" tIns="34290" rIns="68580" bIns="34290">
            <a:spAutoFit/>
          </a:bodyPr>
          <a:lstStyle/>
          <a:p>
            <a:pPr marL="0" marR="0" lvl="0" indent="0" algn="just" defTabSz="914400" rtl="0" eaLnBrk="1" fontAlgn="auto" latinLnBrk="0" hangingPunct="1">
              <a:lnSpc>
                <a:spcPct val="150000"/>
              </a:lnSpc>
              <a:spcBef>
                <a:spcPts val="0"/>
              </a:spcBef>
              <a:spcAft>
                <a:spcPts val="0"/>
              </a:spcAft>
              <a:buClrTx/>
              <a:buSzTx/>
              <a:buFontTx/>
              <a:buNone/>
              <a:defRPr/>
            </a:pPr>
            <a:r>
              <a:rPr kumimoji="0" lang="zh-CN" altLang="en-US" sz="1200" b="0" i="0" u="none" strike="noStrike" kern="1200" cap="none" spc="0" normalizeH="0" baseline="0" noProof="0" dirty="0">
                <a:ln>
                  <a:noFill/>
                </a:ln>
                <a:solidFill>
                  <a:srgbClr val="595959"/>
                </a:solidFill>
                <a:effectLst/>
                <a:uLnTx/>
                <a:uFillTx/>
                <a:latin typeface="微软雅黑" panose="020B0503020204020204" pitchFamily="34" charset="-122"/>
                <a:ea typeface="微软雅黑" panose="020B0503020204020204" pitchFamily="34" charset="-122"/>
                <a:cs typeface="+mn-cs"/>
                <a:sym typeface="微软雅黑" panose="020B0503020204020204" pitchFamily="34" charset="-122"/>
              </a:rPr>
              <a:t>在这里输入内容文本在这里输入内容文本在这里输入内容文本在这里输入内容文本在这里输入内容文本在这里输入内容文本</a:t>
            </a: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Click="0" advTm="0">
        <p15:prstTrans prst="pageCurlDouble"/>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par>
                          <p:cTn id="10" fill="hold">
                            <p:stCondLst>
                              <p:cond delay="500"/>
                            </p:stCondLst>
                            <p:childTnLst>
                              <p:par>
                                <p:cTn id="11" presetID="26" presetClass="emph" presetSubtype="0" fill="hold" nodeType="afterEffect">
                                  <p:stCondLst>
                                    <p:cond delay="0"/>
                                  </p:stCondLst>
                                  <p:childTnLst>
                                    <p:animEffect transition="out" filter="fade">
                                      <p:cBhvr>
                                        <p:cTn id="12" dur="500" tmFilter="0, 0; .2, .5; .8, .5; 1, 0"/>
                                        <p:tgtEl>
                                          <p:spTgt spid="2"/>
                                        </p:tgtEl>
                                      </p:cBhvr>
                                    </p:animEffect>
                                    <p:animScale>
                                      <p:cBhvr>
                                        <p:cTn id="13" dur="250" autoRev="1" fill="hold"/>
                                        <p:tgtEl>
                                          <p:spTgt spid="2"/>
                                        </p:tgtEl>
                                      </p:cBhvr>
                                      <p:by x="105000" y="105000"/>
                                    </p:animScale>
                                  </p:childTnLst>
                                </p:cTn>
                              </p:par>
                            </p:childTnLst>
                          </p:cTn>
                        </p:par>
                        <p:par>
                          <p:cTn id="14" fill="hold">
                            <p:stCondLst>
                              <p:cond delay="1000"/>
                            </p:stCondLst>
                            <p:childTnLst>
                              <p:par>
                                <p:cTn id="15" presetID="2" presetClass="entr" presetSubtype="2" decel="100000" fill="hold" nodeType="after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p:cTn id="17" dur="500" fill="hold"/>
                                        <p:tgtEl>
                                          <p:spTgt spid="3"/>
                                        </p:tgtEl>
                                        <p:attrNameLst>
                                          <p:attrName>ppt_x</p:attrName>
                                        </p:attrNameLst>
                                      </p:cBhvr>
                                      <p:tavLst>
                                        <p:tav tm="0">
                                          <p:val>
                                            <p:strVal val="1+#ppt_w/2"/>
                                          </p:val>
                                        </p:tav>
                                        <p:tav tm="100000">
                                          <p:val>
                                            <p:strVal val="#ppt_x"/>
                                          </p:val>
                                        </p:tav>
                                      </p:tavLst>
                                    </p:anim>
                                    <p:anim calcmode="lin" valueType="num">
                                      <p:cBhvr>
                                        <p:cTn id="18" dur="500" fill="hold"/>
                                        <p:tgtEl>
                                          <p:spTgt spid="3"/>
                                        </p:tgtEl>
                                        <p:attrNameLst>
                                          <p:attrName>ppt_y</p:attrName>
                                        </p:attrNameLst>
                                      </p:cBhvr>
                                      <p:tavLst>
                                        <p:tav tm="0">
                                          <p:val>
                                            <p:strVal val="#ppt_y"/>
                                          </p:val>
                                        </p:tav>
                                        <p:tav tm="100000">
                                          <p:val>
                                            <p:strVal val="#ppt_y"/>
                                          </p:val>
                                        </p:tav>
                                      </p:tavLst>
                                    </p:anim>
                                  </p:childTnLst>
                                </p:cTn>
                              </p:par>
                              <p:par>
                                <p:cTn id="19" presetID="2" presetClass="entr" presetSubtype="8" decel="100000" fill="hold" grpId="0" nodeType="withEffect">
                                  <p:stCondLst>
                                    <p:cond delay="0"/>
                                  </p:stCondLst>
                                  <p:childTnLst>
                                    <p:set>
                                      <p:cBhvr>
                                        <p:cTn id="20" dur="1" fill="hold">
                                          <p:stCondLst>
                                            <p:cond delay="0"/>
                                          </p:stCondLst>
                                        </p:cTn>
                                        <p:tgtEl>
                                          <p:spTgt spid="7"/>
                                        </p:tgtEl>
                                        <p:attrNameLst>
                                          <p:attrName>style.visibility</p:attrName>
                                        </p:attrNameLst>
                                      </p:cBhvr>
                                      <p:to>
                                        <p:strVal val="visible"/>
                                      </p:to>
                                    </p:set>
                                    <p:anim calcmode="lin" valueType="num">
                                      <p:cBhvr>
                                        <p:cTn id="21" dur="500" fill="hold"/>
                                        <p:tgtEl>
                                          <p:spTgt spid="7"/>
                                        </p:tgtEl>
                                        <p:attrNameLst>
                                          <p:attrName>ppt_x</p:attrName>
                                        </p:attrNameLst>
                                      </p:cBhvr>
                                      <p:tavLst>
                                        <p:tav tm="0">
                                          <p:val>
                                            <p:strVal val="0-#ppt_w/2"/>
                                          </p:val>
                                        </p:tav>
                                        <p:tav tm="100000">
                                          <p:val>
                                            <p:strVal val="#ppt_x"/>
                                          </p:val>
                                        </p:tav>
                                      </p:tavLst>
                                    </p:anim>
                                    <p:anim calcmode="lin" valueType="num">
                                      <p:cBhvr>
                                        <p:cTn id="22" dur="500" fill="hold"/>
                                        <p:tgtEl>
                                          <p:spTgt spid="7"/>
                                        </p:tgtEl>
                                        <p:attrNameLst>
                                          <p:attrName>ppt_y</p:attrName>
                                        </p:attrNameLst>
                                      </p:cBhvr>
                                      <p:tavLst>
                                        <p:tav tm="0">
                                          <p:val>
                                            <p:strVal val="#ppt_y"/>
                                          </p:val>
                                        </p:tav>
                                        <p:tav tm="100000">
                                          <p:val>
                                            <p:strVal val="#ppt_y"/>
                                          </p:val>
                                        </p:tav>
                                      </p:tavLst>
                                    </p:anim>
                                  </p:childTnLst>
                                </p:cTn>
                              </p:par>
                            </p:childTnLst>
                          </p:cTn>
                        </p:par>
                        <p:par>
                          <p:cTn id="23" fill="hold">
                            <p:stCondLst>
                              <p:cond delay="1500"/>
                            </p:stCondLst>
                            <p:childTnLst>
                              <p:par>
                                <p:cTn id="24" presetID="2" presetClass="entr" presetSubtype="2" decel="100000" fill="hold" nodeType="afterEffect">
                                  <p:stCondLst>
                                    <p:cond delay="0"/>
                                  </p:stCondLst>
                                  <p:childTnLst>
                                    <p:set>
                                      <p:cBhvr>
                                        <p:cTn id="25" dur="1" fill="hold">
                                          <p:stCondLst>
                                            <p:cond delay="0"/>
                                          </p:stCondLst>
                                        </p:cTn>
                                        <p:tgtEl>
                                          <p:spTgt spid="8"/>
                                        </p:tgtEl>
                                        <p:attrNameLst>
                                          <p:attrName>style.visibility</p:attrName>
                                        </p:attrNameLst>
                                      </p:cBhvr>
                                      <p:to>
                                        <p:strVal val="visible"/>
                                      </p:to>
                                    </p:set>
                                    <p:anim calcmode="lin" valueType="num">
                                      <p:cBhvr>
                                        <p:cTn id="26" dur="500" fill="hold"/>
                                        <p:tgtEl>
                                          <p:spTgt spid="8"/>
                                        </p:tgtEl>
                                        <p:attrNameLst>
                                          <p:attrName>ppt_x</p:attrName>
                                        </p:attrNameLst>
                                      </p:cBhvr>
                                      <p:tavLst>
                                        <p:tav tm="0">
                                          <p:val>
                                            <p:strVal val="1+#ppt_w/2"/>
                                          </p:val>
                                        </p:tav>
                                        <p:tav tm="100000">
                                          <p:val>
                                            <p:strVal val="#ppt_x"/>
                                          </p:val>
                                        </p:tav>
                                      </p:tavLst>
                                    </p:anim>
                                    <p:anim calcmode="lin" valueType="num">
                                      <p:cBhvr>
                                        <p:cTn id="27" dur="500" fill="hold"/>
                                        <p:tgtEl>
                                          <p:spTgt spid="8"/>
                                        </p:tgtEl>
                                        <p:attrNameLst>
                                          <p:attrName>ppt_y</p:attrName>
                                        </p:attrNameLst>
                                      </p:cBhvr>
                                      <p:tavLst>
                                        <p:tav tm="0">
                                          <p:val>
                                            <p:strVal val="#ppt_y"/>
                                          </p:val>
                                        </p:tav>
                                        <p:tav tm="100000">
                                          <p:val>
                                            <p:strVal val="#ppt_y"/>
                                          </p:val>
                                        </p:tav>
                                      </p:tavLst>
                                    </p:anim>
                                  </p:childTnLst>
                                </p:cTn>
                              </p:par>
                              <p:par>
                                <p:cTn id="28" presetID="2" presetClass="entr" presetSubtype="8" decel="100000" fill="hold" grpId="0" nodeType="withEffect">
                                  <p:stCondLst>
                                    <p:cond delay="0"/>
                                  </p:stCondLst>
                                  <p:childTnLst>
                                    <p:set>
                                      <p:cBhvr>
                                        <p:cTn id="29" dur="1" fill="hold">
                                          <p:stCondLst>
                                            <p:cond delay="0"/>
                                          </p:stCondLst>
                                        </p:cTn>
                                        <p:tgtEl>
                                          <p:spTgt spid="12"/>
                                        </p:tgtEl>
                                        <p:attrNameLst>
                                          <p:attrName>style.visibility</p:attrName>
                                        </p:attrNameLst>
                                      </p:cBhvr>
                                      <p:to>
                                        <p:strVal val="visible"/>
                                      </p:to>
                                    </p:set>
                                    <p:anim calcmode="lin" valueType="num">
                                      <p:cBhvr>
                                        <p:cTn id="30" dur="500" fill="hold"/>
                                        <p:tgtEl>
                                          <p:spTgt spid="12"/>
                                        </p:tgtEl>
                                        <p:attrNameLst>
                                          <p:attrName>ppt_x</p:attrName>
                                        </p:attrNameLst>
                                      </p:cBhvr>
                                      <p:tavLst>
                                        <p:tav tm="0">
                                          <p:val>
                                            <p:strVal val="0-#ppt_w/2"/>
                                          </p:val>
                                        </p:tav>
                                        <p:tav tm="100000">
                                          <p:val>
                                            <p:strVal val="#ppt_x"/>
                                          </p:val>
                                        </p:tav>
                                      </p:tavLst>
                                    </p:anim>
                                    <p:anim calcmode="lin" valueType="num">
                                      <p:cBhvr>
                                        <p:cTn id="31" dur="500" fill="hold"/>
                                        <p:tgtEl>
                                          <p:spTgt spid="1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ldLvl="0" autoUpdateAnimBg="0"/>
      <p:bldP spid="12" grpId="0" bldLvl="0" autoUpdateAnimBg="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图片 5"/>
          <p:cNvPicPr>
            <a:picLocks noChangeAspect="1"/>
          </p:cNvPicPr>
          <p:nvPr/>
        </p:nvPicPr>
        <p:blipFill>
          <a:blip r:embed="rId3" cstate="email"/>
          <a:stretch>
            <a:fillRect/>
          </a:stretch>
        </p:blipFill>
        <p:spPr>
          <a:xfrm>
            <a:off x="2709" y="-1"/>
            <a:ext cx="9141291" cy="5143500"/>
          </a:xfrm>
          <a:prstGeom prst="rect">
            <a:avLst/>
          </a:prstGeom>
        </p:spPr>
      </p:pic>
      <p:pic>
        <p:nvPicPr>
          <p:cNvPr id="2" name="图片 1"/>
          <p:cNvPicPr>
            <a:picLocks noChangeAspect="1"/>
          </p:cNvPicPr>
          <p:nvPr/>
        </p:nvPicPr>
        <p:blipFill>
          <a:blip r:embed="rId4" cstate="email"/>
          <a:stretch>
            <a:fillRect/>
          </a:stretch>
        </p:blipFill>
        <p:spPr>
          <a:xfrm>
            <a:off x="2340281" y="1458907"/>
            <a:ext cx="4724690" cy="1106197"/>
          </a:xfrm>
          <a:prstGeom prst="rect">
            <a:avLst/>
          </a:prstGeom>
        </p:spPr>
      </p:pic>
      <p:pic>
        <p:nvPicPr>
          <p:cNvPr id="3" name="图片 2"/>
          <p:cNvPicPr>
            <a:picLocks noChangeAspect="1"/>
          </p:cNvPicPr>
          <p:nvPr/>
        </p:nvPicPr>
        <p:blipFill>
          <a:blip r:embed="rId5" cstate="email"/>
          <a:stretch>
            <a:fillRect/>
          </a:stretch>
        </p:blipFill>
        <p:spPr>
          <a:xfrm>
            <a:off x="4105713" y="511929"/>
            <a:ext cx="3291568" cy="1030139"/>
          </a:xfrm>
          <a:prstGeom prst="rect">
            <a:avLst/>
          </a:prstGeom>
        </p:spPr>
      </p:pic>
      <p:pic>
        <p:nvPicPr>
          <p:cNvPr id="4" name="图片 3"/>
          <p:cNvPicPr>
            <a:picLocks noChangeAspect="1"/>
          </p:cNvPicPr>
          <p:nvPr/>
        </p:nvPicPr>
        <p:blipFill>
          <a:blip r:embed="rId6" cstate="email"/>
          <a:stretch>
            <a:fillRect/>
          </a:stretch>
        </p:blipFill>
        <p:spPr>
          <a:xfrm>
            <a:off x="2007972" y="373909"/>
            <a:ext cx="1865222" cy="1084998"/>
          </a:xfrm>
          <a:prstGeom prst="rect">
            <a:avLst/>
          </a:prstGeom>
        </p:spPr>
      </p:pic>
      <p:pic>
        <p:nvPicPr>
          <p:cNvPr id="5" name="图片 4"/>
          <p:cNvPicPr>
            <a:picLocks noChangeAspect="1"/>
          </p:cNvPicPr>
          <p:nvPr/>
        </p:nvPicPr>
        <p:blipFill>
          <a:blip r:embed="rId7" cstate="email"/>
          <a:stretch>
            <a:fillRect/>
          </a:stretch>
        </p:blipFill>
        <p:spPr>
          <a:xfrm>
            <a:off x="0" y="2565104"/>
            <a:ext cx="9143244" cy="2578395"/>
          </a:xfrm>
          <a:prstGeom prst="rect">
            <a:avLst/>
          </a:prstGeom>
        </p:spPr>
      </p:pic>
      <p:sp>
        <p:nvSpPr>
          <p:cNvPr id="7" name="文本框 6"/>
          <p:cNvSpPr txBox="1"/>
          <p:nvPr/>
        </p:nvSpPr>
        <p:spPr>
          <a:xfrm>
            <a:off x="2940583" y="2686982"/>
            <a:ext cx="3432222" cy="461665"/>
          </a:xfrm>
          <a:prstGeom prst="rect">
            <a:avLst/>
          </a:prstGeom>
          <a:noFill/>
        </p:spPr>
        <p:txBody>
          <a:bodyPr wrap="none" rtlCol="0">
            <a:spAutoFit/>
          </a:bodyPr>
          <a:lstStyle/>
          <a:p>
            <a:r>
              <a:rPr lang="zh-CN" altLang="en-US" sz="2400" b="1" dirty="0">
                <a:solidFill>
                  <a:srgbClr val="0078AA"/>
                </a:solidFill>
                <a:latin typeface="微软雅黑" panose="020B0503020204020204" pitchFamily="34" charset="-122"/>
                <a:ea typeface="微软雅黑" panose="020B0503020204020204" pitchFamily="34" charset="-122"/>
              </a:rPr>
              <a:t>感谢观看 </a:t>
            </a:r>
            <a:r>
              <a:rPr lang="en-US" altLang="zh-CN" sz="2400" b="1" dirty="0">
                <a:solidFill>
                  <a:srgbClr val="0078AA"/>
                </a:solidFill>
                <a:latin typeface="微软雅黑" panose="020B0503020204020204" pitchFamily="34" charset="-122"/>
                <a:ea typeface="微软雅黑" panose="020B0503020204020204" pitchFamily="34" charset="-122"/>
              </a:rPr>
              <a:t>THANK YOU</a:t>
            </a:r>
            <a:endParaRPr lang="zh-CN" altLang="en-US" sz="2400" b="1" dirty="0">
              <a:solidFill>
                <a:srgbClr val="0078AA"/>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Click="0" advTm="0">
        <p15:prstTrans prst="pageCurlDouble"/>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50" presetClass="entr" presetSubtype="0" decel="100000" fill="hold" nodeType="afterEffect">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cBhvr>
                                        <p:cTn id="13" dur="1000" fill="hold"/>
                                        <p:tgtEl>
                                          <p:spTgt spid="2"/>
                                        </p:tgtEl>
                                        <p:attrNameLst>
                                          <p:attrName>ppt_w</p:attrName>
                                        </p:attrNameLst>
                                      </p:cBhvr>
                                      <p:tavLst>
                                        <p:tav tm="0">
                                          <p:val>
                                            <p:strVal val="#ppt_w+.3"/>
                                          </p:val>
                                        </p:tav>
                                        <p:tav tm="100000">
                                          <p:val>
                                            <p:strVal val="#ppt_w"/>
                                          </p:val>
                                        </p:tav>
                                      </p:tavLst>
                                    </p:anim>
                                    <p:anim calcmode="lin" valueType="num">
                                      <p:cBhvr>
                                        <p:cTn id="14" dur="1000" fill="hold"/>
                                        <p:tgtEl>
                                          <p:spTgt spid="2"/>
                                        </p:tgtEl>
                                        <p:attrNameLst>
                                          <p:attrName>ppt_h</p:attrName>
                                        </p:attrNameLst>
                                      </p:cBhvr>
                                      <p:tavLst>
                                        <p:tav tm="0">
                                          <p:val>
                                            <p:strVal val="#ppt_h"/>
                                          </p:val>
                                        </p:tav>
                                        <p:tav tm="100000">
                                          <p:val>
                                            <p:strVal val="#ppt_h"/>
                                          </p:val>
                                        </p:tav>
                                      </p:tavLst>
                                    </p:anim>
                                    <p:animEffect transition="in" filter="fade">
                                      <p:cBhvr>
                                        <p:cTn id="15" dur="1000"/>
                                        <p:tgtEl>
                                          <p:spTgt spid="2"/>
                                        </p:tgtEl>
                                      </p:cBhvr>
                                    </p:animEffect>
                                  </p:childTnLst>
                                </p:cTn>
                              </p:par>
                            </p:childTnLst>
                          </p:cTn>
                        </p:par>
                        <p:par>
                          <p:cTn id="16" fill="hold">
                            <p:stCondLst>
                              <p:cond delay="2000"/>
                            </p:stCondLst>
                            <p:childTnLst>
                              <p:par>
                                <p:cTn id="17" presetID="26" presetClass="entr" presetSubtype="0" fill="hold" nodeType="after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wipe(down)">
                                      <p:cBhvr>
                                        <p:cTn id="19" dur="580">
                                          <p:stCondLst>
                                            <p:cond delay="0"/>
                                          </p:stCondLst>
                                        </p:cTn>
                                        <p:tgtEl>
                                          <p:spTgt spid="4"/>
                                        </p:tgtEl>
                                      </p:cBhvr>
                                    </p:animEffect>
                                    <p:anim calcmode="lin" valueType="num">
                                      <p:cBhvr>
                                        <p:cTn id="20" dur="1822"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21" dur="664"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22" dur="664" tmFilter="0, 0; 0.125,0.2665; 0.25,0.4; 0.375,0.465; 0.5,0.5;  0.625,0.535; 0.75,0.6; 0.875,0.7335; 1,1">
                                          <p:stCondLst>
                                            <p:cond delay="664"/>
                                          </p:stCondLst>
                                        </p:cTn>
                                        <p:tgtEl>
                                          <p:spTgt spid="4"/>
                                        </p:tgtEl>
                                        <p:attrNameLst>
                                          <p:attrName>ppt_y</p:attrName>
                                        </p:attrNameLst>
                                      </p:cBhvr>
                                      <p:tavLst>
                                        <p:tav tm="0" fmla="#ppt_y-sin(pi*$)/9">
                                          <p:val>
                                            <p:fltVal val="0"/>
                                          </p:val>
                                        </p:tav>
                                        <p:tav tm="100000">
                                          <p:val>
                                            <p:fltVal val="1"/>
                                          </p:val>
                                        </p:tav>
                                      </p:tavLst>
                                    </p:anim>
                                    <p:anim calcmode="lin" valueType="num">
                                      <p:cBhvr>
                                        <p:cTn id="23" dur="332" tmFilter="0, 0; 0.125,0.2665; 0.25,0.4; 0.375,0.465; 0.5,0.5;  0.625,0.535; 0.75,0.6; 0.875,0.7335; 1,1">
                                          <p:stCondLst>
                                            <p:cond delay="1324"/>
                                          </p:stCondLst>
                                        </p:cTn>
                                        <p:tgtEl>
                                          <p:spTgt spid="4"/>
                                        </p:tgtEl>
                                        <p:attrNameLst>
                                          <p:attrName>ppt_y</p:attrName>
                                        </p:attrNameLst>
                                      </p:cBhvr>
                                      <p:tavLst>
                                        <p:tav tm="0" fmla="#ppt_y-sin(pi*$)/27">
                                          <p:val>
                                            <p:fltVal val="0"/>
                                          </p:val>
                                        </p:tav>
                                        <p:tav tm="100000">
                                          <p:val>
                                            <p:fltVal val="1"/>
                                          </p:val>
                                        </p:tav>
                                      </p:tavLst>
                                    </p:anim>
                                    <p:anim calcmode="lin" valueType="num">
                                      <p:cBhvr>
                                        <p:cTn id="24" dur="164" tmFilter="0, 0; 0.125,0.2665; 0.25,0.4; 0.375,0.465; 0.5,0.5;  0.625,0.535; 0.75,0.6; 0.875,0.7335; 1,1">
                                          <p:stCondLst>
                                            <p:cond delay="1656"/>
                                          </p:stCondLst>
                                        </p:cTn>
                                        <p:tgtEl>
                                          <p:spTgt spid="4"/>
                                        </p:tgtEl>
                                        <p:attrNameLst>
                                          <p:attrName>ppt_y</p:attrName>
                                        </p:attrNameLst>
                                      </p:cBhvr>
                                      <p:tavLst>
                                        <p:tav tm="0" fmla="#ppt_y-sin(pi*$)/81">
                                          <p:val>
                                            <p:fltVal val="0"/>
                                          </p:val>
                                        </p:tav>
                                        <p:tav tm="100000">
                                          <p:val>
                                            <p:fltVal val="1"/>
                                          </p:val>
                                        </p:tav>
                                      </p:tavLst>
                                    </p:anim>
                                    <p:animScale>
                                      <p:cBhvr>
                                        <p:cTn id="25" dur="26">
                                          <p:stCondLst>
                                            <p:cond delay="650"/>
                                          </p:stCondLst>
                                        </p:cTn>
                                        <p:tgtEl>
                                          <p:spTgt spid="4"/>
                                        </p:tgtEl>
                                      </p:cBhvr>
                                      <p:to x="100000" y="60000"/>
                                    </p:animScale>
                                    <p:animScale>
                                      <p:cBhvr>
                                        <p:cTn id="26" dur="166" decel="50000">
                                          <p:stCondLst>
                                            <p:cond delay="676"/>
                                          </p:stCondLst>
                                        </p:cTn>
                                        <p:tgtEl>
                                          <p:spTgt spid="4"/>
                                        </p:tgtEl>
                                      </p:cBhvr>
                                      <p:to x="100000" y="100000"/>
                                    </p:animScale>
                                    <p:animScale>
                                      <p:cBhvr>
                                        <p:cTn id="27" dur="26">
                                          <p:stCondLst>
                                            <p:cond delay="1312"/>
                                          </p:stCondLst>
                                        </p:cTn>
                                        <p:tgtEl>
                                          <p:spTgt spid="4"/>
                                        </p:tgtEl>
                                      </p:cBhvr>
                                      <p:to x="100000" y="80000"/>
                                    </p:animScale>
                                    <p:animScale>
                                      <p:cBhvr>
                                        <p:cTn id="28" dur="166" decel="50000">
                                          <p:stCondLst>
                                            <p:cond delay="1338"/>
                                          </p:stCondLst>
                                        </p:cTn>
                                        <p:tgtEl>
                                          <p:spTgt spid="4"/>
                                        </p:tgtEl>
                                      </p:cBhvr>
                                      <p:to x="100000" y="100000"/>
                                    </p:animScale>
                                    <p:animScale>
                                      <p:cBhvr>
                                        <p:cTn id="29" dur="26">
                                          <p:stCondLst>
                                            <p:cond delay="1642"/>
                                          </p:stCondLst>
                                        </p:cTn>
                                        <p:tgtEl>
                                          <p:spTgt spid="4"/>
                                        </p:tgtEl>
                                      </p:cBhvr>
                                      <p:to x="100000" y="90000"/>
                                    </p:animScale>
                                    <p:animScale>
                                      <p:cBhvr>
                                        <p:cTn id="30" dur="166" decel="50000">
                                          <p:stCondLst>
                                            <p:cond delay="1668"/>
                                          </p:stCondLst>
                                        </p:cTn>
                                        <p:tgtEl>
                                          <p:spTgt spid="4"/>
                                        </p:tgtEl>
                                      </p:cBhvr>
                                      <p:to x="100000" y="100000"/>
                                    </p:animScale>
                                    <p:animScale>
                                      <p:cBhvr>
                                        <p:cTn id="31" dur="26">
                                          <p:stCondLst>
                                            <p:cond delay="1808"/>
                                          </p:stCondLst>
                                        </p:cTn>
                                        <p:tgtEl>
                                          <p:spTgt spid="4"/>
                                        </p:tgtEl>
                                      </p:cBhvr>
                                      <p:to x="100000" y="95000"/>
                                    </p:animScale>
                                    <p:animScale>
                                      <p:cBhvr>
                                        <p:cTn id="32" dur="166" decel="50000">
                                          <p:stCondLst>
                                            <p:cond delay="1834"/>
                                          </p:stCondLst>
                                        </p:cTn>
                                        <p:tgtEl>
                                          <p:spTgt spid="4"/>
                                        </p:tgtEl>
                                      </p:cBhvr>
                                      <p:to x="100000" y="100000"/>
                                    </p:animScale>
                                  </p:childTnLst>
                                </p:cTn>
                              </p:par>
                            </p:childTnLst>
                          </p:cTn>
                        </p:par>
                        <p:par>
                          <p:cTn id="33" fill="hold">
                            <p:stCondLst>
                              <p:cond delay="4000"/>
                            </p:stCondLst>
                            <p:childTnLst>
                              <p:par>
                                <p:cTn id="34" presetID="2" presetClass="entr" presetSubtype="2" decel="21000" fill="hold" nodeType="afterEffect">
                                  <p:stCondLst>
                                    <p:cond delay="0"/>
                                  </p:stCondLst>
                                  <p:childTnLst>
                                    <p:set>
                                      <p:cBhvr>
                                        <p:cTn id="35" dur="1" fill="hold">
                                          <p:stCondLst>
                                            <p:cond delay="0"/>
                                          </p:stCondLst>
                                        </p:cTn>
                                        <p:tgtEl>
                                          <p:spTgt spid="3"/>
                                        </p:tgtEl>
                                        <p:attrNameLst>
                                          <p:attrName>style.visibility</p:attrName>
                                        </p:attrNameLst>
                                      </p:cBhvr>
                                      <p:to>
                                        <p:strVal val="visible"/>
                                      </p:to>
                                    </p:set>
                                    <p:anim calcmode="lin" valueType="num">
                                      <p:cBhvr additive="base">
                                        <p:cTn id="36" dur="1000" fill="hold"/>
                                        <p:tgtEl>
                                          <p:spTgt spid="3"/>
                                        </p:tgtEl>
                                        <p:attrNameLst>
                                          <p:attrName>ppt_x</p:attrName>
                                        </p:attrNameLst>
                                      </p:cBhvr>
                                      <p:tavLst>
                                        <p:tav tm="0">
                                          <p:val>
                                            <p:strVal val="1+#ppt_w/2"/>
                                          </p:val>
                                        </p:tav>
                                        <p:tav tm="100000">
                                          <p:val>
                                            <p:strVal val="#ppt_x"/>
                                          </p:val>
                                        </p:tav>
                                      </p:tavLst>
                                    </p:anim>
                                    <p:anim calcmode="lin" valueType="num">
                                      <p:cBhvr additive="base">
                                        <p:cTn id="37" dur="1000" fill="hold"/>
                                        <p:tgtEl>
                                          <p:spTgt spid="3"/>
                                        </p:tgtEl>
                                        <p:attrNameLst>
                                          <p:attrName>ppt_y</p:attrName>
                                        </p:attrNameLst>
                                      </p:cBhvr>
                                      <p:tavLst>
                                        <p:tav tm="0">
                                          <p:val>
                                            <p:strVal val="#ppt_y"/>
                                          </p:val>
                                        </p:tav>
                                        <p:tav tm="100000">
                                          <p:val>
                                            <p:strVal val="#ppt_y"/>
                                          </p:val>
                                        </p:tav>
                                      </p:tavLst>
                                    </p:anim>
                                  </p:childTnLst>
                                </p:cTn>
                              </p:par>
                            </p:childTnLst>
                          </p:cTn>
                        </p:par>
                        <p:par>
                          <p:cTn id="38" fill="hold">
                            <p:stCondLst>
                              <p:cond delay="5000"/>
                            </p:stCondLst>
                            <p:childTnLst>
                              <p:par>
                                <p:cTn id="39" presetID="42" presetClass="entr" presetSubtype="0" fill="hold" grpId="0" nodeType="afterEffect">
                                  <p:stCondLst>
                                    <p:cond delay="0"/>
                                  </p:stCondLst>
                                  <p:childTnLst>
                                    <p:set>
                                      <p:cBhvr>
                                        <p:cTn id="40" dur="1" fill="hold">
                                          <p:stCondLst>
                                            <p:cond delay="0"/>
                                          </p:stCondLst>
                                        </p:cTn>
                                        <p:tgtEl>
                                          <p:spTgt spid="7"/>
                                        </p:tgtEl>
                                        <p:attrNameLst>
                                          <p:attrName>style.visibility</p:attrName>
                                        </p:attrNameLst>
                                      </p:cBhvr>
                                      <p:to>
                                        <p:strVal val="visible"/>
                                      </p:to>
                                    </p:set>
                                    <p:animEffect transition="in" filter="fade">
                                      <p:cBhvr>
                                        <p:cTn id="41" dur="1000"/>
                                        <p:tgtEl>
                                          <p:spTgt spid="7"/>
                                        </p:tgtEl>
                                      </p:cBhvr>
                                    </p:animEffect>
                                    <p:anim calcmode="lin" valueType="num">
                                      <p:cBhvr>
                                        <p:cTn id="42" dur="1000" fill="hold"/>
                                        <p:tgtEl>
                                          <p:spTgt spid="7"/>
                                        </p:tgtEl>
                                        <p:attrNameLst>
                                          <p:attrName>ppt_x</p:attrName>
                                        </p:attrNameLst>
                                      </p:cBhvr>
                                      <p:tavLst>
                                        <p:tav tm="0">
                                          <p:val>
                                            <p:strVal val="#ppt_x"/>
                                          </p:val>
                                        </p:tav>
                                        <p:tav tm="100000">
                                          <p:val>
                                            <p:strVal val="#ppt_x"/>
                                          </p:val>
                                        </p:tav>
                                      </p:tavLst>
                                    </p:anim>
                                    <p:anim calcmode="lin" valueType="num">
                                      <p:cBhvr>
                                        <p:cTn id="43"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图片 5"/>
          <p:cNvPicPr>
            <a:picLocks noChangeAspect="1"/>
          </p:cNvPicPr>
          <p:nvPr/>
        </p:nvPicPr>
        <p:blipFill>
          <a:blip r:embed="rId12" cstate="email"/>
          <a:stretch>
            <a:fillRect/>
          </a:stretch>
        </p:blipFill>
        <p:spPr>
          <a:xfrm>
            <a:off x="2709" y="-1"/>
            <a:ext cx="9141291" cy="5143500"/>
          </a:xfrm>
          <a:prstGeom prst="rect">
            <a:avLst/>
          </a:prstGeom>
        </p:spPr>
      </p:pic>
      <p:pic>
        <p:nvPicPr>
          <p:cNvPr id="5" name="图片 4"/>
          <p:cNvPicPr>
            <a:picLocks noChangeAspect="1"/>
          </p:cNvPicPr>
          <p:nvPr/>
        </p:nvPicPr>
        <p:blipFill>
          <a:blip r:embed="rId13" cstate="email"/>
          <a:stretch>
            <a:fillRect/>
          </a:stretch>
        </p:blipFill>
        <p:spPr>
          <a:xfrm>
            <a:off x="0" y="2565104"/>
            <a:ext cx="9143244" cy="2578395"/>
          </a:xfrm>
          <a:prstGeom prst="rect">
            <a:avLst/>
          </a:prstGeom>
        </p:spPr>
      </p:pic>
      <p:grpSp>
        <p:nvGrpSpPr>
          <p:cNvPr id="19" name="组合 18"/>
          <p:cNvGrpSpPr/>
          <p:nvPr/>
        </p:nvGrpSpPr>
        <p:grpSpPr>
          <a:xfrm>
            <a:off x="650529" y="371625"/>
            <a:ext cx="2024063" cy="485031"/>
            <a:chOff x="650529" y="371625"/>
            <a:chExt cx="2024063" cy="485031"/>
          </a:xfrm>
        </p:grpSpPr>
        <p:sp>
          <p:nvSpPr>
            <p:cNvPr id="17" name="文本框 15"/>
            <p:cNvSpPr txBox="1">
              <a:spLocks noChangeArrowheads="1"/>
            </p:cNvSpPr>
            <p:nvPr>
              <p:custDataLst>
                <p:tags r:id="rId8"/>
              </p:custDataLst>
            </p:nvPr>
          </p:nvSpPr>
          <p:spPr bwMode="auto">
            <a:xfrm rot="16200000">
              <a:off x="1039417" y="6103"/>
              <a:ext cx="461665" cy="123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eaVert">
              <a:spAutoFit/>
            </a:bodyPr>
            <a:lstStyle>
              <a:lvl1pPr>
                <a:defRPr>
                  <a:solidFill>
                    <a:schemeClr val="tx1"/>
                  </a:solidFill>
                  <a:latin typeface="Arial Narrow" panose="020B0606020202030204" pitchFamily="34" charset="0"/>
                  <a:ea typeface="宋体" panose="02010600030101010101" pitchFamily="2" charset="-122"/>
                </a:defRPr>
              </a:lvl1pPr>
              <a:lvl2pPr marL="742950" indent="-285750">
                <a:defRPr>
                  <a:solidFill>
                    <a:schemeClr val="tx1"/>
                  </a:solidFill>
                  <a:latin typeface="Arial Narrow" panose="020B0606020202030204" pitchFamily="34" charset="0"/>
                  <a:ea typeface="宋体" panose="02010600030101010101" pitchFamily="2" charset="-122"/>
                </a:defRPr>
              </a:lvl2pPr>
              <a:lvl3pPr marL="1143000" indent="-228600">
                <a:defRPr>
                  <a:solidFill>
                    <a:schemeClr val="tx1"/>
                  </a:solidFill>
                  <a:latin typeface="Arial Narrow" panose="020B0606020202030204" pitchFamily="34" charset="0"/>
                  <a:ea typeface="宋体" panose="02010600030101010101" pitchFamily="2" charset="-122"/>
                </a:defRPr>
              </a:lvl3pPr>
              <a:lvl4pPr marL="1600200" indent="-228600">
                <a:defRPr>
                  <a:solidFill>
                    <a:schemeClr val="tx1"/>
                  </a:solidFill>
                  <a:latin typeface="Arial Narrow" panose="020B0606020202030204" pitchFamily="34" charset="0"/>
                  <a:ea typeface="宋体" panose="02010600030101010101" pitchFamily="2" charset="-122"/>
                </a:defRPr>
              </a:lvl4pPr>
              <a:lvl5pPr marL="2057400" indent="-228600">
                <a:defRPr>
                  <a:solidFill>
                    <a:schemeClr val="tx1"/>
                  </a:solidFill>
                  <a:latin typeface="Arial Narrow" panose="020B0606020202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Narrow" panose="020B0606020202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Narrow" panose="020B0606020202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Narrow" panose="020B0606020202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Narrow" panose="020B0606020202030204" pitchFamily="34" charset="0"/>
                  <a:ea typeface="宋体" panose="02010600030101010101" pitchFamily="2" charset="-122"/>
                </a:defRPr>
              </a:lvl9pPr>
            </a:lstStyle>
            <a:p>
              <a:pPr algn="r"/>
              <a:r>
                <a:rPr lang="en-US" altLang="zh-CN" sz="1800" dirty="0">
                  <a:solidFill>
                    <a:schemeClr val="bg1">
                      <a:lumMod val="50000"/>
                    </a:schemeClr>
                  </a:solidFill>
                  <a:latin typeface="微软雅黑" panose="020B0503020204020204" pitchFamily="34" charset="-122"/>
                  <a:ea typeface="微软雅黑" panose="020B0503020204020204" pitchFamily="34" charset="-122"/>
                </a:rPr>
                <a:t>Contents</a:t>
              </a:r>
            </a:p>
          </p:txBody>
        </p:sp>
        <p:sp>
          <p:nvSpPr>
            <p:cNvPr id="18" name="矩形 17"/>
            <p:cNvSpPr/>
            <p:nvPr>
              <p:custDataLst>
                <p:tags r:id="rId9"/>
              </p:custDataLst>
            </p:nvPr>
          </p:nvSpPr>
          <p:spPr>
            <a:xfrm>
              <a:off x="1803054" y="371625"/>
              <a:ext cx="871538" cy="442913"/>
            </a:xfrm>
            <a:prstGeom prst="rect">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zh-CN" altLang="en-US" sz="2400" b="1" dirty="0">
                  <a:solidFill>
                    <a:srgbClr val="F79479"/>
                  </a:solidFill>
                  <a:latin typeface="微软雅黑" panose="020B0503020204020204" pitchFamily="34" charset="-122"/>
                  <a:ea typeface="微软雅黑" panose="020B0503020204020204" pitchFamily="34" charset="-122"/>
                </a:rPr>
                <a:t>目</a:t>
              </a:r>
              <a:r>
                <a:rPr lang="zh-CN" altLang="en-US" sz="2400" b="1" dirty="0">
                  <a:solidFill>
                    <a:srgbClr val="4FBAE8"/>
                  </a:solidFill>
                  <a:latin typeface="微软雅黑" panose="020B0503020204020204" pitchFamily="34" charset="-122"/>
                  <a:ea typeface="微软雅黑" panose="020B0503020204020204" pitchFamily="34" charset="-122"/>
                </a:rPr>
                <a:t>录</a:t>
              </a:r>
            </a:p>
          </p:txBody>
        </p:sp>
      </p:grpSp>
      <p:sp>
        <p:nvSpPr>
          <p:cNvPr id="26" name="标题 5"/>
          <p:cNvSpPr txBox="1"/>
          <p:nvPr>
            <p:custDataLst>
              <p:tags r:id="rId1"/>
            </p:custDataLst>
          </p:nvPr>
        </p:nvSpPr>
        <p:spPr bwMode="auto">
          <a:xfrm>
            <a:off x="3370660" y="1506141"/>
            <a:ext cx="3671888" cy="5369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tIns="0" bIns="0" anchor="b"/>
          <a:lstStyle>
            <a:lvl1pPr>
              <a:lnSpc>
                <a:spcPct val="90000"/>
              </a:lnSpc>
              <a:spcBef>
                <a:spcPts val="750"/>
              </a:spcBef>
              <a:buFont typeface="Arial" panose="020B0604020202020204" pitchFamily="34" charset="0"/>
              <a:buChar char="•"/>
              <a:defRPr sz="21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375"/>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375"/>
              </a:spcBef>
              <a:buFont typeface="Arial" panose="020B0604020202020204" pitchFamily="34" charset="0"/>
              <a:buChar char="•"/>
              <a:defRPr sz="15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9pPr>
          </a:lstStyle>
          <a:p>
            <a:pPr eaLnBrk="1" hangingPunct="1">
              <a:spcBef>
                <a:spcPct val="0"/>
              </a:spcBef>
              <a:buFontTx/>
              <a:buNone/>
            </a:pPr>
            <a:r>
              <a:rPr lang="zh-CN" altLang="en-US" sz="3300" b="1" dirty="0">
                <a:solidFill>
                  <a:srgbClr val="0078AA"/>
                </a:solidFill>
                <a:latin typeface="微软雅黑" panose="020B0503020204020204" pitchFamily="34" charset="-122"/>
                <a:ea typeface="微软雅黑" panose="020B0503020204020204" pitchFamily="34" charset="-122"/>
              </a:rPr>
              <a:t>单击此处添加标题</a:t>
            </a:r>
          </a:p>
        </p:txBody>
      </p:sp>
      <p:sp>
        <p:nvSpPr>
          <p:cNvPr id="27" name="文本占位符 6"/>
          <p:cNvSpPr txBox="1"/>
          <p:nvPr>
            <p:custDataLst>
              <p:tags r:id="rId2"/>
            </p:custDataLst>
          </p:nvPr>
        </p:nvSpPr>
        <p:spPr bwMode="auto">
          <a:xfrm>
            <a:off x="3419476" y="2105869"/>
            <a:ext cx="3671888" cy="3107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tIns="0" bIns="0"/>
          <a:lstStyle>
            <a:lvl1pPr>
              <a:lnSpc>
                <a:spcPct val="90000"/>
              </a:lnSpc>
              <a:spcBef>
                <a:spcPts val="750"/>
              </a:spcBef>
              <a:buFont typeface="Arial" panose="020B0604020202020204" pitchFamily="34" charset="0"/>
              <a:buChar char="•"/>
              <a:defRPr sz="21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375"/>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375"/>
              </a:spcBef>
              <a:buFont typeface="Arial" panose="020B0604020202020204" pitchFamily="34" charset="0"/>
              <a:buChar char="•"/>
              <a:defRPr sz="15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9pPr>
          </a:lstStyle>
          <a:p>
            <a:pPr>
              <a:lnSpc>
                <a:spcPct val="110000"/>
              </a:lnSpc>
              <a:spcBef>
                <a:spcPts val="1200"/>
              </a:spcBef>
              <a:buClr>
                <a:srgbClr val="963B22"/>
              </a:buClr>
              <a:buSzPct val="60000"/>
              <a:buNone/>
            </a:pPr>
            <a:r>
              <a:rPr lang="da-DK" altLang="zh-CN" sz="1200" dirty="0">
                <a:solidFill>
                  <a:srgbClr val="0078AA"/>
                </a:solidFill>
                <a:latin typeface="黑体" panose="02010609060101010101" charset="-122"/>
                <a:ea typeface="黑体" panose="02010609060101010101" charset="-122"/>
              </a:rPr>
              <a:t>Lorem ipsum dolor sit amet</a:t>
            </a:r>
            <a:endParaRPr lang="en-US" altLang="zh-CN" sz="1200" dirty="0">
              <a:solidFill>
                <a:srgbClr val="0078AA"/>
              </a:solidFill>
              <a:latin typeface="黑体" panose="02010609060101010101" charset="-122"/>
              <a:ea typeface="黑体" panose="02010609060101010101" charset="-122"/>
            </a:endParaRPr>
          </a:p>
        </p:txBody>
      </p:sp>
      <p:grpSp>
        <p:nvGrpSpPr>
          <p:cNvPr id="2" name="组合 1"/>
          <p:cNvGrpSpPr/>
          <p:nvPr/>
        </p:nvGrpSpPr>
        <p:grpSpPr>
          <a:xfrm>
            <a:off x="2309812" y="1506141"/>
            <a:ext cx="1060848" cy="835819"/>
            <a:chOff x="2309812" y="1506141"/>
            <a:chExt cx="1060848" cy="835819"/>
          </a:xfrm>
        </p:grpSpPr>
        <p:sp>
          <p:nvSpPr>
            <p:cNvPr id="24" name="任意多边形 23"/>
            <p:cNvSpPr/>
            <p:nvPr>
              <p:custDataLst>
                <p:tags r:id="rId3"/>
              </p:custDataLst>
            </p:nvPr>
          </p:nvSpPr>
          <p:spPr>
            <a:xfrm flipH="1">
              <a:off x="2864644" y="1506142"/>
              <a:ext cx="272654" cy="267890"/>
            </a:xfrm>
            <a:custGeom>
              <a:avLst/>
              <a:gdLst>
                <a:gd name="connsiteX0" fmla="*/ 363583 w 363583"/>
                <a:gd name="connsiteY0" fmla="*/ 0 h 357051"/>
                <a:gd name="connsiteX1" fmla="*/ 0 w 363583"/>
                <a:gd name="connsiteY1" fmla="*/ 0 h 357051"/>
                <a:gd name="connsiteX2" fmla="*/ 0 w 363583"/>
                <a:gd name="connsiteY2" fmla="*/ 357051 h 357051"/>
                <a:gd name="connsiteX3" fmla="*/ 110069 w 363583"/>
                <a:gd name="connsiteY3" fmla="*/ 357051 h 357051"/>
                <a:gd name="connsiteX4" fmla="*/ 110069 w 363583"/>
                <a:gd name="connsiteY4" fmla="*/ 94608 h 357051"/>
                <a:gd name="connsiteX5" fmla="*/ 363583 w 363583"/>
                <a:gd name="connsiteY5" fmla="*/ 94608 h 35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3583" h="357051">
                  <a:moveTo>
                    <a:pt x="363583" y="0"/>
                  </a:moveTo>
                  <a:lnTo>
                    <a:pt x="0" y="0"/>
                  </a:lnTo>
                  <a:lnTo>
                    <a:pt x="0" y="357051"/>
                  </a:lnTo>
                  <a:lnTo>
                    <a:pt x="110069" y="357051"/>
                  </a:lnTo>
                  <a:lnTo>
                    <a:pt x="110069" y="94608"/>
                  </a:lnTo>
                  <a:lnTo>
                    <a:pt x="363583" y="94608"/>
                  </a:lnTo>
                  <a:close/>
                </a:path>
              </a:pathLst>
            </a:custGeom>
            <a:solidFill>
              <a:srgbClr val="C71D1D"/>
            </a:solidFill>
            <a:ln w="12700" cap="flat" cmpd="sng" algn="ctr">
              <a:noFill/>
              <a:prstDash val="solid"/>
              <a:miter lim="800000"/>
            </a:ln>
            <a:effectLst/>
          </p:spPr>
          <p:txBody>
            <a:bodyPr anchor="ctr"/>
            <a:lstStyle/>
            <a:p>
              <a:pPr algn="ctr">
                <a:defRPr/>
              </a:pPr>
              <a:endParaRPr lang="zh-CN" altLang="en-US" sz="1015" kern="0">
                <a:solidFill>
                  <a:srgbClr val="FFFFFF"/>
                </a:solidFill>
                <a:latin typeface="Calibri" panose="020F0502020204030204"/>
                <a:ea typeface="幼圆" panose="02010509060101010101" charset="-122"/>
              </a:endParaRPr>
            </a:p>
          </p:txBody>
        </p:sp>
        <p:sp>
          <p:nvSpPr>
            <p:cNvPr id="25" name="任意多边形 24"/>
            <p:cNvSpPr/>
            <p:nvPr>
              <p:custDataLst>
                <p:tags r:id="rId4"/>
              </p:custDataLst>
            </p:nvPr>
          </p:nvSpPr>
          <p:spPr>
            <a:xfrm flipH="1">
              <a:off x="2864644" y="2064544"/>
              <a:ext cx="272654" cy="277416"/>
            </a:xfrm>
            <a:custGeom>
              <a:avLst/>
              <a:gdLst>
                <a:gd name="connsiteX0" fmla="*/ 110069 w 363583"/>
                <a:gd name="connsiteY0" fmla="*/ 0 h 370309"/>
                <a:gd name="connsiteX1" fmla="*/ 0 w 363583"/>
                <a:gd name="connsiteY1" fmla="*/ 0 h 370309"/>
                <a:gd name="connsiteX2" fmla="*/ 0 w 363583"/>
                <a:gd name="connsiteY2" fmla="*/ 370309 h 370309"/>
                <a:gd name="connsiteX3" fmla="*/ 363583 w 363583"/>
                <a:gd name="connsiteY3" fmla="*/ 370309 h 370309"/>
                <a:gd name="connsiteX4" fmla="*/ 363583 w 363583"/>
                <a:gd name="connsiteY4" fmla="*/ 275701 h 370309"/>
                <a:gd name="connsiteX5" fmla="*/ 110069 w 363583"/>
                <a:gd name="connsiteY5" fmla="*/ 275701 h 3703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3583" h="370309">
                  <a:moveTo>
                    <a:pt x="110069" y="0"/>
                  </a:moveTo>
                  <a:lnTo>
                    <a:pt x="0" y="0"/>
                  </a:lnTo>
                  <a:lnTo>
                    <a:pt x="0" y="370309"/>
                  </a:lnTo>
                  <a:lnTo>
                    <a:pt x="363583" y="370309"/>
                  </a:lnTo>
                  <a:lnTo>
                    <a:pt x="363583" y="275701"/>
                  </a:lnTo>
                  <a:lnTo>
                    <a:pt x="110069" y="275701"/>
                  </a:lnTo>
                  <a:close/>
                </a:path>
              </a:pathLst>
            </a:custGeom>
            <a:solidFill>
              <a:srgbClr val="C71D1D"/>
            </a:solidFill>
            <a:ln w="12700" cap="flat" cmpd="sng" algn="ctr">
              <a:noFill/>
              <a:prstDash val="solid"/>
              <a:miter lim="800000"/>
            </a:ln>
            <a:effectLst/>
          </p:spPr>
          <p:txBody>
            <a:bodyPr anchor="ctr"/>
            <a:lstStyle/>
            <a:p>
              <a:pPr algn="ctr">
                <a:defRPr/>
              </a:pPr>
              <a:endParaRPr lang="zh-CN" altLang="en-US" sz="1015" kern="0">
                <a:solidFill>
                  <a:srgbClr val="FFFFFF"/>
                </a:solidFill>
                <a:latin typeface="Calibri" panose="020F0502020204030204"/>
                <a:ea typeface="幼圆" panose="02010509060101010101" charset="-122"/>
              </a:endParaRPr>
            </a:p>
          </p:txBody>
        </p:sp>
        <p:sp>
          <p:nvSpPr>
            <p:cNvPr id="28" name="文本占位符 4"/>
            <p:cNvSpPr txBox="1"/>
            <p:nvPr>
              <p:custDataLst>
                <p:tags r:id="rId5"/>
              </p:custDataLst>
            </p:nvPr>
          </p:nvSpPr>
          <p:spPr bwMode="auto">
            <a:xfrm>
              <a:off x="2390775" y="1577578"/>
              <a:ext cx="710804" cy="690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lvl1pPr>
                <a:lnSpc>
                  <a:spcPct val="90000"/>
                </a:lnSpc>
                <a:spcBef>
                  <a:spcPts val="750"/>
                </a:spcBef>
                <a:buFont typeface="Arial" panose="020B0604020202020204" pitchFamily="34" charset="0"/>
                <a:buChar char="•"/>
                <a:defRPr sz="2100">
                  <a:solidFill>
                    <a:schemeClr val="tx1"/>
                  </a:solidFill>
                  <a:latin typeface="Calibri" panose="020F0502020204030204" pitchFamily="34" charset="0"/>
                  <a:ea typeface="宋体" panose="02010600030101010101" pitchFamily="2" charset="-122"/>
                </a:defRPr>
              </a:lvl1pPr>
              <a:lvl2pPr marL="357505" indent="-285750">
                <a:lnSpc>
                  <a:spcPct val="90000"/>
                </a:lnSpc>
                <a:spcBef>
                  <a:spcPts val="375"/>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375"/>
                </a:spcBef>
                <a:buFont typeface="Arial" panose="020B0604020202020204" pitchFamily="34" charset="0"/>
                <a:buChar char="•"/>
                <a:defRPr sz="15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9pPr>
            </a:lstStyle>
            <a:p>
              <a:pPr algn="ctr" eaLnBrk="1" hangingPunct="1">
                <a:lnSpc>
                  <a:spcPct val="100000"/>
                </a:lnSpc>
                <a:spcBef>
                  <a:spcPct val="0"/>
                </a:spcBef>
                <a:buClr>
                  <a:srgbClr val="963B22"/>
                </a:buClr>
                <a:buSzPct val="60000"/>
                <a:buFont typeface="Wingdings" panose="05000000000000000000" pitchFamily="2" charset="2"/>
                <a:buNone/>
              </a:pPr>
              <a:r>
                <a:rPr lang="en-US" altLang="zh-CN" sz="4950" dirty="0">
                  <a:solidFill>
                    <a:srgbClr val="C71D1D"/>
                  </a:solidFill>
                  <a:latin typeface="Microsoft YaHei UI" panose="020B0503020204020204" pitchFamily="34" charset="-122"/>
                  <a:ea typeface="Microsoft YaHei UI" panose="020B0503020204020204" pitchFamily="34" charset="-122"/>
                </a:rPr>
                <a:t>1</a:t>
              </a:r>
              <a:endParaRPr lang="en-US" altLang="en-US" sz="4950" dirty="0">
                <a:solidFill>
                  <a:srgbClr val="C71D1D"/>
                </a:solidFill>
                <a:latin typeface="Microsoft YaHei UI" panose="020B0503020204020204" pitchFamily="34" charset="-122"/>
                <a:ea typeface="Microsoft YaHei UI" panose="020B0503020204020204" pitchFamily="34" charset="-122"/>
              </a:endParaRPr>
            </a:p>
          </p:txBody>
        </p:sp>
        <p:sp>
          <p:nvSpPr>
            <p:cNvPr id="29" name="任意多边形 28"/>
            <p:cNvSpPr/>
            <p:nvPr>
              <p:custDataLst>
                <p:tags r:id="rId6"/>
              </p:custDataLst>
            </p:nvPr>
          </p:nvSpPr>
          <p:spPr>
            <a:xfrm>
              <a:off x="2309812" y="1506141"/>
              <a:ext cx="272654" cy="835819"/>
            </a:xfrm>
            <a:custGeom>
              <a:avLst/>
              <a:gdLst>
                <a:gd name="connsiteX0" fmla="*/ 0 w 363583"/>
                <a:gd name="connsiteY0" fmla="*/ 0 h 1323703"/>
                <a:gd name="connsiteX1" fmla="*/ 363583 w 363583"/>
                <a:gd name="connsiteY1" fmla="*/ 0 h 1323703"/>
                <a:gd name="connsiteX2" fmla="*/ 363583 w 363583"/>
                <a:gd name="connsiteY2" fmla="*/ 112347 h 1323703"/>
                <a:gd name="connsiteX3" fmla="*/ 110069 w 363583"/>
                <a:gd name="connsiteY3" fmla="*/ 112347 h 1323703"/>
                <a:gd name="connsiteX4" fmla="*/ 110069 w 363583"/>
                <a:gd name="connsiteY4" fmla="*/ 1211356 h 1323703"/>
                <a:gd name="connsiteX5" fmla="*/ 363583 w 363583"/>
                <a:gd name="connsiteY5" fmla="*/ 1211356 h 1323703"/>
                <a:gd name="connsiteX6" fmla="*/ 363583 w 363583"/>
                <a:gd name="connsiteY6" fmla="*/ 1323703 h 1323703"/>
                <a:gd name="connsiteX7" fmla="*/ 0 w 363583"/>
                <a:gd name="connsiteY7" fmla="*/ 1323703 h 13237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3583" h="1323703">
                  <a:moveTo>
                    <a:pt x="0" y="0"/>
                  </a:moveTo>
                  <a:lnTo>
                    <a:pt x="363583" y="0"/>
                  </a:lnTo>
                  <a:lnTo>
                    <a:pt x="363583" y="112347"/>
                  </a:lnTo>
                  <a:lnTo>
                    <a:pt x="110069" y="112347"/>
                  </a:lnTo>
                  <a:lnTo>
                    <a:pt x="110069" y="1211356"/>
                  </a:lnTo>
                  <a:lnTo>
                    <a:pt x="363583" y="1211356"/>
                  </a:lnTo>
                  <a:lnTo>
                    <a:pt x="363583" y="1323703"/>
                  </a:lnTo>
                  <a:lnTo>
                    <a:pt x="0" y="1323703"/>
                  </a:lnTo>
                  <a:close/>
                </a:path>
              </a:pathLst>
            </a:custGeom>
            <a:solidFill>
              <a:srgbClr val="C71D1D"/>
            </a:solidFill>
            <a:ln w="12700" cap="flat" cmpd="sng" algn="ctr">
              <a:noFill/>
              <a:prstDash val="solid"/>
              <a:miter lim="800000"/>
            </a:ln>
            <a:effectLst/>
          </p:spPr>
          <p:txBody>
            <a:bodyPr anchor="ctr"/>
            <a:lstStyle/>
            <a:p>
              <a:pPr algn="ctr">
                <a:defRPr/>
              </a:pPr>
              <a:endParaRPr lang="zh-CN" altLang="en-US" sz="1015" kern="0">
                <a:solidFill>
                  <a:srgbClr val="FFFFFF"/>
                </a:solidFill>
                <a:latin typeface="Calibri" panose="020F0502020204030204"/>
                <a:ea typeface="幼圆" panose="02010509060101010101" charset="-122"/>
              </a:endParaRPr>
            </a:p>
          </p:txBody>
        </p:sp>
        <p:sp>
          <p:nvSpPr>
            <p:cNvPr id="30" name="文本框 16"/>
            <p:cNvSpPr txBox="1">
              <a:spLocks noChangeArrowheads="1"/>
            </p:cNvSpPr>
            <p:nvPr>
              <p:custDataLst>
                <p:tags r:id="rId7"/>
              </p:custDataLst>
            </p:nvPr>
          </p:nvSpPr>
          <p:spPr bwMode="auto">
            <a:xfrm>
              <a:off x="2870597" y="1775222"/>
              <a:ext cx="500063" cy="285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lvl1pPr>
                <a:lnSpc>
                  <a:spcPct val="90000"/>
                </a:lnSpc>
                <a:spcBef>
                  <a:spcPts val="750"/>
                </a:spcBef>
                <a:buFont typeface="Arial" panose="020B0604020202020204" pitchFamily="34" charset="0"/>
                <a:buChar char="•"/>
                <a:defRPr sz="2100">
                  <a:solidFill>
                    <a:schemeClr val="tx1"/>
                  </a:solidFill>
                  <a:latin typeface="Calibri" panose="020F0502020204030204" pitchFamily="34" charset="0"/>
                  <a:ea typeface="宋体" panose="02010600030101010101" pitchFamily="2" charset="-122"/>
                </a:defRPr>
              </a:lvl1pPr>
              <a:lvl2pPr marL="355600" indent="-285750">
                <a:lnSpc>
                  <a:spcPct val="90000"/>
                </a:lnSpc>
                <a:spcBef>
                  <a:spcPts val="375"/>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375"/>
                </a:spcBef>
                <a:buFont typeface="Arial" panose="020B0604020202020204" pitchFamily="34" charset="0"/>
                <a:buChar char="•"/>
                <a:defRPr sz="15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9pPr>
            </a:lstStyle>
            <a:p>
              <a:pPr algn="ctr">
                <a:lnSpc>
                  <a:spcPct val="110000"/>
                </a:lnSpc>
                <a:spcBef>
                  <a:spcPts val="1350"/>
                </a:spcBef>
                <a:buClr>
                  <a:srgbClr val="963B22"/>
                </a:buClr>
                <a:buSzPct val="60000"/>
                <a:buNone/>
              </a:pPr>
              <a:r>
                <a:rPr lang="en-US" altLang="zh-CN" sz="1500">
                  <a:solidFill>
                    <a:srgbClr val="A63E02"/>
                  </a:solidFill>
                  <a:latin typeface="黑体" panose="02010609060101010101" charset="-122"/>
                  <a:ea typeface="黑体" panose="02010609060101010101" charset="-122"/>
                </a:rPr>
                <a:t>Part</a:t>
              </a:r>
              <a:endParaRPr lang="zh-CN" altLang="en-US" sz="1500">
                <a:solidFill>
                  <a:srgbClr val="A63E02"/>
                </a:solidFill>
                <a:latin typeface="黑体" panose="02010609060101010101" charset="-122"/>
                <a:ea typeface="黑体" panose="02010609060101010101" charset="-122"/>
              </a:endParaRPr>
            </a:p>
          </p:txBody>
        </p:sp>
      </p:gr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Click="0" advTm="0">
        <p15:prstTrans prst="pageCurlDouble"/>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fade">
                                      <p:cBhvr>
                                        <p:cTn id="7" dur="1000"/>
                                        <p:tgtEl>
                                          <p:spTgt spid="19"/>
                                        </p:tgtEl>
                                      </p:cBhvr>
                                    </p:animEffect>
                                    <p:anim calcmode="lin" valueType="num">
                                      <p:cBhvr>
                                        <p:cTn id="8" dur="1000" fill="hold"/>
                                        <p:tgtEl>
                                          <p:spTgt spid="19"/>
                                        </p:tgtEl>
                                        <p:attrNameLst>
                                          <p:attrName>ppt_x</p:attrName>
                                        </p:attrNameLst>
                                      </p:cBhvr>
                                      <p:tavLst>
                                        <p:tav tm="0">
                                          <p:val>
                                            <p:strVal val="#ppt_x"/>
                                          </p:val>
                                        </p:tav>
                                        <p:tav tm="100000">
                                          <p:val>
                                            <p:strVal val="#ppt_x"/>
                                          </p:val>
                                        </p:tav>
                                      </p:tavLst>
                                    </p:anim>
                                    <p:anim calcmode="lin" valueType="num">
                                      <p:cBhvr>
                                        <p:cTn id="9" dur="1000" fill="hold"/>
                                        <p:tgtEl>
                                          <p:spTgt spid="19"/>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52" presetClass="entr" presetSubtype="0" fill="hold" nodeType="afterEffect">
                                  <p:stCondLst>
                                    <p:cond delay="0"/>
                                  </p:stCondLst>
                                  <p:childTnLst>
                                    <p:set>
                                      <p:cBhvr>
                                        <p:cTn id="12" dur="1" fill="hold">
                                          <p:stCondLst>
                                            <p:cond delay="0"/>
                                          </p:stCondLst>
                                        </p:cTn>
                                        <p:tgtEl>
                                          <p:spTgt spid="2"/>
                                        </p:tgtEl>
                                        <p:attrNameLst>
                                          <p:attrName>style.visibility</p:attrName>
                                        </p:attrNameLst>
                                      </p:cBhvr>
                                      <p:to>
                                        <p:strVal val="visible"/>
                                      </p:to>
                                    </p:set>
                                    <p:animScale>
                                      <p:cBhvr>
                                        <p:cTn id="13" dur="1000" decel="50000" fill="hold">
                                          <p:stCondLst>
                                            <p:cond delay="0"/>
                                          </p:stCondLst>
                                        </p:cTn>
                                        <p:tgtEl>
                                          <p:spTgt spid="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4" dur="1000" decel="50000" fill="hold">
                                          <p:stCondLst>
                                            <p:cond delay="0"/>
                                          </p:stCondLst>
                                        </p:cTn>
                                        <p:tgtEl>
                                          <p:spTgt spid="2"/>
                                        </p:tgtEl>
                                        <p:attrNameLst>
                                          <p:attrName>ppt_x</p:attrName>
                                          <p:attrName>ppt_y</p:attrName>
                                        </p:attrNameLst>
                                      </p:cBhvr>
                                    </p:animMotion>
                                    <p:animEffect transition="in" filter="fade">
                                      <p:cBhvr>
                                        <p:cTn id="15" dur="1000"/>
                                        <p:tgtEl>
                                          <p:spTgt spid="2"/>
                                        </p:tgtEl>
                                      </p:cBhvr>
                                    </p:animEffect>
                                  </p:childTnLst>
                                </p:cTn>
                              </p:par>
                            </p:childTnLst>
                          </p:cTn>
                        </p:par>
                        <p:par>
                          <p:cTn id="16" fill="hold">
                            <p:stCondLst>
                              <p:cond delay="2000"/>
                            </p:stCondLst>
                            <p:childTnLst>
                              <p:par>
                                <p:cTn id="17" presetID="10" presetClass="entr" presetSubtype="0" fill="hold" grpId="0" nodeType="afterEffect">
                                  <p:stCondLst>
                                    <p:cond delay="0"/>
                                  </p:stCondLst>
                                  <p:iterate type="lt">
                                    <p:tmPct val="13000"/>
                                  </p:iterate>
                                  <p:childTnLst>
                                    <p:set>
                                      <p:cBhvr>
                                        <p:cTn id="18" dur="1" fill="hold">
                                          <p:stCondLst>
                                            <p:cond delay="0"/>
                                          </p:stCondLst>
                                        </p:cTn>
                                        <p:tgtEl>
                                          <p:spTgt spid="26"/>
                                        </p:tgtEl>
                                        <p:attrNameLst>
                                          <p:attrName>style.visibility</p:attrName>
                                        </p:attrNameLst>
                                      </p:cBhvr>
                                      <p:to>
                                        <p:strVal val="visible"/>
                                      </p:to>
                                    </p:set>
                                    <p:animEffect transition="in" filter="fade">
                                      <p:cBhvr>
                                        <p:cTn id="19" dur="750"/>
                                        <p:tgtEl>
                                          <p:spTgt spid="26"/>
                                        </p:tgtEl>
                                      </p:cBhvr>
                                    </p:animEffect>
                                  </p:childTnLst>
                                </p:cTn>
                              </p:par>
                            </p:childTnLst>
                          </p:cTn>
                        </p:par>
                        <p:par>
                          <p:cTn id="20" fill="hold">
                            <p:stCondLst>
                              <p:cond delay="2432"/>
                            </p:stCondLst>
                            <p:childTnLst>
                              <p:par>
                                <p:cTn id="21" presetID="22" presetClass="entr" presetSubtype="8" fill="hold" grpId="0" nodeType="afterEffect">
                                  <p:stCondLst>
                                    <p:cond delay="0"/>
                                  </p:stCondLst>
                                  <p:childTnLst>
                                    <p:set>
                                      <p:cBhvr>
                                        <p:cTn id="22" dur="1" fill="hold">
                                          <p:stCondLst>
                                            <p:cond delay="0"/>
                                          </p:stCondLst>
                                        </p:cTn>
                                        <p:tgtEl>
                                          <p:spTgt spid="27"/>
                                        </p:tgtEl>
                                        <p:attrNameLst>
                                          <p:attrName>style.visibility</p:attrName>
                                        </p:attrNameLst>
                                      </p:cBhvr>
                                      <p:to>
                                        <p:strVal val="visible"/>
                                      </p:to>
                                    </p:set>
                                    <p:animEffect transition="in" filter="wipe(left)">
                                      <p:cBhvr>
                                        <p:cTn id="23" dur="75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p:bldP spid="27"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 name="组合 10"/>
          <p:cNvGrpSpPr/>
          <p:nvPr/>
        </p:nvGrpSpPr>
        <p:grpSpPr>
          <a:xfrm>
            <a:off x="457459" y="1864530"/>
            <a:ext cx="2825643" cy="2520000"/>
            <a:chOff x="347069" y="812292"/>
            <a:chExt cx="2825643" cy="2520000"/>
          </a:xfrm>
        </p:grpSpPr>
        <p:pic>
          <p:nvPicPr>
            <p:cNvPr id="4" name="图片 3"/>
            <p:cNvPicPr>
              <a:picLocks noChangeAspect="1"/>
            </p:cNvPicPr>
            <p:nvPr/>
          </p:nvPicPr>
          <p:blipFill>
            <a:blip r:embed="rId3" cstate="email"/>
            <a:stretch>
              <a:fillRect/>
            </a:stretch>
          </p:blipFill>
          <p:spPr>
            <a:xfrm>
              <a:off x="347069" y="812292"/>
              <a:ext cx="2825643" cy="2520000"/>
            </a:xfrm>
            <a:prstGeom prst="rect">
              <a:avLst/>
            </a:prstGeom>
          </p:spPr>
        </p:pic>
        <p:pic>
          <p:nvPicPr>
            <p:cNvPr id="5" name="图片 4"/>
            <p:cNvPicPr>
              <a:picLocks noChangeAspect="1"/>
            </p:cNvPicPr>
            <p:nvPr/>
          </p:nvPicPr>
          <p:blipFill rotWithShape="1">
            <a:blip r:embed="rId4" cstate="email"/>
            <a:srcRect/>
            <a:stretch>
              <a:fillRect/>
            </a:stretch>
          </p:blipFill>
          <p:spPr>
            <a:xfrm>
              <a:off x="893114" y="1228203"/>
              <a:ext cx="1731794" cy="1688178"/>
            </a:xfrm>
            <a:prstGeom prst="ellipse">
              <a:avLst/>
            </a:prstGeom>
          </p:spPr>
        </p:pic>
      </p:grpSp>
      <p:grpSp>
        <p:nvGrpSpPr>
          <p:cNvPr id="12" name="组合 11"/>
          <p:cNvGrpSpPr/>
          <p:nvPr/>
        </p:nvGrpSpPr>
        <p:grpSpPr>
          <a:xfrm>
            <a:off x="3246336" y="1503746"/>
            <a:ext cx="2810072" cy="2520000"/>
            <a:chOff x="3170953" y="2072292"/>
            <a:chExt cx="2810072" cy="2520000"/>
          </a:xfrm>
        </p:grpSpPr>
        <p:pic>
          <p:nvPicPr>
            <p:cNvPr id="2" name="图片 1"/>
            <p:cNvPicPr>
              <a:picLocks noChangeAspect="1"/>
            </p:cNvPicPr>
            <p:nvPr/>
          </p:nvPicPr>
          <p:blipFill>
            <a:blip r:embed="rId5" cstate="email"/>
            <a:stretch>
              <a:fillRect/>
            </a:stretch>
          </p:blipFill>
          <p:spPr>
            <a:xfrm>
              <a:off x="3170953" y="2072292"/>
              <a:ext cx="2810072" cy="2520000"/>
            </a:xfrm>
            <a:prstGeom prst="rect">
              <a:avLst/>
            </a:prstGeom>
          </p:spPr>
        </p:pic>
        <p:pic>
          <p:nvPicPr>
            <p:cNvPr id="6" name="图片 5"/>
            <p:cNvPicPr>
              <a:picLocks noChangeAspect="1"/>
            </p:cNvPicPr>
            <p:nvPr/>
          </p:nvPicPr>
          <p:blipFill rotWithShape="1">
            <a:blip r:embed="rId6" cstate="email"/>
            <a:srcRect/>
            <a:stretch>
              <a:fillRect/>
            </a:stretch>
          </p:blipFill>
          <p:spPr>
            <a:xfrm>
              <a:off x="3718758" y="2484475"/>
              <a:ext cx="1712704" cy="1721777"/>
            </a:xfrm>
            <a:prstGeom prst="ellipse">
              <a:avLst/>
            </a:prstGeom>
          </p:spPr>
        </p:pic>
      </p:grpSp>
      <p:grpSp>
        <p:nvGrpSpPr>
          <p:cNvPr id="13" name="组合 12"/>
          <p:cNvGrpSpPr/>
          <p:nvPr/>
        </p:nvGrpSpPr>
        <p:grpSpPr>
          <a:xfrm>
            <a:off x="6019641" y="1864530"/>
            <a:ext cx="2818421" cy="2520000"/>
            <a:chOff x="5979265" y="812292"/>
            <a:chExt cx="2818421" cy="2520000"/>
          </a:xfrm>
        </p:grpSpPr>
        <p:pic>
          <p:nvPicPr>
            <p:cNvPr id="3" name="图片 2"/>
            <p:cNvPicPr>
              <a:picLocks noChangeAspect="1"/>
            </p:cNvPicPr>
            <p:nvPr/>
          </p:nvPicPr>
          <p:blipFill>
            <a:blip r:embed="rId7" cstate="email"/>
            <a:stretch>
              <a:fillRect/>
            </a:stretch>
          </p:blipFill>
          <p:spPr>
            <a:xfrm>
              <a:off x="5979265" y="812292"/>
              <a:ext cx="2818421" cy="2520000"/>
            </a:xfrm>
            <a:prstGeom prst="rect">
              <a:avLst/>
            </a:prstGeom>
          </p:spPr>
        </p:pic>
        <p:pic>
          <p:nvPicPr>
            <p:cNvPr id="7" name="图片 6"/>
            <p:cNvPicPr>
              <a:picLocks noChangeAspect="1"/>
            </p:cNvPicPr>
            <p:nvPr/>
          </p:nvPicPr>
          <p:blipFill rotWithShape="1">
            <a:blip r:embed="rId8" cstate="email"/>
            <a:srcRect/>
            <a:stretch>
              <a:fillRect/>
            </a:stretch>
          </p:blipFill>
          <p:spPr>
            <a:xfrm>
              <a:off x="6545313" y="1182601"/>
              <a:ext cx="1710945" cy="1743480"/>
            </a:xfrm>
            <a:prstGeom prst="ellipse">
              <a:avLst/>
            </a:prstGeom>
          </p:spPr>
        </p:pic>
      </p:grpSp>
      <p:pic>
        <p:nvPicPr>
          <p:cNvPr id="10" name="图片 9"/>
          <p:cNvPicPr>
            <a:picLocks noChangeAspect="1"/>
          </p:cNvPicPr>
          <p:nvPr/>
        </p:nvPicPr>
        <p:blipFill>
          <a:blip r:embed="rId9" cstate="email"/>
          <a:stretch>
            <a:fillRect/>
          </a:stretch>
        </p:blipFill>
        <p:spPr>
          <a:xfrm>
            <a:off x="2299641" y="139889"/>
            <a:ext cx="6263640" cy="2085424"/>
          </a:xfrm>
          <a:prstGeom prst="rect">
            <a:avLst/>
          </a:prstGeom>
        </p:spPr>
      </p:pic>
      <p:pic>
        <p:nvPicPr>
          <p:cNvPr id="14" name="图片 13"/>
          <p:cNvPicPr>
            <a:picLocks noChangeAspect="1"/>
          </p:cNvPicPr>
          <p:nvPr/>
        </p:nvPicPr>
        <p:blipFill>
          <a:blip r:embed="rId10" cstate="email">
            <a:extLst>
              <a:ext uri="{BEBA8EAE-BF5A-486C-A8C5-ECC9F3942E4B}">
                <a14:imgProps xmlns:a14="http://schemas.microsoft.com/office/drawing/2010/main">
                  <a14:imgLayer r:embed="rId11">
                    <a14:imgEffect>
                      <a14:backgroundRemoval t="0" b="99316" l="999" r="100000">
                        <a14:foregroundMark x1="21113" y1="26270" x2="51213" y2="41992"/>
                        <a14:foregroundMark x1="64622" y1="21094" x2="58060" y2="33789"/>
                        <a14:foregroundMark x1="37660" y1="23730" x2="42225" y2="23535"/>
                        <a14:foregroundMark x1="38516" y1="27734" x2="53780" y2="33984"/>
                        <a14:foregroundMark x1="24251" y1="45508" x2="48930" y2="51953"/>
                        <a14:foregroundMark x1="71755" y1="32910" x2="61626" y2="45117"/>
                      </a14:backgroundRemoval>
                    </a14:imgEffect>
                  </a14:imgLayer>
                </a14:imgProps>
              </a:ext>
            </a:extLst>
          </a:blip>
          <a:stretch>
            <a:fillRect/>
          </a:stretch>
        </p:blipFill>
        <p:spPr>
          <a:xfrm>
            <a:off x="-55337" y="3124530"/>
            <a:ext cx="1335788" cy="1951279"/>
          </a:xfrm>
          <a:prstGeom prst="rect">
            <a:avLst/>
          </a:prstGeom>
        </p:spPr>
      </p:pic>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Click="0" advTm="0">
        <p15:prstTrans prst="pageCurlDouble"/>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528" fill="hold" nodeType="with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750" fill="hold"/>
                                        <p:tgtEl>
                                          <p:spTgt spid="11"/>
                                        </p:tgtEl>
                                        <p:attrNameLst>
                                          <p:attrName>ppt_w</p:attrName>
                                        </p:attrNameLst>
                                      </p:cBhvr>
                                      <p:tavLst>
                                        <p:tav tm="0">
                                          <p:val>
                                            <p:fltVal val="0"/>
                                          </p:val>
                                        </p:tav>
                                        <p:tav tm="100000">
                                          <p:val>
                                            <p:strVal val="#ppt_w"/>
                                          </p:val>
                                        </p:tav>
                                      </p:tavLst>
                                    </p:anim>
                                    <p:anim calcmode="lin" valueType="num">
                                      <p:cBhvr>
                                        <p:cTn id="8" dur="750" fill="hold"/>
                                        <p:tgtEl>
                                          <p:spTgt spid="11"/>
                                        </p:tgtEl>
                                        <p:attrNameLst>
                                          <p:attrName>ppt_h</p:attrName>
                                        </p:attrNameLst>
                                      </p:cBhvr>
                                      <p:tavLst>
                                        <p:tav tm="0">
                                          <p:val>
                                            <p:fltVal val="0"/>
                                          </p:val>
                                        </p:tav>
                                        <p:tav tm="100000">
                                          <p:val>
                                            <p:strVal val="#ppt_h"/>
                                          </p:val>
                                        </p:tav>
                                      </p:tavLst>
                                    </p:anim>
                                    <p:animEffect transition="in" filter="fade">
                                      <p:cBhvr>
                                        <p:cTn id="9" dur="750"/>
                                        <p:tgtEl>
                                          <p:spTgt spid="11"/>
                                        </p:tgtEl>
                                      </p:cBhvr>
                                    </p:animEffect>
                                    <p:anim calcmode="lin" valueType="num">
                                      <p:cBhvr>
                                        <p:cTn id="10" dur="750" fill="hold"/>
                                        <p:tgtEl>
                                          <p:spTgt spid="11"/>
                                        </p:tgtEl>
                                        <p:attrNameLst>
                                          <p:attrName>ppt_x</p:attrName>
                                        </p:attrNameLst>
                                      </p:cBhvr>
                                      <p:tavLst>
                                        <p:tav tm="0">
                                          <p:val>
                                            <p:fltVal val="0.5"/>
                                          </p:val>
                                        </p:tav>
                                        <p:tav tm="100000">
                                          <p:val>
                                            <p:strVal val="#ppt_x"/>
                                          </p:val>
                                        </p:tav>
                                      </p:tavLst>
                                    </p:anim>
                                    <p:anim calcmode="lin" valueType="num">
                                      <p:cBhvr>
                                        <p:cTn id="11" dur="750" fill="hold"/>
                                        <p:tgtEl>
                                          <p:spTgt spid="11"/>
                                        </p:tgtEl>
                                        <p:attrNameLst>
                                          <p:attrName>ppt_y</p:attrName>
                                        </p:attrNameLst>
                                      </p:cBhvr>
                                      <p:tavLst>
                                        <p:tav tm="0">
                                          <p:val>
                                            <p:fltVal val="0.5"/>
                                          </p:val>
                                        </p:tav>
                                        <p:tav tm="100000">
                                          <p:val>
                                            <p:strVal val="#ppt_y"/>
                                          </p:val>
                                        </p:tav>
                                      </p:tavLst>
                                    </p:anim>
                                  </p:childTnLst>
                                </p:cTn>
                              </p:par>
                              <p:par>
                                <p:cTn id="12" presetID="53" presetClass="entr" presetSubtype="528" fill="hold" nodeType="withEffect">
                                  <p:stCondLst>
                                    <p:cond delay="250"/>
                                  </p:stCondLst>
                                  <p:childTnLst>
                                    <p:set>
                                      <p:cBhvr>
                                        <p:cTn id="13" dur="1" fill="hold">
                                          <p:stCondLst>
                                            <p:cond delay="0"/>
                                          </p:stCondLst>
                                        </p:cTn>
                                        <p:tgtEl>
                                          <p:spTgt spid="12"/>
                                        </p:tgtEl>
                                        <p:attrNameLst>
                                          <p:attrName>style.visibility</p:attrName>
                                        </p:attrNameLst>
                                      </p:cBhvr>
                                      <p:to>
                                        <p:strVal val="visible"/>
                                      </p:to>
                                    </p:set>
                                    <p:anim calcmode="lin" valueType="num">
                                      <p:cBhvr>
                                        <p:cTn id="14" dur="750" fill="hold"/>
                                        <p:tgtEl>
                                          <p:spTgt spid="12"/>
                                        </p:tgtEl>
                                        <p:attrNameLst>
                                          <p:attrName>ppt_w</p:attrName>
                                        </p:attrNameLst>
                                      </p:cBhvr>
                                      <p:tavLst>
                                        <p:tav tm="0">
                                          <p:val>
                                            <p:fltVal val="0"/>
                                          </p:val>
                                        </p:tav>
                                        <p:tav tm="100000">
                                          <p:val>
                                            <p:strVal val="#ppt_w"/>
                                          </p:val>
                                        </p:tav>
                                      </p:tavLst>
                                    </p:anim>
                                    <p:anim calcmode="lin" valueType="num">
                                      <p:cBhvr>
                                        <p:cTn id="15" dur="750" fill="hold"/>
                                        <p:tgtEl>
                                          <p:spTgt spid="12"/>
                                        </p:tgtEl>
                                        <p:attrNameLst>
                                          <p:attrName>ppt_h</p:attrName>
                                        </p:attrNameLst>
                                      </p:cBhvr>
                                      <p:tavLst>
                                        <p:tav tm="0">
                                          <p:val>
                                            <p:fltVal val="0"/>
                                          </p:val>
                                        </p:tav>
                                        <p:tav tm="100000">
                                          <p:val>
                                            <p:strVal val="#ppt_h"/>
                                          </p:val>
                                        </p:tav>
                                      </p:tavLst>
                                    </p:anim>
                                    <p:animEffect transition="in" filter="fade">
                                      <p:cBhvr>
                                        <p:cTn id="16" dur="750"/>
                                        <p:tgtEl>
                                          <p:spTgt spid="12"/>
                                        </p:tgtEl>
                                      </p:cBhvr>
                                    </p:animEffect>
                                    <p:anim calcmode="lin" valueType="num">
                                      <p:cBhvr>
                                        <p:cTn id="17" dur="750" fill="hold"/>
                                        <p:tgtEl>
                                          <p:spTgt spid="12"/>
                                        </p:tgtEl>
                                        <p:attrNameLst>
                                          <p:attrName>ppt_x</p:attrName>
                                        </p:attrNameLst>
                                      </p:cBhvr>
                                      <p:tavLst>
                                        <p:tav tm="0">
                                          <p:val>
                                            <p:fltVal val="0.5"/>
                                          </p:val>
                                        </p:tav>
                                        <p:tav tm="100000">
                                          <p:val>
                                            <p:strVal val="#ppt_x"/>
                                          </p:val>
                                        </p:tav>
                                      </p:tavLst>
                                    </p:anim>
                                    <p:anim calcmode="lin" valueType="num">
                                      <p:cBhvr>
                                        <p:cTn id="18" dur="750" fill="hold"/>
                                        <p:tgtEl>
                                          <p:spTgt spid="12"/>
                                        </p:tgtEl>
                                        <p:attrNameLst>
                                          <p:attrName>ppt_y</p:attrName>
                                        </p:attrNameLst>
                                      </p:cBhvr>
                                      <p:tavLst>
                                        <p:tav tm="0">
                                          <p:val>
                                            <p:fltVal val="0.5"/>
                                          </p:val>
                                        </p:tav>
                                        <p:tav tm="100000">
                                          <p:val>
                                            <p:strVal val="#ppt_y"/>
                                          </p:val>
                                        </p:tav>
                                      </p:tavLst>
                                    </p:anim>
                                  </p:childTnLst>
                                </p:cTn>
                              </p:par>
                              <p:par>
                                <p:cTn id="19" presetID="53" presetClass="entr" presetSubtype="528" fill="hold" nodeType="withEffect">
                                  <p:stCondLst>
                                    <p:cond delay="0"/>
                                  </p:stCondLst>
                                  <p:childTnLst>
                                    <p:set>
                                      <p:cBhvr>
                                        <p:cTn id="20" dur="1" fill="hold">
                                          <p:stCondLst>
                                            <p:cond delay="0"/>
                                          </p:stCondLst>
                                        </p:cTn>
                                        <p:tgtEl>
                                          <p:spTgt spid="13"/>
                                        </p:tgtEl>
                                        <p:attrNameLst>
                                          <p:attrName>style.visibility</p:attrName>
                                        </p:attrNameLst>
                                      </p:cBhvr>
                                      <p:to>
                                        <p:strVal val="visible"/>
                                      </p:to>
                                    </p:set>
                                    <p:anim calcmode="lin" valueType="num">
                                      <p:cBhvr>
                                        <p:cTn id="21" dur="750" fill="hold"/>
                                        <p:tgtEl>
                                          <p:spTgt spid="13"/>
                                        </p:tgtEl>
                                        <p:attrNameLst>
                                          <p:attrName>ppt_w</p:attrName>
                                        </p:attrNameLst>
                                      </p:cBhvr>
                                      <p:tavLst>
                                        <p:tav tm="0">
                                          <p:val>
                                            <p:fltVal val="0"/>
                                          </p:val>
                                        </p:tav>
                                        <p:tav tm="100000">
                                          <p:val>
                                            <p:strVal val="#ppt_w"/>
                                          </p:val>
                                        </p:tav>
                                      </p:tavLst>
                                    </p:anim>
                                    <p:anim calcmode="lin" valueType="num">
                                      <p:cBhvr>
                                        <p:cTn id="22" dur="750" fill="hold"/>
                                        <p:tgtEl>
                                          <p:spTgt spid="13"/>
                                        </p:tgtEl>
                                        <p:attrNameLst>
                                          <p:attrName>ppt_h</p:attrName>
                                        </p:attrNameLst>
                                      </p:cBhvr>
                                      <p:tavLst>
                                        <p:tav tm="0">
                                          <p:val>
                                            <p:fltVal val="0"/>
                                          </p:val>
                                        </p:tav>
                                        <p:tav tm="100000">
                                          <p:val>
                                            <p:strVal val="#ppt_h"/>
                                          </p:val>
                                        </p:tav>
                                      </p:tavLst>
                                    </p:anim>
                                    <p:animEffect transition="in" filter="fade">
                                      <p:cBhvr>
                                        <p:cTn id="23" dur="750"/>
                                        <p:tgtEl>
                                          <p:spTgt spid="13"/>
                                        </p:tgtEl>
                                      </p:cBhvr>
                                    </p:animEffect>
                                    <p:anim calcmode="lin" valueType="num">
                                      <p:cBhvr>
                                        <p:cTn id="24" dur="750" fill="hold"/>
                                        <p:tgtEl>
                                          <p:spTgt spid="13"/>
                                        </p:tgtEl>
                                        <p:attrNameLst>
                                          <p:attrName>ppt_x</p:attrName>
                                        </p:attrNameLst>
                                      </p:cBhvr>
                                      <p:tavLst>
                                        <p:tav tm="0">
                                          <p:val>
                                            <p:fltVal val="0.5"/>
                                          </p:val>
                                        </p:tav>
                                        <p:tav tm="100000">
                                          <p:val>
                                            <p:strVal val="#ppt_x"/>
                                          </p:val>
                                        </p:tav>
                                      </p:tavLst>
                                    </p:anim>
                                    <p:anim calcmode="lin" valueType="num">
                                      <p:cBhvr>
                                        <p:cTn id="25" dur="750" fill="hold"/>
                                        <p:tgtEl>
                                          <p:spTgt spid="13"/>
                                        </p:tgtEl>
                                        <p:attrNameLst>
                                          <p:attrName>ppt_y</p:attrName>
                                        </p:attrNameLst>
                                      </p:cBhvr>
                                      <p:tavLst>
                                        <p:tav tm="0">
                                          <p:val>
                                            <p:fltVal val="0.5"/>
                                          </p:val>
                                        </p:tav>
                                        <p:tav tm="100000">
                                          <p:val>
                                            <p:strVal val="#ppt_y"/>
                                          </p:val>
                                        </p:tav>
                                      </p:tavLst>
                                    </p:anim>
                                  </p:childTnLst>
                                </p:cTn>
                              </p:par>
                            </p:childTnLst>
                          </p:cTn>
                        </p:par>
                        <p:par>
                          <p:cTn id="26" fill="hold">
                            <p:stCondLst>
                              <p:cond delay="1000"/>
                            </p:stCondLst>
                            <p:childTnLst>
                              <p:par>
                                <p:cTn id="27" presetID="53" presetClass="entr" presetSubtype="16" fill="hold" nodeType="afterEffect">
                                  <p:stCondLst>
                                    <p:cond delay="0"/>
                                  </p:stCondLst>
                                  <p:childTnLst>
                                    <p:set>
                                      <p:cBhvr>
                                        <p:cTn id="28" dur="1" fill="hold">
                                          <p:stCondLst>
                                            <p:cond delay="0"/>
                                          </p:stCondLst>
                                        </p:cTn>
                                        <p:tgtEl>
                                          <p:spTgt spid="14"/>
                                        </p:tgtEl>
                                        <p:attrNameLst>
                                          <p:attrName>style.visibility</p:attrName>
                                        </p:attrNameLst>
                                      </p:cBhvr>
                                      <p:to>
                                        <p:strVal val="visible"/>
                                      </p:to>
                                    </p:set>
                                    <p:anim calcmode="lin" valueType="num">
                                      <p:cBhvr>
                                        <p:cTn id="29" dur="500" fill="hold"/>
                                        <p:tgtEl>
                                          <p:spTgt spid="14"/>
                                        </p:tgtEl>
                                        <p:attrNameLst>
                                          <p:attrName>ppt_w</p:attrName>
                                        </p:attrNameLst>
                                      </p:cBhvr>
                                      <p:tavLst>
                                        <p:tav tm="0">
                                          <p:val>
                                            <p:fltVal val="0"/>
                                          </p:val>
                                        </p:tav>
                                        <p:tav tm="100000">
                                          <p:val>
                                            <p:strVal val="#ppt_w"/>
                                          </p:val>
                                        </p:tav>
                                      </p:tavLst>
                                    </p:anim>
                                    <p:anim calcmode="lin" valueType="num">
                                      <p:cBhvr>
                                        <p:cTn id="30" dur="500" fill="hold"/>
                                        <p:tgtEl>
                                          <p:spTgt spid="14"/>
                                        </p:tgtEl>
                                        <p:attrNameLst>
                                          <p:attrName>ppt_h</p:attrName>
                                        </p:attrNameLst>
                                      </p:cBhvr>
                                      <p:tavLst>
                                        <p:tav tm="0">
                                          <p:val>
                                            <p:fltVal val="0"/>
                                          </p:val>
                                        </p:tav>
                                        <p:tav tm="100000">
                                          <p:val>
                                            <p:strVal val="#ppt_h"/>
                                          </p:val>
                                        </p:tav>
                                      </p:tavLst>
                                    </p:anim>
                                    <p:animEffect transition="in" filter="fade">
                                      <p:cBhvr>
                                        <p:cTn id="31" dur="500"/>
                                        <p:tgtEl>
                                          <p:spTgt spid="14"/>
                                        </p:tgtEl>
                                      </p:cBhvr>
                                    </p:animEffect>
                                  </p:childTnLst>
                                </p:cTn>
                              </p:par>
                            </p:childTnLst>
                          </p:cTn>
                        </p:par>
                        <p:par>
                          <p:cTn id="32" fill="hold">
                            <p:stCondLst>
                              <p:cond delay="1500"/>
                            </p:stCondLst>
                            <p:childTnLst>
                              <p:par>
                                <p:cTn id="33" presetID="2" presetClass="entr" presetSubtype="2" decel="51000" fill="hold" nodeType="afterEffect">
                                  <p:stCondLst>
                                    <p:cond delay="0"/>
                                  </p:stCondLst>
                                  <p:childTnLst>
                                    <p:set>
                                      <p:cBhvr>
                                        <p:cTn id="34" dur="1" fill="hold">
                                          <p:stCondLst>
                                            <p:cond delay="0"/>
                                          </p:stCondLst>
                                        </p:cTn>
                                        <p:tgtEl>
                                          <p:spTgt spid="10"/>
                                        </p:tgtEl>
                                        <p:attrNameLst>
                                          <p:attrName>style.visibility</p:attrName>
                                        </p:attrNameLst>
                                      </p:cBhvr>
                                      <p:to>
                                        <p:strVal val="visible"/>
                                      </p:to>
                                    </p:set>
                                    <p:anim calcmode="lin" valueType="num">
                                      <p:cBhvr additive="base">
                                        <p:cTn id="35" dur="2000" fill="hold"/>
                                        <p:tgtEl>
                                          <p:spTgt spid="10"/>
                                        </p:tgtEl>
                                        <p:attrNameLst>
                                          <p:attrName>ppt_x</p:attrName>
                                        </p:attrNameLst>
                                      </p:cBhvr>
                                      <p:tavLst>
                                        <p:tav tm="0">
                                          <p:val>
                                            <p:strVal val="1+#ppt_w/2"/>
                                          </p:val>
                                        </p:tav>
                                        <p:tav tm="100000">
                                          <p:val>
                                            <p:strVal val="#ppt_x"/>
                                          </p:val>
                                        </p:tav>
                                      </p:tavLst>
                                    </p:anim>
                                    <p:anim calcmode="lin" valueType="num">
                                      <p:cBhvr additive="base">
                                        <p:cTn id="36" dur="2000" fill="hold"/>
                                        <p:tgtEl>
                                          <p:spTgt spid="1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9" name="组合 18"/>
          <p:cNvGrpSpPr/>
          <p:nvPr/>
        </p:nvGrpSpPr>
        <p:grpSpPr>
          <a:xfrm>
            <a:off x="1199445" y="1491911"/>
            <a:ext cx="1449083" cy="1449083"/>
            <a:chOff x="1066800" y="1998769"/>
            <a:chExt cx="1932614" cy="1932614"/>
          </a:xfrm>
        </p:grpSpPr>
        <p:sp>
          <p:nvSpPr>
            <p:cNvPr id="20" name="Oval 21"/>
            <p:cNvSpPr/>
            <p:nvPr/>
          </p:nvSpPr>
          <p:spPr>
            <a:xfrm>
              <a:off x="1066800" y="1998769"/>
              <a:ext cx="1932614" cy="1932614"/>
            </a:xfrm>
            <a:prstGeom prst="ellipse">
              <a:avLst/>
            </a:prstGeom>
            <a:solidFill>
              <a:schemeClr val="bg1">
                <a:lumMod val="95000"/>
              </a:schemeClr>
            </a:solidFill>
            <a:ln>
              <a:noFill/>
            </a:ln>
            <a:effectLst>
              <a:outerShdw blurRad="152400" dist="63500" dir="8100000" algn="tl" rotWithShape="0">
                <a:prstClr val="black">
                  <a:alpha val="30000"/>
                </a:prstClr>
              </a:outerShdw>
            </a:effectLst>
            <a:scene3d>
              <a:camera prst="orthographicFront"/>
              <a:lightRig rig="threePt" dir="t"/>
            </a:scene3d>
            <a:sp3d prstMaterial="softEdge">
              <a:bevelT w="38100" h="63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00" dirty="0">
                <a:solidFill>
                  <a:srgbClr val="F16D63"/>
                </a:solidFill>
                <a:latin typeface="DIN-BoldItalic" pitchFamily="50" charset="0"/>
              </a:endParaRPr>
            </a:p>
          </p:txBody>
        </p:sp>
        <p:sp>
          <p:nvSpPr>
            <p:cNvPr id="21" name="椭圆 20"/>
            <p:cNvSpPr/>
            <p:nvPr/>
          </p:nvSpPr>
          <p:spPr>
            <a:xfrm>
              <a:off x="1272075" y="2193589"/>
              <a:ext cx="1523031" cy="1524068"/>
            </a:xfrm>
            <a:prstGeom prst="ellipse">
              <a:avLst/>
            </a:prstGeom>
            <a:blipFill dpi="0" rotWithShape="1">
              <a:blip r:embed="rId3" cstate="email"/>
              <a:srcRect/>
              <a:stretch>
                <a:fillRect/>
              </a:stretch>
            </a:blipFill>
            <a:ln w="9525">
              <a:solidFill>
                <a:schemeClr val="bg1">
                  <a:lumMod val="85000"/>
                </a:schemeClr>
              </a:solidFill>
            </a:ln>
            <a:effectLst>
              <a:innerShdw blurRad="63500" dist="50800" dir="13500000">
                <a:prstClr val="black">
                  <a:alpha val="50000"/>
                </a:prstClr>
              </a:innerShdw>
            </a:effectLst>
          </p:spPr>
          <p:style>
            <a:lnRef idx="2">
              <a:scrgbClr r="0" g="0" b="0"/>
            </a:lnRef>
            <a:fillRef idx="1">
              <a:scrgbClr r="0" g="0" b="0"/>
            </a:fillRef>
            <a:effectRef idx="0">
              <a:schemeClr val="accent5">
                <a:tint val="40000"/>
                <a:alpha val="90000"/>
                <a:hueOff val="0"/>
                <a:satOff val="0"/>
                <a:lumOff val="0"/>
                <a:alphaOff val="0"/>
              </a:schemeClr>
            </a:effectRef>
            <a:fontRef idx="minor">
              <a:schemeClr val="dk1">
                <a:hueOff val="0"/>
                <a:satOff val="0"/>
                <a:lumOff val="0"/>
                <a:alphaOff val="0"/>
              </a:schemeClr>
            </a:fontRef>
          </p:style>
        </p:sp>
      </p:grpSp>
      <p:grpSp>
        <p:nvGrpSpPr>
          <p:cNvPr id="22" name="组合 21"/>
          <p:cNvGrpSpPr/>
          <p:nvPr/>
        </p:nvGrpSpPr>
        <p:grpSpPr>
          <a:xfrm>
            <a:off x="2969640" y="1491911"/>
            <a:ext cx="1449083" cy="1449083"/>
            <a:chOff x="3729138" y="1998769"/>
            <a:chExt cx="1932614" cy="1932614"/>
          </a:xfrm>
        </p:grpSpPr>
        <p:sp>
          <p:nvSpPr>
            <p:cNvPr id="23" name="Oval 28"/>
            <p:cNvSpPr/>
            <p:nvPr/>
          </p:nvSpPr>
          <p:spPr>
            <a:xfrm>
              <a:off x="3729138" y="1998769"/>
              <a:ext cx="1932614" cy="1932614"/>
            </a:xfrm>
            <a:prstGeom prst="ellipse">
              <a:avLst/>
            </a:prstGeom>
            <a:solidFill>
              <a:schemeClr val="bg1">
                <a:lumMod val="95000"/>
              </a:schemeClr>
            </a:solidFill>
            <a:ln>
              <a:noFill/>
            </a:ln>
            <a:effectLst>
              <a:outerShdw blurRad="152400" dist="63500" dir="8100000" algn="tl" rotWithShape="0">
                <a:prstClr val="black">
                  <a:alpha val="30000"/>
                </a:prstClr>
              </a:outerShdw>
            </a:effectLst>
            <a:scene3d>
              <a:camera prst="orthographicFront"/>
              <a:lightRig rig="threePt" dir="t"/>
            </a:scene3d>
            <a:sp3d prstMaterial="softEdge">
              <a:bevelT w="38100" h="63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00" dirty="0">
                <a:solidFill>
                  <a:srgbClr val="F16D63"/>
                </a:solidFill>
                <a:latin typeface="DIN-BoldItalic" pitchFamily="50" charset="0"/>
              </a:endParaRPr>
            </a:p>
          </p:txBody>
        </p:sp>
        <p:sp>
          <p:nvSpPr>
            <p:cNvPr id="24" name="椭圆 23"/>
            <p:cNvSpPr/>
            <p:nvPr/>
          </p:nvSpPr>
          <p:spPr>
            <a:xfrm>
              <a:off x="3934413" y="2193589"/>
              <a:ext cx="1523031" cy="1524067"/>
            </a:xfrm>
            <a:prstGeom prst="ellipse">
              <a:avLst/>
            </a:prstGeom>
            <a:blipFill dpi="0" rotWithShape="0">
              <a:blip r:embed="rId4" cstate="email"/>
              <a:srcRect/>
              <a:stretch>
                <a:fillRect/>
              </a:stretch>
            </a:blipFill>
            <a:ln w="9525">
              <a:solidFill>
                <a:schemeClr val="bg1">
                  <a:lumMod val="85000"/>
                </a:schemeClr>
              </a:solidFill>
            </a:ln>
            <a:effectLst>
              <a:innerShdw blurRad="63500" dist="50800" dir="13500000">
                <a:prstClr val="black">
                  <a:alpha val="50000"/>
                </a:prstClr>
              </a:innerShdw>
            </a:effectLst>
          </p:spPr>
          <p:style>
            <a:lnRef idx="2">
              <a:scrgbClr r="0" g="0" b="0"/>
            </a:lnRef>
            <a:fillRef idx="1">
              <a:scrgbClr r="0" g="0" b="0"/>
            </a:fillRef>
            <a:effectRef idx="0">
              <a:schemeClr val="accent5">
                <a:tint val="40000"/>
                <a:alpha val="90000"/>
                <a:hueOff val="0"/>
                <a:satOff val="0"/>
                <a:lumOff val="0"/>
                <a:alphaOff val="0"/>
              </a:schemeClr>
            </a:effectRef>
            <a:fontRef idx="minor">
              <a:schemeClr val="dk1">
                <a:hueOff val="0"/>
                <a:satOff val="0"/>
                <a:lumOff val="0"/>
                <a:alphaOff val="0"/>
              </a:schemeClr>
            </a:fontRef>
          </p:style>
        </p:sp>
      </p:grpSp>
      <p:grpSp>
        <p:nvGrpSpPr>
          <p:cNvPr id="25" name="组合 24"/>
          <p:cNvGrpSpPr/>
          <p:nvPr/>
        </p:nvGrpSpPr>
        <p:grpSpPr>
          <a:xfrm>
            <a:off x="4717275" y="1491911"/>
            <a:ext cx="1449083" cy="1449083"/>
            <a:chOff x="6423752" y="1998769"/>
            <a:chExt cx="1932614" cy="1932614"/>
          </a:xfrm>
        </p:grpSpPr>
        <p:sp>
          <p:nvSpPr>
            <p:cNvPr id="26" name="Oval 31"/>
            <p:cNvSpPr/>
            <p:nvPr/>
          </p:nvSpPr>
          <p:spPr>
            <a:xfrm>
              <a:off x="6423752" y="1998769"/>
              <a:ext cx="1932614" cy="1932614"/>
            </a:xfrm>
            <a:prstGeom prst="ellipse">
              <a:avLst/>
            </a:prstGeom>
            <a:solidFill>
              <a:schemeClr val="bg1">
                <a:lumMod val="95000"/>
              </a:schemeClr>
            </a:solidFill>
            <a:ln>
              <a:noFill/>
            </a:ln>
            <a:effectLst>
              <a:outerShdw blurRad="152400" dist="63500" dir="8100000" algn="tl" rotWithShape="0">
                <a:prstClr val="black">
                  <a:alpha val="30000"/>
                </a:prstClr>
              </a:outerShdw>
            </a:effectLst>
            <a:scene3d>
              <a:camera prst="orthographicFront"/>
              <a:lightRig rig="threePt" dir="t"/>
            </a:scene3d>
            <a:sp3d prstMaterial="softEdge">
              <a:bevelT w="38100" h="63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00" dirty="0">
                <a:solidFill>
                  <a:srgbClr val="F16D63"/>
                </a:solidFill>
                <a:latin typeface="DIN-BoldItalic" pitchFamily="50" charset="0"/>
              </a:endParaRPr>
            </a:p>
          </p:txBody>
        </p:sp>
        <p:sp>
          <p:nvSpPr>
            <p:cNvPr id="27" name="椭圆 26"/>
            <p:cNvSpPr/>
            <p:nvPr/>
          </p:nvSpPr>
          <p:spPr>
            <a:xfrm>
              <a:off x="6629027" y="2193589"/>
              <a:ext cx="1523031" cy="1524067"/>
            </a:xfrm>
            <a:prstGeom prst="ellipse">
              <a:avLst/>
            </a:prstGeom>
            <a:blipFill dpi="0" rotWithShape="1">
              <a:blip r:embed="rId5" cstate="email"/>
              <a:srcRect/>
              <a:stretch>
                <a:fillRect/>
              </a:stretch>
            </a:blipFill>
            <a:ln w="9525">
              <a:solidFill>
                <a:schemeClr val="bg1">
                  <a:lumMod val="85000"/>
                </a:schemeClr>
              </a:solidFill>
            </a:ln>
            <a:effectLst>
              <a:innerShdw blurRad="63500" dist="50800" dir="13500000">
                <a:prstClr val="black">
                  <a:alpha val="50000"/>
                </a:prstClr>
              </a:innerShdw>
            </a:effectLst>
          </p:spPr>
          <p:style>
            <a:lnRef idx="2">
              <a:scrgbClr r="0" g="0" b="0"/>
            </a:lnRef>
            <a:fillRef idx="1">
              <a:scrgbClr r="0" g="0" b="0"/>
            </a:fillRef>
            <a:effectRef idx="0">
              <a:schemeClr val="accent5">
                <a:tint val="40000"/>
                <a:alpha val="90000"/>
                <a:hueOff val="0"/>
                <a:satOff val="0"/>
                <a:lumOff val="0"/>
                <a:alphaOff val="0"/>
              </a:schemeClr>
            </a:effectRef>
            <a:fontRef idx="minor">
              <a:schemeClr val="dk1">
                <a:hueOff val="0"/>
                <a:satOff val="0"/>
                <a:lumOff val="0"/>
                <a:alphaOff val="0"/>
              </a:schemeClr>
            </a:fontRef>
          </p:style>
        </p:sp>
      </p:grpSp>
      <p:grpSp>
        <p:nvGrpSpPr>
          <p:cNvPr id="28" name="组合 27"/>
          <p:cNvGrpSpPr/>
          <p:nvPr/>
        </p:nvGrpSpPr>
        <p:grpSpPr>
          <a:xfrm>
            <a:off x="6470417" y="1491911"/>
            <a:ext cx="1449083" cy="1449083"/>
            <a:chOff x="9139338" y="1998769"/>
            <a:chExt cx="1932614" cy="1932614"/>
          </a:xfrm>
        </p:grpSpPr>
        <p:sp>
          <p:nvSpPr>
            <p:cNvPr id="29" name="Oval 34"/>
            <p:cNvSpPr/>
            <p:nvPr/>
          </p:nvSpPr>
          <p:spPr>
            <a:xfrm>
              <a:off x="9139338" y="1998769"/>
              <a:ext cx="1932614" cy="1932614"/>
            </a:xfrm>
            <a:prstGeom prst="ellipse">
              <a:avLst/>
            </a:prstGeom>
            <a:solidFill>
              <a:schemeClr val="bg1">
                <a:lumMod val="95000"/>
              </a:schemeClr>
            </a:solidFill>
            <a:ln>
              <a:noFill/>
            </a:ln>
            <a:effectLst>
              <a:outerShdw blurRad="152400" dist="63500" dir="8100000" algn="tl" rotWithShape="0">
                <a:prstClr val="black">
                  <a:alpha val="30000"/>
                </a:prstClr>
              </a:outerShdw>
            </a:effectLst>
            <a:scene3d>
              <a:camera prst="orthographicFront"/>
              <a:lightRig rig="threePt" dir="t"/>
            </a:scene3d>
            <a:sp3d prstMaterial="softEdge">
              <a:bevelT w="38100" h="63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00" dirty="0">
                <a:solidFill>
                  <a:srgbClr val="F16D63"/>
                </a:solidFill>
                <a:latin typeface="DIN-BoldItalic" pitchFamily="50" charset="0"/>
              </a:endParaRPr>
            </a:p>
          </p:txBody>
        </p:sp>
        <p:sp>
          <p:nvSpPr>
            <p:cNvPr id="30" name="椭圆 29"/>
            <p:cNvSpPr/>
            <p:nvPr/>
          </p:nvSpPr>
          <p:spPr>
            <a:xfrm>
              <a:off x="9344613" y="2193589"/>
              <a:ext cx="1523031" cy="1524067"/>
            </a:xfrm>
            <a:prstGeom prst="ellipse">
              <a:avLst/>
            </a:prstGeom>
            <a:blipFill dpi="0" rotWithShape="1">
              <a:blip r:embed="rId6" cstate="email"/>
              <a:srcRect/>
              <a:stretch>
                <a:fillRect/>
              </a:stretch>
            </a:blipFill>
            <a:ln w="9525">
              <a:solidFill>
                <a:schemeClr val="bg1">
                  <a:lumMod val="85000"/>
                </a:schemeClr>
              </a:solidFill>
            </a:ln>
            <a:effectLst>
              <a:innerShdw blurRad="63500" dist="50800" dir="13500000">
                <a:prstClr val="black">
                  <a:alpha val="50000"/>
                </a:prstClr>
              </a:innerShdw>
            </a:effectLst>
          </p:spPr>
          <p:style>
            <a:lnRef idx="2">
              <a:scrgbClr r="0" g="0" b="0"/>
            </a:lnRef>
            <a:fillRef idx="1">
              <a:scrgbClr r="0" g="0" b="0"/>
            </a:fillRef>
            <a:effectRef idx="0">
              <a:schemeClr val="accent5">
                <a:tint val="40000"/>
                <a:alpha val="90000"/>
                <a:hueOff val="0"/>
                <a:satOff val="0"/>
                <a:lumOff val="0"/>
                <a:alphaOff val="0"/>
              </a:schemeClr>
            </a:effectRef>
            <a:fontRef idx="minor">
              <a:schemeClr val="dk1">
                <a:hueOff val="0"/>
                <a:satOff val="0"/>
                <a:lumOff val="0"/>
                <a:alphaOff val="0"/>
              </a:schemeClr>
            </a:fontRef>
          </p:style>
        </p:sp>
      </p:grpSp>
      <p:sp>
        <p:nvSpPr>
          <p:cNvPr id="31" name="Oval 30"/>
          <p:cNvSpPr/>
          <p:nvPr/>
        </p:nvSpPr>
        <p:spPr>
          <a:xfrm>
            <a:off x="3887735" y="2449052"/>
            <a:ext cx="491943" cy="491943"/>
          </a:xfrm>
          <a:prstGeom prst="ellipse">
            <a:avLst/>
          </a:prstGeom>
          <a:solidFill>
            <a:srgbClr val="FF6D67"/>
          </a:solidFill>
          <a:ln>
            <a:noFill/>
          </a:ln>
          <a:effectLst>
            <a:innerShdw blurRad="63500" dist="508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010">
              <a:solidFill>
                <a:prstClr val="white"/>
              </a:solidFill>
            </a:endParaRPr>
          </a:p>
        </p:txBody>
      </p:sp>
      <p:sp>
        <p:nvSpPr>
          <p:cNvPr id="32" name="Oval 33"/>
          <p:cNvSpPr/>
          <p:nvPr/>
        </p:nvSpPr>
        <p:spPr>
          <a:xfrm>
            <a:off x="5635371" y="2456496"/>
            <a:ext cx="491943" cy="491943"/>
          </a:xfrm>
          <a:prstGeom prst="ellipse">
            <a:avLst/>
          </a:prstGeom>
          <a:solidFill>
            <a:srgbClr val="F5C058"/>
          </a:solidFill>
          <a:ln>
            <a:noFill/>
          </a:ln>
          <a:effectLst>
            <a:innerShdw blurRad="63500" dist="508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010">
              <a:solidFill>
                <a:prstClr val="white"/>
              </a:solidFill>
            </a:endParaRPr>
          </a:p>
        </p:txBody>
      </p:sp>
      <p:sp>
        <p:nvSpPr>
          <p:cNvPr id="33" name="Oval 40"/>
          <p:cNvSpPr/>
          <p:nvPr/>
        </p:nvSpPr>
        <p:spPr>
          <a:xfrm>
            <a:off x="7388512" y="2456496"/>
            <a:ext cx="491943" cy="491943"/>
          </a:xfrm>
          <a:prstGeom prst="ellipse">
            <a:avLst/>
          </a:prstGeom>
          <a:solidFill>
            <a:srgbClr val="5E779E"/>
          </a:solidFill>
          <a:ln>
            <a:noFill/>
          </a:ln>
          <a:effectLst>
            <a:innerShdw blurRad="63500" dist="508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010">
              <a:solidFill>
                <a:prstClr val="white"/>
              </a:solidFill>
            </a:endParaRPr>
          </a:p>
        </p:txBody>
      </p:sp>
      <p:sp>
        <p:nvSpPr>
          <p:cNvPr id="34" name="Oval 25"/>
          <p:cNvSpPr/>
          <p:nvPr/>
        </p:nvSpPr>
        <p:spPr>
          <a:xfrm>
            <a:off x="2117540" y="2449052"/>
            <a:ext cx="491943" cy="491943"/>
          </a:xfrm>
          <a:prstGeom prst="ellipse">
            <a:avLst/>
          </a:prstGeom>
          <a:solidFill>
            <a:srgbClr val="92D050"/>
          </a:solidFill>
          <a:ln>
            <a:noFill/>
          </a:ln>
          <a:effectLst>
            <a:innerShdw blurRad="63500" dist="508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010">
              <a:solidFill>
                <a:prstClr val="white"/>
              </a:solidFill>
            </a:endParaRPr>
          </a:p>
        </p:txBody>
      </p:sp>
      <p:sp>
        <p:nvSpPr>
          <p:cNvPr id="35" name="TextBox 45"/>
          <p:cNvSpPr txBox="1"/>
          <p:nvPr/>
        </p:nvSpPr>
        <p:spPr>
          <a:xfrm>
            <a:off x="1624238" y="3011690"/>
            <a:ext cx="574196" cy="248081"/>
          </a:xfrm>
          <a:prstGeom prst="rect">
            <a:avLst/>
          </a:prstGeom>
          <a:noFill/>
        </p:spPr>
        <p:txBody>
          <a:bodyPr wrap="none" rtlCol="0">
            <a:spAutoFit/>
          </a:bodyPr>
          <a:lstStyle/>
          <a:p>
            <a:pPr algn="ctr"/>
            <a:r>
              <a:rPr lang="zh-CN" altLang="en-US" sz="1010" b="1" dirty="0">
                <a:solidFill>
                  <a:srgbClr val="92D050"/>
                </a:solidFill>
                <a:latin typeface="微软雅黑" panose="020B0503020204020204" pitchFamily="34" charset="-122"/>
                <a:ea typeface="微软雅黑" panose="020B0503020204020204" pitchFamily="34" charset="-122"/>
              </a:rPr>
              <a:t>代用名</a:t>
            </a:r>
            <a:endParaRPr lang="en-US" altLang="zh-CN" sz="1010" b="1" dirty="0">
              <a:solidFill>
                <a:srgbClr val="92D050"/>
              </a:solidFill>
              <a:latin typeface="微软雅黑" panose="020B0503020204020204" pitchFamily="34" charset="-122"/>
              <a:ea typeface="微软雅黑" panose="020B0503020204020204" pitchFamily="34" charset="-122"/>
            </a:endParaRPr>
          </a:p>
        </p:txBody>
      </p:sp>
      <p:sp>
        <p:nvSpPr>
          <p:cNvPr id="36" name="Rectangle 49"/>
          <p:cNvSpPr/>
          <p:nvPr/>
        </p:nvSpPr>
        <p:spPr>
          <a:xfrm>
            <a:off x="1394596" y="3221953"/>
            <a:ext cx="1033480" cy="276999"/>
          </a:xfrm>
          <a:prstGeom prst="rect">
            <a:avLst/>
          </a:prstGeom>
        </p:spPr>
        <p:txBody>
          <a:bodyPr wrap="square">
            <a:spAutoFit/>
          </a:bodyPr>
          <a:lstStyle/>
          <a:p>
            <a:pPr algn="ctr"/>
            <a:r>
              <a:rPr lang="zh-CN" altLang="en-US" sz="1200" dirty="0">
                <a:solidFill>
                  <a:schemeClr val="tx1">
                    <a:lumMod val="50000"/>
                    <a:lumOff val="50000"/>
                  </a:schemeClr>
                </a:solidFill>
                <a:latin typeface="微软雅黑" panose="020B0503020204020204" pitchFamily="34" charset="-122"/>
                <a:ea typeface="微软雅黑" panose="020B0503020204020204" pitchFamily="34" charset="-122"/>
              </a:rPr>
              <a:t>职位名称</a:t>
            </a:r>
            <a:endParaRPr lang="en-US" sz="1200"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37" name="Rectangle 60"/>
          <p:cNvSpPr/>
          <p:nvPr/>
        </p:nvSpPr>
        <p:spPr>
          <a:xfrm>
            <a:off x="1230252" y="3518843"/>
            <a:ext cx="1387469" cy="415498"/>
          </a:xfrm>
          <a:prstGeom prst="rect">
            <a:avLst/>
          </a:prstGeom>
        </p:spPr>
        <p:txBody>
          <a:bodyPr wrap="square">
            <a:spAutoFit/>
          </a:bodyPr>
          <a:lstStyle/>
          <a:p>
            <a:pPr algn="ctr"/>
            <a:r>
              <a:rPr lang="zh-CN" altLang="en-US" sz="1050" dirty="0">
                <a:solidFill>
                  <a:schemeClr val="tx1">
                    <a:lumMod val="50000"/>
                    <a:lumOff val="50000"/>
                  </a:schemeClr>
                </a:solidFill>
                <a:latin typeface="微软雅黑" panose="020B0503020204020204" pitchFamily="34" charset="-122"/>
                <a:ea typeface="微软雅黑" panose="020B0503020204020204" pitchFamily="34" charset="-122"/>
              </a:rPr>
              <a:t>请在此输入详细日常工作简介信息</a:t>
            </a:r>
            <a:endParaRPr lang="en-US" sz="1050" dirty="0">
              <a:solidFill>
                <a:schemeClr val="tx1">
                  <a:lumMod val="50000"/>
                  <a:lumOff val="50000"/>
                </a:schemeClr>
              </a:solidFill>
              <a:latin typeface="微软雅黑" panose="020B0503020204020204" pitchFamily="34" charset="-122"/>
              <a:ea typeface="微软雅黑" panose="020B0503020204020204" pitchFamily="34" charset="-122"/>
            </a:endParaRPr>
          </a:p>
        </p:txBody>
      </p:sp>
      <p:cxnSp>
        <p:nvCxnSpPr>
          <p:cNvPr id="38" name="Straight Connector 2"/>
          <p:cNvCxnSpPr/>
          <p:nvPr/>
        </p:nvCxnSpPr>
        <p:spPr>
          <a:xfrm>
            <a:off x="1270135" y="3492607"/>
            <a:ext cx="1307704" cy="0"/>
          </a:xfrm>
          <a:prstGeom prst="line">
            <a:avLst/>
          </a:prstGeom>
          <a:ln w="19050">
            <a:solidFill>
              <a:srgbClr val="BFBFBF"/>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39" name="TextBox 58"/>
          <p:cNvSpPr txBox="1"/>
          <p:nvPr/>
        </p:nvSpPr>
        <p:spPr>
          <a:xfrm>
            <a:off x="3397930" y="3011690"/>
            <a:ext cx="574196" cy="248081"/>
          </a:xfrm>
          <a:prstGeom prst="rect">
            <a:avLst/>
          </a:prstGeom>
          <a:noFill/>
        </p:spPr>
        <p:txBody>
          <a:bodyPr wrap="none" rtlCol="0">
            <a:spAutoFit/>
          </a:bodyPr>
          <a:lstStyle/>
          <a:p>
            <a:pPr algn="ctr"/>
            <a:r>
              <a:rPr lang="zh-CN" altLang="en-US" sz="1010" b="1" dirty="0">
                <a:solidFill>
                  <a:srgbClr val="FF6D67"/>
                </a:solidFill>
                <a:latin typeface="微软雅黑" panose="020B0503020204020204" pitchFamily="34" charset="-122"/>
                <a:ea typeface="微软雅黑" panose="020B0503020204020204" pitchFamily="34" charset="-122"/>
              </a:rPr>
              <a:t>代用名</a:t>
            </a:r>
            <a:endParaRPr lang="en-US" altLang="zh-CN" sz="1010" b="1" dirty="0">
              <a:solidFill>
                <a:srgbClr val="FF6D67"/>
              </a:solidFill>
              <a:latin typeface="微软雅黑" panose="020B0503020204020204" pitchFamily="34" charset="-122"/>
              <a:ea typeface="微软雅黑" panose="020B0503020204020204" pitchFamily="34" charset="-122"/>
            </a:endParaRPr>
          </a:p>
        </p:txBody>
      </p:sp>
      <p:sp>
        <p:nvSpPr>
          <p:cNvPr id="40" name="Rectangle 59"/>
          <p:cNvSpPr/>
          <p:nvPr/>
        </p:nvSpPr>
        <p:spPr>
          <a:xfrm>
            <a:off x="3168287" y="3221953"/>
            <a:ext cx="1033480" cy="276999"/>
          </a:xfrm>
          <a:prstGeom prst="rect">
            <a:avLst/>
          </a:prstGeom>
        </p:spPr>
        <p:txBody>
          <a:bodyPr wrap="square">
            <a:spAutoFit/>
          </a:bodyPr>
          <a:lstStyle/>
          <a:p>
            <a:pPr algn="ctr"/>
            <a:r>
              <a:rPr lang="zh-CN" altLang="en-US" sz="1200" dirty="0">
                <a:solidFill>
                  <a:schemeClr val="tx1">
                    <a:lumMod val="50000"/>
                    <a:lumOff val="50000"/>
                  </a:schemeClr>
                </a:solidFill>
                <a:latin typeface="微软雅黑" panose="020B0503020204020204" pitchFamily="34" charset="-122"/>
                <a:ea typeface="微软雅黑" panose="020B0503020204020204" pitchFamily="34" charset="-122"/>
              </a:rPr>
              <a:t>职位名称</a:t>
            </a:r>
            <a:endParaRPr lang="en-US" altLang="zh-CN" sz="1200"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41" name="Rectangle 61"/>
          <p:cNvSpPr/>
          <p:nvPr/>
        </p:nvSpPr>
        <p:spPr>
          <a:xfrm>
            <a:off x="3027290" y="3522438"/>
            <a:ext cx="1387469" cy="415498"/>
          </a:xfrm>
          <a:prstGeom prst="rect">
            <a:avLst/>
          </a:prstGeom>
        </p:spPr>
        <p:txBody>
          <a:bodyPr wrap="square">
            <a:spAutoFit/>
          </a:bodyPr>
          <a:lstStyle/>
          <a:p>
            <a:pPr algn="ctr"/>
            <a:r>
              <a:rPr lang="zh-CN" altLang="en-US" sz="1050" dirty="0">
                <a:solidFill>
                  <a:schemeClr val="tx1">
                    <a:lumMod val="50000"/>
                    <a:lumOff val="50000"/>
                  </a:schemeClr>
                </a:solidFill>
                <a:latin typeface="微软雅黑" panose="020B0503020204020204" pitchFamily="34" charset="-122"/>
                <a:ea typeface="微软雅黑" panose="020B0503020204020204" pitchFamily="34" charset="-122"/>
              </a:rPr>
              <a:t>请在此输入详细日常工作简介信息</a:t>
            </a:r>
            <a:endParaRPr lang="en-US" altLang="zh-CN" sz="1050" dirty="0">
              <a:solidFill>
                <a:schemeClr val="tx1">
                  <a:lumMod val="50000"/>
                  <a:lumOff val="50000"/>
                </a:schemeClr>
              </a:solidFill>
              <a:latin typeface="微软雅黑" panose="020B0503020204020204" pitchFamily="34" charset="-122"/>
              <a:ea typeface="微软雅黑" panose="020B0503020204020204" pitchFamily="34" charset="-122"/>
            </a:endParaRPr>
          </a:p>
        </p:txBody>
      </p:sp>
      <p:cxnSp>
        <p:nvCxnSpPr>
          <p:cNvPr id="42" name="Straight Connector 66"/>
          <p:cNvCxnSpPr/>
          <p:nvPr/>
        </p:nvCxnSpPr>
        <p:spPr>
          <a:xfrm>
            <a:off x="3067173" y="3496202"/>
            <a:ext cx="1307704" cy="0"/>
          </a:xfrm>
          <a:prstGeom prst="line">
            <a:avLst/>
          </a:prstGeom>
          <a:ln w="19050">
            <a:solidFill>
              <a:srgbClr val="BFBFBF"/>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43" name="TextBox 62"/>
          <p:cNvSpPr txBox="1"/>
          <p:nvPr/>
        </p:nvSpPr>
        <p:spPr>
          <a:xfrm>
            <a:off x="5123687" y="3019135"/>
            <a:ext cx="574196" cy="248081"/>
          </a:xfrm>
          <a:prstGeom prst="rect">
            <a:avLst/>
          </a:prstGeom>
          <a:noFill/>
        </p:spPr>
        <p:txBody>
          <a:bodyPr wrap="none" rtlCol="0">
            <a:spAutoFit/>
          </a:bodyPr>
          <a:lstStyle/>
          <a:p>
            <a:pPr algn="ctr"/>
            <a:r>
              <a:rPr lang="zh-CN" altLang="en-US" sz="1010" b="1" dirty="0">
                <a:solidFill>
                  <a:srgbClr val="F5C058"/>
                </a:solidFill>
                <a:latin typeface="微软雅黑" panose="020B0503020204020204" pitchFamily="34" charset="-122"/>
                <a:ea typeface="微软雅黑" panose="020B0503020204020204" pitchFamily="34" charset="-122"/>
              </a:rPr>
              <a:t>代用名</a:t>
            </a:r>
            <a:endParaRPr lang="en-US" altLang="zh-CN" sz="1010" b="1" dirty="0">
              <a:solidFill>
                <a:srgbClr val="F5C058"/>
              </a:solidFill>
              <a:latin typeface="微软雅黑" panose="020B0503020204020204" pitchFamily="34" charset="-122"/>
              <a:ea typeface="微软雅黑" panose="020B0503020204020204" pitchFamily="34" charset="-122"/>
            </a:endParaRPr>
          </a:p>
        </p:txBody>
      </p:sp>
      <p:sp>
        <p:nvSpPr>
          <p:cNvPr id="44" name="Rectangle 63"/>
          <p:cNvSpPr/>
          <p:nvPr/>
        </p:nvSpPr>
        <p:spPr>
          <a:xfrm>
            <a:off x="4894044" y="3229398"/>
            <a:ext cx="1033480" cy="276999"/>
          </a:xfrm>
          <a:prstGeom prst="rect">
            <a:avLst/>
          </a:prstGeom>
        </p:spPr>
        <p:txBody>
          <a:bodyPr wrap="square">
            <a:spAutoFit/>
          </a:bodyPr>
          <a:lstStyle/>
          <a:p>
            <a:pPr algn="ctr"/>
            <a:r>
              <a:rPr lang="zh-CN" altLang="en-US" sz="1200" dirty="0">
                <a:solidFill>
                  <a:schemeClr val="tx1">
                    <a:lumMod val="50000"/>
                    <a:lumOff val="50000"/>
                  </a:schemeClr>
                </a:solidFill>
                <a:latin typeface="微软雅黑" panose="020B0503020204020204" pitchFamily="34" charset="-122"/>
                <a:ea typeface="微软雅黑" panose="020B0503020204020204" pitchFamily="34" charset="-122"/>
              </a:rPr>
              <a:t>职位名称</a:t>
            </a:r>
            <a:endParaRPr lang="en-US" altLang="zh-CN" sz="1200"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45" name="Rectangle 67"/>
          <p:cNvSpPr/>
          <p:nvPr/>
        </p:nvSpPr>
        <p:spPr>
          <a:xfrm>
            <a:off x="4777568" y="3533478"/>
            <a:ext cx="1387469" cy="415498"/>
          </a:xfrm>
          <a:prstGeom prst="rect">
            <a:avLst/>
          </a:prstGeom>
        </p:spPr>
        <p:txBody>
          <a:bodyPr wrap="square">
            <a:spAutoFit/>
          </a:bodyPr>
          <a:lstStyle/>
          <a:p>
            <a:pPr algn="ctr"/>
            <a:r>
              <a:rPr lang="zh-CN" altLang="en-US" sz="1050" dirty="0">
                <a:solidFill>
                  <a:schemeClr val="tx1">
                    <a:lumMod val="50000"/>
                    <a:lumOff val="50000"/>
                  </a:schemeClr>
                </a:solidFill>
                <a:latin typeface="微软雅黑" panose="020B0503020204020204" pitchFamily="34" charset="-122"/>
                <a:ea typeface="微软雅黑" panose="020B0503020204020204" pitchFamily="34" charset="-122"/>
              </a:rPr>
              <a:t>请在此输入详细日常工作简介信息</a:t>
            </a:r>
            <a:endParaRPr lang="en-US" altLang="zh-CN" sz="1050" dirty="0">
              <a:solidFill>
                <a:schemeClr val="tx1">
                  <a:lumMod val="50000"/>
                  <a:lumOff val="50000"/>
                </a:schemeClr>
              </a:solidFill>
              <a:latin typeface="微软雅黑" panose="020B0503020204020204" pitchFamily="34" charset="-122"/>
              <a:ea typeface="微软雅黑" panose="020B0503020204020204" pitchFamily="34" charset="-122"/>
            </a:endParaRPr>
          </a:p>
        </p:txBody>
      </p:sp>
      <p:cxnSp>
        <p:nvCxnSpPr>
          <p:cNvPr id="46" name="Straight Connector 68"/>
          <p:cNvCxnSpPr/>
          <p:nvPr/>
        </p:nvCxnSpPr>
        <p:spPr>
          <a:xfrm>
            <a:off x="4817450" y="3507242"/>
            <a:ext cx="1307704" cy="0"/>
          </a:xfrm>
          <a:prstGeom prst="line">
            <a:avLst/>
          </a:prstGeom>
          <a:ln w="19050">
            <a:solidFill>
              <a:srgbClr val="BFBFBF"/>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47" name="TextBox 64"/>
          <p:cNvSpPr txBox="1"/>
          <p:nvPr/>
        </p:nvSpPr>
        <p:spPr>
          <a:xfrm>
            <a:off x="6912134" y="3019135"/>
            <a:ext cx="574196" cy="248081"/>
          </a:xfrm>
          <a:prstGeom prst="rect">
            <a:avLst/>
          </a:prstGeom>
          <a:noFill/>
        </p:spPr>
        <p:txBody>
          <a:bodyPr wrap="none" rtlCol="0">
            <a:spAutoFit/>
          </a:bodyPr>
          <a:lstStyle/>
          <a:p>
            <a:pPr algn="ctr"/>
            <a:r>
              <a:rPr lang="zh-CN" altLang="en-US" sz="1010" b="1" dirty="0">
                <a:solidFill>
                  <a:srgbClr val="5E779E"/>
                </a:solidFill>
                <a:latin typeface="微软雅黑" panose="020B0503020204020204" pitchFamily="34" charset="-122"/>
                <a:ea typeface="微软雅黑" panose="020B0503020204020204" pitchFamily="34" charset="-122"/>
              </a:rPr>
              <a:t>代用名</a:t>
            </a:r>
            <a:endParaRPr lang="en-US" altLang="zh-CN" sz="1010" b="1" dirty="0">
              <a:solidFill>
                <a:srgbClr val="5E779E"/>
              </a:solidFill>
              <a:latin typeface="微软雅黑" panose="020B0503020204020204" pitchFamily="34" charset="-122"/>
              <a:ea typeface="微软雅黑" panose="020B0503020204020204" pitchFamily="34" charset="-122"/>
            </a:endParaRPr>
          </a:p>
        </p:txBody>
      </p:sp>
      <p:sp>
        <p:nvSpPr>
          <p:cNvPr id="48" name="Rectangle 65"/>
          <p:cNvSpPr/>
          <p:nvPr/>
        </p:nvSpPr>
        <p:spPr>
          <a:xfrm>
            <a:off x="6682490" y="3229398"/>
            <a:ext cx="1033480" cy="276999"/>
          </a:xfrm>
          <a:prstGeom prst="rect">
            <a:avLst/>
          </a:prstGeom>
        </p:spPr>
        <p:txBody>
          <a:bodyPr wrap="square">
            <a:spAutoFit/>
          </a:bodyPr>
          <a:lstStyle/>
          <a:p>
            <a:pPr algn="ctr"/>
            <a:r>
              <a:rPr lang="zh-CN" altLang="en-US" sz="1200" dirty="0">
                <a:solidFill>
                  <a:schemeClr val="tx1">
                    <a:lumMod val="50000"/>
                    <a:lumOff val="50000"/>
                  </a:schemeClr>
                </a:solidFill>
                <a:latin typeface="微软雅黑" panose="020B0503020204020204" pitchFamily="34" charset="-122"/>
                <a:ea typeface="微软雅黑" panose="020B0503020204020204" pitchFamily="34" charset="-122"/>
              </a:rPr>
              <a:t>职位名称</a:t>
            </a:r>
            <a:endParaRPr lang="en-US" altLang="zh-CN" sz="1200"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49" name="Rectangle 80"/>
          <p:cNvSpPr/>
          <p:nvPr/>
        </p:nvSpPr>
        <p:spPr>
          <a:xfrm>
            <a:off x="6517627" y="3537074"/>
            <a:ext cx="1387469" cy="415498"/>
          </a:xfrm>
          <a:prstGeom prst="rect">
            <a:avLst/>
          </a:prstGeom>
        </p:spPr>
        <p:txBody>
          <a:bodyPr wrap="square">
            <a:spAutoFit/>
          </a:bodyPr>
          <a:lstStyle/>
          <a:p>
            <a:pPr algn="ctr"/>
            <a:r>
              <a:rPr lang="zh-CN" altLang="en-US" sz="1050" dirty="0">
                <a:solidFill>
                  <a:schemeClr val="tx1">
                    <a:lumMod val="50000"/>
                    <a:lumOff val="50000"/>
                  </a:schemeClr>
                </a:solidFill>
                <a:latin typeface="微软雅黑" panose="020B0503020204020204" pitchFamily="34" charset="-122"/>
                <a:ea typeface="微软雅黑" panose="020B0503020204020204" pitchFamily="34" charset="-122"/>
              </a:rPr>
              <a:t>请在此输入详细日常工作简介信息</a:t>
            </a:r>
            <a:endParaRPr lang="en-US" altLang="zh-CN" sz="1050" dirty="0">
              <a:solidFill>
                <a:schemeClr val="tx1">
                  <a:lumMod val="50000"/>
                  <a:lumOff val="50000"/>
                </a:schemeClr>
              </a:solidFill>
              <a:latin typeface="微软雅黑" panose="020B0503020204020204" pitchFamily="34" charset="-122"/>
              <a:ea typeface="微软雅黑" panose="020B0503020204020204" pitchFamily="34" charset="-122"/>
            </a:endParaRPr>
          </a:p>
        </p:txBody>
      </p:sp>
      <p:cxnSp>
        <p:nvCxnSpPr>
          <p:cNvPr id="50" name="Straight Connector 81"/>
          <p:cNvCxnSpPr/>
          <p:nvPr/>
        </p:nvCxnSpPr>
        <p:spPr>
          <a:xfrm>
            <a:off x="6557509" y="3510838"/>
            <a:ext cx="1307704" cy="0"/>
          </a:xfrm>
          <a:prstGeom prst="line">
            <a:avLst/>
          </a:prstGeom>
          <a:ln w="19050">
            <a:solidFill>
              <a:srgbClr val="BFBFBF"/>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51" name="Freeform 105"/>
          <p:cNvSpPr/>
          <p:nvPr/>
        </p:nvSpPr>
        <p:spPr bwMode="auto">
          <a:xfrm>
            <a:off x="2221102" y="2559943"/>
            <a:ext cx="275238" cy="262132"/>
          </a:xfrm>
          <a:custGeom>
            <a:avLst/>
            <a:gdLst>
              <a:gd name="T0" fmla="*/ 251 w 256"/>
              <a:gd name="T1" fmla="*/ 106 h 244"/>
              <a:gd name="T2" fmla="*/ 251 w 256"/>
              <a:gd name="T3" fmla="*/ 106 h 244"/>
              <a:gd name="T4" fmla="*/ 187 w 256"/>
              <a:gd name="T5" fmla="*/ 152 h 244"/>
              <a:gd name="T6" fmla="*/ 211 w 256"/>
              <a:gd name="T7" fmla="*/ 228 h 244"/>
              <a:gd name="T8" fmla="*/ 212 w 256"/>
              <a:gd name="T9" fmla="*/ 232 h 244"/>
              <a:gd name="T10" fmla="*/ 200 w 256"/>
              <a:gd name="T11" fmla="*/ 244 h 244"/>
              <a:gd name="T12" fmla="*/ 193 w 256"/>
              <a:gd name="T13" fmla="*/ 242 h 244"/>
              <a:gd name="T14" fmla="*/ 193 w 256"/>
              <a:gd name="T15" fmla="*/ 242 h 244"/>
              <a:gd name="T16" fmla="*/ 128 w 256"/>
              <a:gd name="T17" fmla="*/ 195 h 244"/>
              <a:gd name="T18" fmla="*/ 63 w 256"/>
              <a:gd name="T19" fmla="*/ 242 h 244"/>
              <a:gd name="T20" fmla="*/ 63 w 256"/>
              <a:gd name="T21" fmla="*/ 242 h 244"/>
              <a:gd name="T22" fmla="*/ 56 w 256"/>
              <a:gd name="T23" fmla="*/ 244 h 244"/>
              <a:gd name="T24" fmla="*/ 44 w 256"/>
              <a:gd name="T25" fmla="*/ 232 h 244"/>
              <a:gd name="T26" fmla="*/ 45 w 256"/>
              <a:gd name="T27" fmla="*/ 228 h 244"/>
              <a:gd name="T28" fmla="*/ 69 w 256"/>
              <a:gd name="T29" fmla="*/ 152 h 244"/>
              <a:gd name="T30" fmla="*/ 5 w 256"/>
              <a:gd name="T31" fmla="*/ 106 h 244"/>
              <a:gd name="T32" fmla="*/ 0 w 256"/>
              <a:gd name="T33" fmla="*/ 96 h 244"/>
              <a:gd name="T34" fmla="*/ 12 w 256"/>
              <a:gd name="T35" fmla="*/ 84 h 244"/>
              <a:gd name="T36" fmla="*/ 92 w 256"/>
              <a:gd name="T37" fmla="*/ 84 h 244"/>
              <a:gd name="T38" fmla="*/ 117 w 256"/>
              <a:gd name="T39" fmla="*/ 8 h 244"/>
              <a:gd name="T40" fmla="*/ 128 w 256"/>
              <a:gd name="T41" fmla="*/ 0 h 244"/>
              <a:gd name="T42" fmla="*/ 139 w 256"/>
              <a:gd name="T43" fmla="*/ 8 h 244"/>
              <a:gd name="T44" fmla="*/ 164 w 256"/>
              <a:gd name="T45" fmla="*/ 84 h 244"/>
              <a:gd name="T46" fmla="*/ 244 w 256"/>
              <a:gd name="T47" fmla="*/ 84 h 244"/>
              <a:gd name="T48" fmla="*/ 256 w 256"/>
              <a:gd name="T49" fmla="*/ 96 h 244"/>
              <a:gd name="T50" fmla="*/ 251 w 256"/>
              <a:gd name="T51" fmla="*/ 106 h 2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256" h="244">
                <a:moveTo>
                  <a:pt x="251" y="106"/>
                </a:moveTo>
                <a:cubicBezTo>
                  <a:pt x="251" y="106"/>
                  <a:pt x="251" y="106"/>
                  <a:pt x="251" y="106"/>
                </a:cubicBezTo>
                <a:cubicBezTo>
                  <a:pt x="187" y="152"/>
                  <a:pt x="187" y="152"/>
                  <a:pt x="187" y="152"/>
                </a:cubicBezTo>
                <a:cubicBezTo>
                  <a:pt x="211" y="228"/>
                  <a:pt x="211" y="228"/>
                  <a:pt x="211" y="228"/>
                </a:cubicBezTo>
                <a:cubicBezTo>
                  <a:pt x="212" y="229"/>
                  <a:pt x="212" y="231"/>
                  <a:pt x="212" y="232"/>
                </a:cubicBezTo>
                <a:cubicBezTo>
                  <a:pt x="212" y="239"/>
                  <a:pt x="207" y="244"/>
                  <a:pt x="200" y="244"/>
                </a:cubicBezTo>
                <a:cubicBezTo>
                  <a:pt x="197" y="244"/>
                  <a:pt x="195" y="243"/>
                  <a:pt x="193" y="242"/>
                </a:cubicBezTo>
                <a:cubicBezTo>
                  <a:pt x="193" y="242"/>
                  <a:pt x="193" y="242"/>
                  <a:pt x="193" y="242"/>
                </a:cubicBezTo>
                <a:cubicBezTo>
                  <a:pt x="128" y="195"/>
                  <a:pt x="128" y="195"/>
                  <a:pt x="128" y="195"/>
                </a:cubicBezTo>
                <a:cubicBezTo>
                  <a:pt x="63" y="242"/>
                  <a:pt x="63" y="242"/>
                  <a:pt x="63" y="242"/>
                </a:cubicBezTo>
                <a:cubicBezTo>
                  <a:pt x="63" y="242"/>
                  <a:pt x="63" y="242"/>
                  <a:pt x="63" y="242"/>
                </a:cubicBezTo>
                <a:cubicBezTo>
                  <a:pt x="61" y="243"/>
                  <a:pt x="59" y="244"/>
                  <a:pt x="56" y="244"/>
                </a:cubicBezTo>
                <a:cubicBezTo>
                  <a:pt x="49" y="244"/>
                  <a:pt x="44" y="239"/>
                  <a:pt x="44" y="232"/>
                </a:cubicBezTo>
                <a:cubicBezTo>
                  <a:pt x="44" y="231"/>
                  <a:pt x="44" y="229"/>
                  <a:pt x="45" y="228"/>
                </a:cubicBezTo>
                <a:cubicBezTo>
                  <a:pt x="69" y="152"/>
                  <a:pt x="69" y="152"/>
                  <a:pt x="69" y="152"/>
                </a:cubicBezTo>
                <a:cubicBezTo>
                  <a:pt x="5" y="106"/>
                  <a:pt x="5" y="106"/>
                  <a:pt x="5" y="106"/>
                </a:cubicBezTo>
                <a:cubicBezTo>
                  <a:pt x="2" y="104"/>
                  <a:pt x="0" y="100"/>
                  <a:pt x="0" y="96"/>
                </a:cubicBezTo>
                <a:cubicBezTo>
                  <a:pt x="0" y="89"/>
                  <a:pt x="5" y="84"/>
                  <a:pt x="12" y="84"/>
                </a:cubicBezTo>
                <a:cubicBezTo>
                  <a:pt x="92" y="84"/>
                  <a:pt x="92" y="84"/>
                  <a:pt x="92" y="84"/>
                </a:cubicBezTo>
                <a:cubicBezTo>
                  <a:pt x="117" y="8"/>
                  <a:pt x="117" y="8"/>
                  <a:pt x="117" y="8"/>
                </a:cubicBezTo>
                <a:cubicBezTo>
                  <a:pt x="118" y="4"/>
                  <a:pt x="123" y="0"/>
                  <a:pt x="128" y="0"/>
                </a:cubicBezTo>
                <a:cubicBezTo>
                  <a:pt x="133" y="0"/>
                  <a:pt x="138" y="4"/>
                  <a:pt x="139" y="8"/>
                </a:cubicBezTo>
                <a:cubicBezTo>
                  <a:pt x="164" y="84"/>
                  <a:pt x="164" y="84"/>
                  <a:pt x="164" y="84"/>
                </a:cubicBezTo>
                <a:cubicBezTo>
                  <a:pt x="244" y="84"/>
                  <a:pt x="244" y="84"/>
                  <a:pt x="244" y="84"/>
                </a:cubicBezTo>
                <a:cubicBezTo>
                  <a:pt x="251" y="84"/>
                  <a:pt x="256" y="89"/>
                  <a:pt x="256" y="96"/>
                </a:cubicBezTo>
                <a:cubicBezTo>
                  <a:pt x="256" y="100"/>
                  <a:pt x="254" y="104"/>
                  <a:pt x="251" y="106"/>
                </a:cubicBezTo>
              </a:path>
            </a:pathLst>
          </a:custGeom>
          <a:solidFill>
            <a:schemeClr val="bg1"/>
          </a:solidFill>
          <a:ln>
            <a:noFill/>
          </a:ln>
        </p:spPr>
        <p:txBody>
          <a:bodyPr vert="horz" wrap="square" lIns="68562" tIns="34281" rIns="68562" bIns="34281" numCol="1" anchor="t" anchorCtr="0" compatLnSpc="1"/>
          <a:lstStyle/>
          <a:p>
            <a:endParaRPr lang="zh-CN" altLang="en-US" sz="1010"/>
          </a:p>
        </p:txBody>
      </p:sp>
      <p:sp>
        <p:nvSpPr>
          <p:cNvPr id="52" name="Freeform 74"/>
          <p:cNvSpPr>
            <a:spLocks noEditPoints="1"/>
          </p:cNvSpPr>
          <p:nvPr/>
        </p:nvSpPr>
        <p:spPr bwMode="auto">
          <a:xfrm>
            <a:off x="4002806" y="2551719"/>
            <a:ext cx="273055" cy="249025"/>
          </a:xfrm>
          <a:custGeom>
            <a:avLst/>
            <a:gdLst>
              <a:gd name="T0" fmla="*/ 244 w 256"/>
              <a:gd name="T1" fmla="*/ 232 h 232"/>
              <a:gd name="T2" fmla="*/ 224 w 256"/>
              <a:gd name="T3" fmla="*/ 232 h 232"/>
              <a:gd name="T4" fmla="*/ 224 w 256"/>
              <a:gd name="T5" fmla="*/ 136 h 232"/>
              <a:gd name="T6" fmla="*/ 224 w 256"/>
              <a:gd name="T7" fmla="*/ 60 h 232"/>
              <a:gd name="T8" fmla="*/ 244 w 256"/>
              <a:gd name="T9" fmla="*/ 60 h 232"/>
              <a:gd name="T10" fmla="*/ 256 w 256"/>
              <a:gd name="T11" fmla="*/ 72 h 232"/>
              <a:gd name="T12" fmla="*/ 256 w 256"/>
              <a:gd name="T13" fmla="*/ 148 h 232"/>
              <a:gd name="T14" fmla="*/ 256 w 256"/>
              <a:gd name="T15" fmla="*/ 196 h 232"/>
              <a:gd name="T16" fmla="*/ 256 w 256"/>
              <a:gd name="T17" fmla="*/ 220 h 232"/>
              <a:gd name="T18" fmla="*/ 244 w 256"/>
              <a:gd name="T19" fmla="*/ 232 h 232"/>
              <a:gd name="T20" fmla="*/ 44 w 256"/>
              <a:gd name="T21" fmla="*/ 232 h 232"/>
              <a:gd name="T22" fmla="*/ 44 w 256"/>
              <a:gd name="T23" fmla="*/ 136 h 232"/>
              <a:gd name="T24" fmla="*/ 44 w 256"/>
              <a:gd name="T25" fmla="*/ 132 h 232"/>
              <a:gd name="T26" fmla="*/ 44 w 256"/>
              <a:gd name="T27" fmla="*/ 60 h 232"/>
              <a:gd name="T28" fmla="*/ 68 w 256"/>
              <a:gd name="T29" fmla="*/ 60 h 232"/>
              <a:gd name="T30" fmla="*/ 128 w 256"/>
              <a:gd name="T31" fmla="*/ 0 h 232"/>
              <a:gd name="T32" fmla="*/ 188 w 256"/>
              <a:gd name="T33" fmla="*/ 60 h 232"/>
              <a:gd name="T34" fmla="*/ 212 w 256"/>
              <a:gd name="T35" fmla="*/ 60 h 232"/>
              <a:gd name="T36" fmla="*/ 212 w 256"/>
              <a:gd name="T37" fmla="*/ 136 h 232"/>
              <a:gd name="T38" fmla="*/ 212 w 256"/>
              <a:gd name="T39" fmla="*/ 232 h 232"/>
              <a:gd name="T40" fmla="*/ 44 w 256"/>
              <a:gd name="T41" fmla="*/ 232 h 232"/>
              <a:gd name="T42" fmla="*/ 128 w 256"/>
              <a:gd name="T43" fmla="*/ 24 h 232"/>
              <a:gd name="T44" fmla="*/ 92 w 256"/>
              <a:gd name="T45" fmla="*/ 60 h 232"/>
              <a:gd name="T46" fmla="*/ 164 w 256"/>
              <a:gd name="T47" fmla="*/ 60 h 232"/>
              <a:gd name="T48" fmla="*/ 128 w 256"/>
              <a:gd name="T49" fmla="*/ 24 h 232"/>
              <a:gd name="T50" fmla="*/ 0 w 256"/>
              <a:gd name="T51" fmla="*/ 220 h 232"/>
              <a:gd name="T52" fmla="*/ 0 w 256"/>
              <a:gd name="T53" fmla="*/ 196 h 232"/>
              <a:gd name="T54" fmla="*/ 0 w 256"/>
              <a:gd name="T55" fmla="*/ 148 h 232"/>
              <a:gd name="T56" fmla="*/ 0 w 256"/>
              <a:gd name="T57" fmla="*/ 72 h 232"/>
              <a:gd name="T58" fmla="*/ 12 w 256"/>
              <a:gd name="T59" fmla="*/ 60 h 232"/>
              <a:gd name="T60" fmla="*/ 32 w 256"/>
              <a:gd name="T61" fmla="*/ 60 h 232"/>
              <a:gd name="T62" fmla="*/ 32 w 256"/>
              <a:gd name="T63" fmla="*/ 132 h 232"/>
              <a:gd name="T64" fmla="*/ 32 w 256"/>
              <a:gd name="T65" fmla="*/ 136 h 232"/>
              <a:gd name="T66" fmla="*/ 32 w 256"/>
              <a:gd name="T67" fmla="*/ 232 h 232"/>
              <a:gd name="T68" fmla="*/ 12 w 256"/>
              <a:gd name="T69" fmla="*/ 232 h 232"/>
              <a:gd name="T70" fmla="*/ 0 w 256"/>
              <a:gd name="T71" fmla="*/ 220 h 2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56" h="232">
                <a:moveTo>
                  <a:pt x="244" y="232"/>
                </a:moveTo>
                <a:cubicBezTo>
                  <a:pt x="224" y="232"/>
                  <a:pt x="224" y="232"/>
                  <a:pt x="224" y="232"/>
                </a:cubicBezTo>
                <a:cubicBezTo>
                  <a:pt x="224" y="136"/>
                  <a:pt x="224" y="136"/>
                  <a:pt x="224" y="136"/>
                </a:cubicBezTo>
                <a:cubicBezTo>
                  <a:pt x="224" y="60"/>
                  <a:pt x="224" y="60"/>
                  <a:pt x="224" y="60"/>
                </a:cubicBezTo>
                <a:cubicBezTo>
                  <a:pt x="244" y="60"/>
                  <a:pt x="244" y="60"/>
                  <a:pt x="244" y="60"/>
                </a:cubicBezTo>
                <a:cubicBezTo>
                  <a:pt x="251" y="60"/>
                  <a:pt x="256" y="65"/>
                  <a:pt x="256" y="72"/>
                </a:cubicBezTo>
                <a:cubicBezTo>
                  <a:pt x="256" y="148"/>
                  <a:pt x="256" y="148"/>
                  <a:pt x="256" y="148"/>
                </a:cubicBezTo>
                <a:cubicBezTo>
                  <a:pt x="256" y="196"/>
                  <a:pt x="256" y="196"/>
                  <a:pt x="256" y="196"/>
                </a:cubicBezTo>
                <a:cubicBezTo>
                  <a:pt x="256" y="220"/>
                  <a:pt x="256" y="220"/>
                  <a:pt x="256" y="220"/>
                </a:cubicBezTo>
                <a:cubicBezTo>
                  <a:pt x="256" y="227"/>
                  <a:pt x="251" y="232"/>
                  <a:pt x="244" y="232"/>
                </a:cubicBezTo>
                <a:moveTo>
                  <a:pt x="44" y="232"/>
                </a:moveTo>
                <a:cubicBezTo>
                  <a:pt x="44" y="136"/>
                  <a:pt x="44" y="136"/>
                  <a:pt x="44" y="136"/>
                </a:cubicBezTo>
                <a:cubicBezTo>
                  <a:pt x="44" y="132"/>
                  <a:pt x="44" y="132"/>
                  <a:pt x="44" y="132"/>
                </a:cubicBezTo>
                <a:cubicBezTo>
                  <a:pt x="44" y="60"/>
                  <a:pt x="44" y="60"/>
                  <a:pt x="44" y="60"/>
                </a:cubicBezTo>
                <a:cubicBezTo>
                  <a:pt x="68" y="60"/>
                  <a:pt x="68" y="60"/>
                  <a:pt x="68" y="60"/>
                </a:cubicBezTo>
                <a:cubicBezTo>
                  <a:pt x="68" y="27"/>
                  <a:pt x="95" y="0"/>
                  <a:pt x="128" y="0"/>
                </a:cubicBezTo>
                <a:cubicBezTo>
                  <a:pt x="161" y="0"/>
                  <a:pt x="188" y="27"/>
                  <a:pt x="188" y="60"/>
                </a:cubicBezTo>
                <a:cubicBezTo>
                  <a:pt x="212" y="60"/>
                  <a:pt x="212" y="60"/>
                  <a:pt x="212" y="60"/>
                </a:cubicBezTo>
                <a:cubicBezTo>
                  <a:pt x="212" y="136"/>
                  <a:pt x="212" y="136"/>
                  <a:pt x="212" y="136"/>
                </a:cubicBezTo>
                <a:cubicBezTo>
                  <a:pt x="212" y="232"/>
                  <a:pt x="212" y="232"/>
                  <a:pt x="212" y="232"/>
                </a:cubicBezTo>
                <a:lnTo>
                  <a:pt x="44" y="232"/>
                </a:lnTo>
                <a:close/>
                <a:moveTo>
                  <a:pt x="128" y="24"/>
                </a:moveTo>
                <a:cubicBezTo>
                  <a:pt x="108" y="24"/>
                  <a:pt x="92" y="40"/>
                  <a:pt x="92" y="60"/>
                </a:cubicBezTo>
                <a:cubicBezTo>
                  <a:pt x="164" y="60"/>
                  <a:pt x="164" y="60"/>
                  <a:pt x="164" y="60"/>
                </a:cubicBezTo>
                <a:cubicBezTo>
                  <a:pt x="164" y="40"/>
                  <a:pt x="148" y="24"/>
                  <a:pt x="128" y="24"/>
                </a:cubicBezTo>
                <a:moveTo>
                  <a:pt x="0" y="220"/>
                </a:moveTo>
                <a:cubicBezTo>
                  <a:pt x="0" y="196"/>
                  <a:pt x="0" y="196"/>
                  <a:pt x="0" y="196"/>
                </a:cubicBezTo>
                <a:cubicBezTo>
                  <a:pt x="0" y="148"/>
                  <a:pt x="0" y="148"/>
                  <a:pt x="0" y="148"/>
                </a:cubicBezTo>
                <a:cubicBezTo>
                  <a:pt x="0" y="72"/>
                  <a:pt x="0" y="72"/>
                  <a:pt x="0" y="72"/>
                </a:cubicBezTo>
                <a:cubicBezTo>
                  <a:pt x="0" y="65"/>
                  <a:pt x="5" y="60"/>
                  <a:pt x="12" y="60"/>
                </a:cubicBezTo>
                <a:cubicBezTo>
                  <a:pt x="32" y="60"/>
                  <a:pt x="32" y="60"/>
                  <a:pt x="32" y="60"/>
                </a:cubicBezTo>
                <a:cubicBezTo>
                  <a:pt x="32" y="132"/>
                  <a:pt x="32" y="132"/>
                  <a:pt x="32" y="132"/>
                </a:cubicBezTo>
                <a:cubicBezTo>
                  <a:pt x="32" y="136"/>
                  <a:pt x="32" y="136"/>
                  <a:pt x="32" y="136"/>
                </a:cubicBezTo>
                <a:cubicBezTo>
                  <a:pt x="32" y="232"/>
                  <a:pt x="32" y="232"/>
                  <a:pt x="32" y="232"/>
                </a:cubicBezTo>
                <a:cubicBezTo>
                  <a:pt x="12" y="232"/>
                  <a:pt x="12" y="232"/>
                  <a:pt x="12" y="232"/>
                </a:cubicBezTo>
                <a:cubicBezTo>
                  <a:pt x="5" y="232"/>
                  <a:pt x="0" y="227"/>
                  <a:pt x="0" y="220"/>
                </a:cubicBezTo>
              </a:path>
            </a:pathLst>
          </a:custGeom>
          <a:solidFill>
            <a:schemeClr val="bg1"/>
          </a:solidFill>
          <a:ln>
            <a:noFill/>
          </a:ln>
        </p:spPr>
        <p:txBody>
          <a:bodyPr vert="horz" wrap="square" lIns="68562" tIns="34281" rIns="68562" bIns="34281" numCol="1" anchor="t" anchorCtr="0" compatLnSpc="1"/>
          <a:lstStyle/>
          <a:p>
            <a:endParaRPr lang="zh-CN" altLang="en-US" sz="1010"/>
          </a:p>
        </p:txBody>
      </p:sp>
      <p:sp>
        <p:nvSpPr>
          <p:cNvPr id="53" name="Freeform 81"/>
          <p:cNvSpPr>
            <a:spLocks noEditPoints="1"/>
          </p:cNvSpPr>
          <p:nvPr/>
        </p:nvSpPr>
        <p:spPr bwMode="auto">
          <a:xfrm>
            <a:off x="5747369" y="2572596"/>
            <a:ext cx="275238" cy="231549"/>
          </a:xfrm>
          <a:custGeom>
            <a:avLst/>
            <a:gdLst>
              <a:gd name="T0" fmla="*/ 256 w 256"/>
              <a:gd name="T1" fmla="*/ 91 h 216"/>
              <a:gd name="T2" fmla="*/ 256 w 256"/>
              <a:gd name="T3" fmla="*/ 92 h 216"/>
              <a:gd name="T4" fmla="*/ 256 w 256"/>
              <a:gd name="T5" fmla="*/ 92 h 216"/>
              <a:gd name="T6" fmla="*/ 233 w 256"/>
              <a:gd name="T7" fmla="*/ 104 h 216"/>
              <a:gd name="T8" fmla="*/ 208 w 256"/>
              <a:gd name="T9" fmla="*/ 207 h 216"/>
              <a:gd name="T10" fmla="*/ 194 w 256"/>
              <a:gd name="T11" fmla="*/ 216 h 216"/>
              <a:gd name="T12" fmla="*/ 60 w 256"/>
              <a:gd name="T13" fmla="*/ 216 h 216"/>
              <a:gd name="T14" fmla="*/ 60 w 256"/>
              <a:gd name="T15" fmla="*/ 216 h 216"/>
              <a:gd name="T16" fmla="*/ 48 w 256"/>
              <a:gd name="T17" fmla="*/ 207 h 216"/>
              <a:gd name="T18" fmla="*/ 12 w 256"/>
              <a:gd name="T19" fmla="*/ 104 h 216"/>
              <a:gd name="T20" fmla="*/ 12 w 256"/>
              <a:gd name="T21" fmla="*/ 80 h 216"/>
              <a:gd name="T22" fmla="*/ 98 w 256"/>
              <a:gd name="T23" fmla="*/ 80 h 216"/>
              <a:gd name="T24" fmla="*/ 148 w 256"/>
              <a:gd name="T25" fmla="*/ 80 h 216"/>
              <a:gd name="T26" fmla="*/ 178 w 256"/>
              <a:gd name="T27" fmla="*/ 80 h 216"/>
              <a:gd name="T28" fmla="*/ 196 w 256"/>
              <a:gd name="T29" fmla="*/ 80 h 216"/>
              <a:gd name="T30" fmla="*/ 244 w 256"/>
              <a:gd name="T31" fmla="*/ 80 h 216"/>
              <a:gd name="T32" fmla="*/ 245 w 256"/>
              <a:gd name="T33" fmla="*/ 80 h 216"/>
              <a:gd name="T34" fmla="*/ 256 w 256"/>
              <a:gd name="T35" fmla="*/ 90 h 216"/>
              <a:gd name="T36" fmla="*/ 80 w 256"/>
              <a:gd name="T37" fmla="*/ 104 h 216"/>
              <a:gd name="T38" fmla="*/ 68 w 256"/>
              <a:gd name="T39" fmla="*/ 180 h 216"/>
              <a:gd name="T40" fmla="*/ 92 w 256"/>
              <a:gd name="T41" fmla="*/ 180 h 216"/>
              <a:gd name="T42" fmla="*/ 140 w 256"/>
              <a:gd name="T43" fmla="*/ 116 h 216"/>
              <a:gd name="T44" fmla="*/ 116 w 256"/>
              <a:gd name="T45" fmla="*/ 116 h 216"/>
              <a:gd name="T46" fmla="*/ 128 w 256"/>
              <a:gd name="T47" fmla="*/ 192 h 216"/>
              <a:gd name="T48" fmla="*/ 140 w 256"/>
              <a:gd name="T49" fmla="*/ 116 h 216"/>
              <a:gd name="T50" fmla="*/ 176 w 256"/>
              <a:gd name="T51" fmla="*/ 104 h 216"/>
              <a:gd name="T52" fmla="*/ 164 w 256"/>
              <a:gd name="T53" fmla="*/ 180 h 216"/>
              <a:gd name="T54" fmla="*/ 188 w 256"/>
              <a:gd name="T55" fmla="*/ 180 h 216"/>
              <a:gd name="T56" fmla="*/ 142 w 256"/>
              <a:gd name="T57" fmla="*/ 18 h 216"/>
              <a:gd name="T58" fmla="*/ 140 w 256"/>
              <a:gd name="T59" fmla="*/ 12 h 216"/>
              <a:gd name="T60" fmla="*/ 163 w 256"/>
              <a:gd name="T61" fmla="*/ 7 h 216"/>
              <a:gd name="T62" fmla="*/ 195 w 256"/>
              <a:gd name="T63" fmla="*/ 68 h 216"/>
              <a:gd name="T64" fmla="*/ 142 w 256"/>
              <a:gd name="T65" fmla="*/ 18 h 216"/>
              <a:gd name="T66" fmla="*/ 88 w 256"/>
              <a:gd name="T67" fmla="*/ 68 h 216"/>
              <a:gd name="T68" fmla="*/ 93 w 256"/>
              <a:gd name="T69" fmla="*/ 7 h 216"/>
              <a:gd name="T70" fmla="*/ 104 w 256"/>
              <a:gd name="T71" fmla="*/ 0 h 216"/>
              <a:gd name="T72" fmla="*/ 114 w 256"/>
              <a:gd name="T73" fmla="*/ 18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256" h="216">
                <a:moveTo>
                  <a:pt x="256" y="90"/>
                </a:moveTo>
                <a:cubicBezTo>
                  <a:pt x="256" y="91"/>
                  <a:pt x="256" y="91"/>
                  <a:pt x="256" y="91"/>
                </a:cubicBezTo>
                <a:cubicBezTo>
                  <a:pt x="256" y="91"/>
                  <a:pt x="256" y="92"/>
                  <a:pt x="256" y="92"/>
                </a:cubicBezTo>
                <a:cubicBezTo>
                  <a:pt x="256" y="92"/>
                  <a:pt x="256" y="92"/>
                  <a:pt x="256" y="92"/>
                </a:cubicBezTo>
                <a:cubicBezTo>
                  <a:pt x="256" y="92"/>
                  <a:pt x="256" y="92"/>
                  <a:pt x="256" y="92"/>
                </a:cubicBezTo>
                <a:cubicBezTo>
                  <a:pt x="256" y="92"/>
                  <a:pt x="256" y="92"/>
                  <a:pt x="256" y="92"/>
                </a:cubicBezTo>
                <a:cubicBezTo>
                  <a:pt x="256" y="99"/>
                  <a:pt x="251" y="104"/>
                  <a:pt x="244" y="104"/>
                </a:cubicBezTo>
                <a:cubicBezTo>
                  <a:pt x="233" y="104"/>
                  <a:pt x="233" y="104"/>
                  <a:pt x="233" y="104"/>
                </a:cubicBezTo>
                <a:cubicBezTo>
                  <a:pt x="208" y="207"/>
                  <a:pt x="208" y="207"/>
                  <a:pt x="208" y="207"/>
                </a:cubicBezTo>
                <a:cubicBezTo>
                  <a:pt x="208" y="207"/>
                  <a:pt x="208" y="207"/>
                  <a:pt x="208" y="207"/>
                </a:cubicBezTo>
                <a:cubicBezTo>
                  <a:pt x="206" y="212"/>
                  <a:pt x="202" y="216"/>
                  <a:pt x="196" y="216"/>
                </a:cubicBezTo>
                <a:cubicBezTo>
                  <a:pt x="194" y="216"/>
                  <a:pt x="194" y="216"/>
                  <a:pt x="194" y="216"/>
                </a:cubicBezTo>
                <a:cubicBezTo>
                  <a:pt x="191" y="216"/>
                  <a:pt x="191" y="216"/>
                  <a:pt x="191" y="216"/>
                </a:cubicBezTo>
                <a:cubicBezTo>
                  <a:pt x="60" y="216"/>
                  <a:pt x="60" y="216"/>
                  <a:pt x="60" y="216"/>
                </a:cubicBezTo>
                <a:cubicBezTo>
                  <a:pt x="60" y="216"/>
                  <a:pt x="60" y="216"/>
                  <a:pt x="60" y="216"/>
                </a:cubicBezTo>
                <a:cubicBezTo>
                  <a:pt x="60" y="216"/>
                  <a:pt x="60" y="216"/>
                  <a:pt x="60" y="216"/>
                </a:cubicBezTo>
                <a:cubicBezTo>
                  <a:pt x="54" y="216"/>
                  <a:pt x="50" y="212"/>
                  <a:pt x="48" y="207"/>
                </a:cubicBezTo>
                <a:cubicBezTo>
                  <a:pt x="48" y="207"/>
                  <a:pt x="48" y="207"/>
                  <a:pt x="48" y="207"/>
                </a:cubicBezTo>
                <a:cubicBezTo>
                  <a:pt x="23" y="104"/>
                  <a:pt x="23" y="104"/>
                  <a:pt x="23" y="104"/>
                </a:cubicBezTo>
                <a:cubicBezTo>
                  <a:pt x="12" y="104"/>
                  <a:pt x="12" y="104"/>
                  <a:pt x="12" y="104"/>
                </a:cubicBezTo>
                <a:cubicBezTo>
                  <a:pt x="5" y="104"/>
                  <a:pt x="0" y="99"/>
                  <a:pt x="0" y="92"/>
                </a:cubicBezTo>
                <a:cubicBezTo>
                  <a:pt x="0" y="85"/>
                  <a:pt x="5" y="80"/>
                  <a:pt x="12" y="80"/>
                </a:cubicBezTo>
                <a:cubicBezTo>
                  <a:pt x="58" y="80"/>
                  <a:pt x="58" y="80"/>
                  <a:pt x="58" y="80"/>
                </a:cubicBezTo>
                <a:cubicBezTo>
                  <a:pt x="98" y="80"/>
                  <a:pt x="98" y="80"/>
                  <a:pt x="98" y="80"/>
                </a:cubicBezTo>
                <a:cubicBezTo>
                  <a:pt x="98" y="80"/>
                  <a:pt x="98" y="80"/>
                  <a:pt x="98" y="80"/>
                </a:cubicBezTo>
                <a:cubicBezTo>
                  <a:pt x="148" y="80"/>
                  <a:pt x="148" y="80"/>
                  <a:pt x="148" y="80"/>
                </a:cubicBezTo>
                <a:cubicBezTo>
                  <a:pt x="148" y="80"/>
                  <a:pt x="148" y="80"/>
                  <a:pt x="148" y="80"/>
                </a:cubicBezTo>
                <a:cubicBezTo>
                  <a:pt x="178" y="80"/>
                  <a:pt x="178" y="80"/>
                  <a:pt x="178" y="80"/>
                </a:cubicBezTo>
                <a:cubicBezTo>
                  <a:pt x="179" y="80"/>
                  <a:pt x="179" y="80"/>
                  <a:pt x="179" y="80"/>
                </a:cubicBezTo>
                <a:cubicBezTo>
                  <a:pt x="196" y="80"/>
                  <a:pt x="196" y="80"/>
                  <a:pt x="196" y="80"/>
                </a:cubicBezTo>
                <a:cubicBezTo>
                  <a:pt x="198" y="80"/>
                  <a:pt x="198" y="80"/>
                  <a:pt x="198" y="80"/>
                </a:cubicBezTo>
                <a:cubicBezTo>
                  <a:pt x="244" y="80"/>
                  <a:pt x="244" y="80"/>
                  <a:pt x="244" y="80"/>
                </a:cubicBezTo>
                <a:cubicBezTo>
                  <a:pt x="244" y="80"/>
                  <a:pt x="244" y="80"/>
                  <a:pt x="244" y="80"/>
                </a:cubicBezTo>
                <a:cubicBezTo>
                  <a:pt x="245" y="80"/>
                  <a:pt x="245" y="80"/>
                  <a:pt x="245" y="80"/>
                </a:cubicBezTo>
                <a:cubicBezTo>
                  <a:pt x="251" y="80"/>
                  <a:pt x="255" y="85"/>
                  <a:pt x="256" y="90"/>
                </a:cubicBezTo>
                <a:cubicBezTo>
                  <a:pt x="256" y="90"/>
                  <a:pt x="256" y="90"/>
                  <a:pt x="256" y="90"/>
                </a:cubicBezTo>
                <a:moveTo>
                  <a:pt x="92" y="116"/>
                </a:moveTo>
                <a:cubicBezTo>
                  <a:pt x="92" y="109"/>
                  <a:pt x="87" y="104"/>
                  <a:pt x="80" y="104"/>
                </a:cubicBezTo>
                <a:cubicBezTo>
                  <a:pt x="73" y="104"/>
                  <a:pt x="68" y="109"/>
                  <a:pt x="68" y="116"/>
                </a:cubicBezTo>
                <a:cubicBezTo>
                  <a:pt x="68" y="180"/>
                  <a:pt x="68" y="180"/>
                  <a:pt x="68" y="180"/>
                </a:cubicBezTo>
                <a:cubicBezTo>
                  <a:pt x="68" y="187"/>
                  <a:pt x="73" y="192"/>
                  <a:pt x="80" y="192"/>
                </a:cubicBezTo>
                <a:cubicBezTo>
                  <a:pt x="87" y="192"/>
                  <a:pt x="92" y="187"/>
                  <a:pt x="92" y="180"/>
                </a:cubicBezTo>
                <a:lnTo>
                  <a:pt x="92" y="116"/>
                </a:lnTo>
                <a:close/>
                <a:moveTo>
                  <a:pt x="140" y="116"/>
                </a:moveTo>
                <a:cubicBezTo>
                  <a:pt x="140" y="109"/>
                  <a:pt x="135" y="104"/>
                  <a:pt x="128" y="104"/>
                </a:cubicBezTo>
                <a:cubicBezTo>
                  <a:pt x="121" y="104"/>
                  <a:pt x="116" y="109"/>
                  <a:pt x="116" y="116"/>
                </a:cubicBezTo>
                <a:cubicBezTo>
                  <a:pt x="116" y="180"/>
                  <a:pt x="116" y="180"/>
                  <a:pt x="116" y="180"/>
                </a:cubicBezTo>
                <a:cubicBezTo>
                  <a:pt x="116" y="187"/>
                  <a:pt x="121" y="192"/>
                  <a:pt x="128" y="192"/>
                </a:cubicBezTo>
                <a:cubicBezTo>
                  <a:pt x="135" y="192"/>
                  <a:pt x="140" y="187"/>
                  <a:pt x="140" y="180"/>
                </a:cubicBezTo>
                <a:lnTo>
                  <a:pt x="140" y="116"/>
                </a:lnTo>
                <a:close/>
                <a:moveTo>
                  <a:pt x="188" y="116"/>
                </a:moveTo>
                <a:cubicBezTo>
                  <a:pt x="188" y="109"/>
                  <a:pt x="183" y="104"/>
                  <a:pt x="176" y="104"/>
                </a:cubicBezTo>
                <a:cubicBezTo>
                  <a:pt x="169" y="104"/>
                  <a:pt x="164" y="109"/>
                  <a:pt x="164" y="116"/>
                </a:cubicBezTo>
                <a:cubicBezTo>
                  <a:pt x="164" y="180"/>
                  <a:pt x="164" y="180"/>
                  <a:pt x="164" y="180"/>
                </a:cubicBezTo>
                <a:cubicBezTo>
                  <a:pt x="164" y="187"/>
                  <a:pt x="169" y="192"/>
                  <a:pt x="176" y="192"/>
                </a:cubicBezTo>
                <a:cubicBezTo>
                  <a:pt x="183" y="192"/>
                  <a:pt x="188" y="187"/>
                  <a:pt x="188" y="180"/>
                </a:cubicBezTo>
                <a:lnTo>
                  <a:pt x="188" y="116"/>
                </a:lnTo>
                <a:close/>
                <a:moveTo>
                  <a:pt x="142" y="18"/>
                </a:moveTo>
                <a:cubicBezTo>
                  <a:pt x="142" y="18"/>
                  <a:pt x="142" y="18"/>
                  <a:pt x="142" y="18"/>
                </a:cubicBezTo>
                <a:cubicBezTo>
                  <a:pt x="141" y="16"/>
                  <a:pt x="140" y="14"/>
                  <a:pt x="140" y="12"/>
                </a:cubicBezTo>
                <a:cubicBezTo>
                  <a:pt x="140" y="5"/>
                  <a:pt x="145" y="0"/>
                  <a:pt x="152" y="0"/>
                </a:cubicBezTo>
                <a:cubicBezTo>
                  <a:pt x="157" y="0"/>
                  <a:pt x="161" y="3"/>
                  <a:pt x="163" y="7"/>
                </a:cubicBezTo>
                <a:cubicBezTo>
                  <a:pt x="163" y="7"/>
                  <a:pt x="163" y="7"/>
                  <a:pt x="163" y="7"/>
                </a:cubicBezTo>
                <a:cubicBezTo>
                  <a:pt x="195" y="68"/>
                  <a:pt x="195" y="68"/>
                  <a:pt x="195" y="68"/>
                </a:cubicBezTo>
                <a:cubicBezTo>
                  <a:pt x="168" y="68"/>
                  <a:pt x="168" y="68"/>
                  <a:pt x="168" y="68"/>
                </a:cubicBezTo>
                <a:lnTo>
                  <a:pt x="142" y="18"/>
                </a:lnTo>
                <a:close/>
                <a:moveTo>
                  <a:pt x="114" y="18"/>
                </a:moveTo>
                <a:cubicBezTo>
                  <a:pt x="88" y="68"/>
                  <a:pt x="88" y="68"/>
                  <a:pt x="88" y="68"/>
                </a:cubicBezTo>
                <a:cubicBezTo>
                  <a:pt x="61" y="68"/>
                  <a:pt x="61" y="68"/>
                  <a:pt x="61" y="68"/>
                </a:cubicBezTo>
                <a:cubicBezTo>
                  <a:pt x="93" y="7"/>
                  <a:pt x="93" y="7"/>
                  <a:pt x="93" y="7"/>
                </a:cubicBezTo>
                <a:cubicBezTo>
                  <a:pt x="93" y="7"/>
                  <a:pt x="93" y="7"/>
                  <a:pt x="93" y="7"/>
                </a:cubicBezTo>
                <a:cubicBezTo>
                  <a:pt x="95" y="3"/>
                  <a:pt x="99" y="0"/>
                  <a:pt x="104" y="0"/>
                </a:cubicBezTo>
                <a:cubicBezTo>
                  <a:pt x="111" y="0"/>
                  <a:pt x="116" y="5"/>
                  <a:pt x="116" y="12"/>
                </a:cubicBezTo>
                <a:cubicBezTo>
                  <a:pt x="116" y="14"/>
                  <a:pt x="115" y="16"/>
                  <a:pt x="114" y="18"/>
                </a:cubicBezTo>
                <a:close/>
              </a:path>
            </a:pathLst>
          </a:custGeom>
          <a:solidFill>
            <a:schemeClr val="bg1"/>
          </a:solidFill>
          <a:ln>
            <a:noFill/>
          </a:ln>
        </p:spPr>
        <p:txBody>
          <a:bodyPr vert="horz" wrap="square" lIns="68562" tIns="34281" rIns="68562" bIns="34281" numCol="1" anchor="t" anchorCtr="0" compatLnSpc="1"/>
          <a:lstStyle/>
          <a:p>
            <a:endParaRPr lang="zh-CN" altLang="en-US" sz="1010"/>
          </a:p>
        </p:txBody>
      </p:sp>
      <p:sp>
        <p:nvSpPr>
          <p:cNvPr id="54" name="Freeform 172"/>
          <p:cNvSpPr>
            <a:spLocks noEditPoints="1"/>
          </p:cNvSpPr>
          <p:nvPr/>
        </p:nvSpPr>
        <p:spPr bwMode="auto">
          <a:xfrm>
            <a:off x="7500333" y="2570028"/>
            <a:ext cx="275238" cy="273055"/>
          </a:xfrm>
          <a:custGeom>
            <a:avLst/>
            <a:gdLst>
              <a:gd name="T0" fmla="*/ 128 w 256"/>
              <a:gd name="T1" fmla="*/ 256 h 256"/>
              <a:gd name="T2" fmla="*/ 0 w 256"/>
              <a:gd name="T3" fmla="*/ 128 h 256"/>
              <a:gd name="T4" fmla="*/ 128 w 256"/>
              <a:gd name="T5" fmla="*/ 0 h 256"/>
              <a:gd name="T6" fmla="*/ 256 w 256"/>
              <a:gd name="T7" fmla="*/ 128 h 256"/>
              <a:gd name="T8" fmla="*/ 128 w 256"/>
              <a:gd name="T9" fmla="*/ 256 h 256"/>
              <a:gd name="T10" fmla="*/ 128 w 256"/>
              <a:gd name="T11" fmla="*/ 24 h 256"/>
              <a:gd name="T12" fmla="*/ 24 w 256"/>
              <a:gd name="T13" fmla="*/ 128 h 256"/>
              <a:gd name="T14" fmla="*/ 128 w 256"/>
              <a:gd name="T15" fmla="*/ 232 h 256"/>
              <a:gd name="T16" fmla="*/ 232 w 256"/>
              <a:gd name="T17" fmla="*/ 128 h 256"/>
              <a:gd name="T18" fmla="*/ 128 w 256"/>
              <a:gd name="T19" fmla="*/ 24 h 256"/>
              <a:gd name="T20" fmla="*/ 166 w 256"/>
              <a:gd name="T21" fmla="*/ 138 h 256"/>
              <a:gd name="T22" fmla="*/ 102 w 256"/>
              <a:gd name="T23" fmla="*/ 178 h 256"/>
              <a:gd name="T24" fmla="*/ 102 w 256"/>
              <a:gd name="T25" fmla="*/ 178 h 256"/>
              <a:gd name="T26" fmla="*/ 101 w 256"/>
              <a:gd name="T27" fmla="*/ 179 h 256"/>
              <a:gd name="T28" fmla="*/ 101 w 256"/>
              <a:gd name="T29" fmla="*/ 179 h 256"/>
              <a:gd name="T30" fmla="*/ 99 w 256"/>
              <a:gd name="T31" fmla="*/ 180 h 256"/>
              <a:gd name="T32" fmla="*/ 99 w 256"/>
              <a:gd name="T33" fmla="*/ 180 h 256"/>
              <a:gd name="T34" fmla="*/ 99 w 256"/>
              <a:gd name="T35" fmla="*/ 180 h 256"/>
              <a:gd name="T36" fmla="*/ 99 w 256"/>
              <a:gd name="T37" fmla="*/ 180 h 256"/>
              <a:gd name="T38" fmla="*/ 98 w 256"/>
              <a:gd name="T39" fmla="*/ 180 h 256"/>
              <a:gd name="T40" fmla="*/ 98 w 256"/>
              <a:gd name="T41" fmla="*/ 180 h 256"/>
              <a:gd name="T42" fmla="*/ 97 w 256"/>
              <a:gd name="T43" fmla="*/ 180 h 256"/>
              <a:gd name="T44" fmla="*/ 97 w 256"/>
              <a:gd name="T45" fmla="*/ 180 h 256"/>
              <a:gd name="T46" fmla="*/ 96 w 256"/>
              <a:gd name="T47" fmla="*/ 180 h 256"/>
              <a:gd name="T48" fmla="*/ 84 w 256"/>
              <a:gd name="T49" fmla="*/ 168 h 256"/>
              <a:gd name="T50" fmla="*/ 84 w 256"/>
              <a:gd name="T51" fmla="*/ 88 h 256"/>
              <a:gd name="T52" fmla="*/ 96 w 256"/>
              <a:gd name="T53" fmla="*/ 76 h 256"/>
              <a:gd name="T54" fmla="*/ 103 w 256"/>
              <a:gd name="T55" fmla="*/ 78 h 256"/>
              <a:gd name="T56" fmla="*/ 166 w 256"/>
              <a:gd name="T57" fmla="*/ 118 h 256"/>
              <a:gd name="T58" fmla="*/ 172 w 256"/>
              <a:gd name="T59" fmla="*/ 128 h 256"/>
              <a:gd name="T60" fmla="*/ 166 w 256"/>
              <a:gd name="T61" fmla="*/ 138 h 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256" h="256">
                <a:moveTo>
                  <a:pt x="128" y="256"/>
                </a:moveTo>
                <a:cubicBezTo>
                  <a:pt x="57" y="256"/>
                  <a:pt x="0" y="199"/>
                  <a:pt x="0" y="128"/>
                </a:cubicBezTo>
                <a:cubicBezTo>
                  <a:pt x="0" y="57"/>
                  <a:pt x="57" y="0"/>
                  <a:pt x="128" y="0"/>
                </a:cubicBezTo>
                <a:cubicBezTo>
                  <a:pt x="199" y="0"/>
                  <a:pt x="256" y="57"/>
                  <a:pt x="256" y="128"/>
                </a:cubicBezTo>
                <a:cubicBezTo>
                  <a:pt x="256" y="199"/>
                  <a:pt x="199" y="256"/>
                  <a:pt x="128" y="256"/>
                </a:cubicBezTo>
                <a:moveTo>
                  <a:pt x="128" y="24"/>
                </a:moveTo>
                <a:cubicBezTo>
                  <a:pt x="71" y="24"/>
                  <a:pt x="24" y="71"/>
                  <a:pt x="24" y="128"/>
                </a:cubicBezTo>
                <a:cubicBezTo>
                  <a:pt x="24" y="185"/>
                  <a:pt x="71" y="232"/>
                  <a:pt x="128" y="232"/>
                </a:cubicBezTo>
                <a:cubicBezTo>
                  <a:pt x="185" y="232"/>
                  <a:pt x="232" y="185"/>
                  <a:pt x="232" y="128"/>
                </a:cubicBezTo>
                <a:cubicBezTo>
                  <a:pt x="232" y="71"/>
                  <a:pt x="185" y="24"/>
                  <a:pt x="128" y="24"/>
                </a:cubicBezTo>
                <a:moveTo>
                  <a:pt x="166" y="138"/>
                </a:moveTo>
                <a:cubicBezTo>
                  <a:pt x="102" y="178"/>
                  <a:pt x="102" y="178"/>
                  <a:pt x="102" y="178"/>
                </a:cubicBezTo>
                <a:cubicBezTo>
                  <a:pt x="102" y="178"/>
                  <a:pt x="102" y="178"/>
                  <a:pt x="102" y="178"/>
                </a:cubicBezTo>
                <a:cubicBezTo>
                  <a:pt x="102" y="178"/>
                  <a:pt x="101" y="179"/>
                  <a:pt x="101" y="179"/>
                </a:cubicBezTo>
                <a:cubicBezTo>
                  <a:pt x="101" y="179"/>
                  <a:pt x="101" y="179"/>
                  <a:pt x="101" y="179"/>
                </a:cubicBezTo>
                <a:cubicBezTo>
                  <a:pt x="100" y="179"/>
                  <a:pt x="100" y="179"/>
                  <a:pt x="99" y="180"/>
                </a:cubicBezTo>
                <a:cubicBezTo>
                  <a:pt x="99" y="180"/>
                  <a:pt x="99" y="180"/>
                  <a:pt x="99" y="180"/>
                </a:cubicBezTo>
                <a:cubicBezTo>
                  <a:pt x="99" y="180"/>
                  <a:pt x="99" y="180"/>
                  <a:pt x="99" y="180"/>
                </a:cubicBezTo>
                <a:cubicBezTo>
                  <a:pt x="99" y="180"/>
                  <a:pt x="99" y="180"/>
                  <a:pt x="99" y="180"/>
                </a:cubicBezTo>
                <a:cubicBezTo>
                  <a:pt x="98" y="180"/>
                  <a:pt x="98" y="180"/>
                  <a:pt x="98" y="180"/>
                </a:cubicBezTo>
                <a:cubicBezTo>
                  <a:pt x="98" y="180"/>
                  <a:pt x="98" y="180"/>
                  <a:pt x="98" y="180"/>
                </a:cubicBezTo>
                <a:cubicBezTo>
                  <a:pt x="97" y="180"/>
                  <a:pt x="97" y="180"/>
                  <a:pt x="97" y="180"/>
                </a:cubicBezTo>
                <a:cubicBezTo>
                  <a:pt x="97" y="180"/>
                  <a:pt x="97" y="180"/>
                  <a:pt x="97" y="180"/>
                </a:cubicBezTo>
                <a:cubicBezTo>
                  <a:pt x="97" y="180"/>
                  <a:pt x="96" y="180"/>
                  <a:pt x="96" y="180"/>
                </a:cubicBezTo>
                <a:cubicBezTo>
                  <a:pt x="89" y="180"/>
                  <a:pt x="84" y="175"/>
                  <a:pt x="84" y="168"/>
                </a:cubicBezTo>
                <a:cubicBezTo>
                  <a:pt x="84" y="88"/>
                  <a:pt x="84" y="88"/>
                  <a:pt x="84" y="88"/>
                </a:cubicBezTo>
                <a:cubicBezTo>
                  <a:pt x="84" y="81"/>
                  <a:pt x="89" y="76"/>
                  <a:pt x="96" y="76"/>
                </a:cubicBezTo>
                <a:cubicBezTo>
                  <a:pt x="99" y="76"/>
                  <a:pt x="101" y="77"/>
                  <a:pt x="103" y="78"/>
                </a:cubicBezTo>
                <a:cubicBezTo>
                  <a:pt x="166" y="118"/>
                  <a:pt x="166" y="118"/>
                  <a:pt x="166" y="118"/>
                </a:cubicBezTo>
                <a:cubicBezTo>
                  <a:pt x="170" y="120"/>
                  <a:pt x="172" y="124"/>
                  <a:pt x="172" y="128"/>
                </a:cubicBezTo>
                <a:cubicBezTo>
                  <a:pt x="172" y="132"/>
                  <a:pt x="170" y="136"/>
                  <a:pt x="166" y="138"/>
                </a:cubicBezTo>
              </a:path>
            </a:pathLst>
          </a:custGeom>
          <a:solidFill>
            <a:schemeClr val="bg1"/>
          </a:solidFill>
          <a:ln>
            <a:noFill/>
          </a:ln>
        </p:spPr>
        <p:txBody>
          <a:bodyPr vert="horz" wrap="square" lIns="68562" tIns="34281" rIns="68562" bIns="34281" numCol="1" anchor="t" anchorCtr="0" compatLnSpc="1"/>
          <a:lstStyle/>
          <a:p>
            <a:endParaRPr lang="zh-CN" altLang="en-US" sz="1010"/>
          </a:p>
        </p:txBody>
      </p:sp>
      <p:sp>
        <p:nvSpPr>
          <p:cNvPr id="55" name="TextBox 54"/>
          <p:cNvSpPr txBox="1"/>
          <p:nvPr/>
        </p:nvSpPr>
        <p:spPr>
          <a:xfrm>
            <a:off x="10133169" y="5272017"/>
            <a:ext cx="574196" cy="248081"/>
          </a:xfrm>
          <a:prstGeom prst="rect">
            <a:avLst/>
          </a:prstGeom>
          <a:noFill/>
        </p:spPr>
        <p:txBody>
          <a:bodyPr wrap="none" rtlCol="0">
            <a:spAutoFit/>
          </a:bodyPr>
          <a:lstStyle/>
          <a:p>
            <a:r>
              <a:rPr lang="zh-CN" altLang="en-US" sz="1010" dirty="0"/>
              <a:t>延时符</a:t>
            </a: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Click="0" advTm="0">
        <p15:prstTrans prst="pageCurlDouble"/>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2" fill="hold" nodeType="withEffect">
                                  <p:stCondLst>
                                    <p:cond delay="500"/>
                                  </p:stCondLst>
                                  <p:childTnLst>
                                    <p:set>
                                      <p:cBhvr>
                                        <p:cTn id="6" dur="1" fill="hold">
                                          <p:stCondLst>
                                            <p:cond delay="0"/>
                                          </p:stCondLst>
                                        </p:cTn>
                                        <p:tgtEl>
                                          <p:spTgt spid="19"/>
                                        </p:tgtEl>
                                        <p:attrNameLst>
                                          <p:attrName>style.visibility</p:attrName>
                                        </p:attrNameLst>
                                      </p:cBhvr>
                                      <p:to>
                                        <p:strVal val="visible"/>
                                      </p:to>
                                    </p:set>
                                    <p:anim calcmode="lin" valueType="num">
                                      <p:cBhvr additive="base">
                                        <p:cTn id="7" dur="500" fill="hold"/>
                                        <p:tgtEl>
                                          <p:spTgt spid="19"/>
                                        </p:tgtEl>
                                        <p:attrNameLst>
                                          <p:attrName>ppt_x</p:attrName>
                                        </p:attrNameLst>
                                      </p:cBhvr>
                                      <p:tavLst>
                                        <p:tav tm="0">
                                          <p:val>
                                            <p:strVal val="0-#ppt_w/2"/>
                                          </p:val>
                                        </p:tav>
                                        <p:tav tm="100000">
                                          <p:val>
                                            <p:strVal val="#ppt_x"/>
                                          </p:val>
                                        </p:tav>
                                      </p:tavLst>
                                    </p:anim>
                                    <p:anim calcmode="lin" valueType="num">
                                      <p:cBhvr additive="base">
                                        <p:cTn id="8" dur="500" fill="hold"/>
                                        <p:tgtEl>
                                          <p:spTgt spid="19"/>
                                        </p:tgtEl>
                                        <p:attrNameLst>
                                          <p:attrName>ppt_y</p:attrName>
                                        </p:attrNameLst>
                                      </p:cBhvr>
                                      <p:tavLst>
                                        <p:tav tm="0">
                                          <p:val>
                                            <p:strVal val="1+#ppt_h/2"/>
                                          </p:val>
                                        </p:tav>
                                        <p:tav tm="100000">
                                          <p:val>
                                            <p:strVal val="#ppt_y"/>
                                          </p:val>
                                        </p:tav>
                                      </p:tavLst>
                                    </p:anim>
                                  </p:childTnLst>
                                </p:cTn>
                              </p:par>
                              <p:par>
                                <p:cTn id="9" presetID="2" presetClass="entr" presetSubtype="12" fill="hold" nodeType="withEffect">
                                  <p:stCondLst>
                                    <p:cond delay="500"/>
                                  </p:stCondLst>
                                  <p:childTnLst>
                                    <p:set>
                                      <p:cBhvr>
                                        <p:cTn id="10" dur="1" fill="hold">
                                          <p:stCondLst>
                                            <p:cond delay="0"/>
                                          </p:stCondLst>
                                        </p:cTn>
                                        <p:tgtEl>
                                          <p:spTgt spid="22"/>
                                        </p:tgtEl>
                                        <p:attrNameLst>
                                          <p:attrName>style.visibility</p:attrName>
                                        </p:attrNameLst>
                                      </p:cBhvr>
                                      <p:to>
                                        <p:strVal val="visible"/>
                                      </p:to>
                                    </p:set>
                                    <p:anim calcmode="lin" valueType="num">
                                      <p:cBhvr additive="base">
                                        <p:cTn id="11" dur="500" fill="hold"/>
                                        <p:tgtEl>
                                          <p:spTgt spid="22"/>
                                        </p:tgtEl>
                                        <p:attrNameLst>
                                          <p:attrName>ppt_x</p:attrName>
                                        </p:attrNameLst>
                                      </p:cBhvr>
                                      <p:tavLst>
                                        <p:tav tm="0">
                                          <p:val>
                                            <p:strVal val="0-#ppt_w/2"/>
                                          </p:val>
                                        </p:tav>
                                        <p:tav tm="100000">
                                          <p:val>
                                            <p:strVal val="#ppt_x"/>
                                          </p:val>
                                        </p:tav>
                                      </p:tavLst>
                                    </p:anim>
                                    <p:anim calcmode="lin" valueType="num">
                                      <p:cBhvr additive="base">
                                        <p:cTn id="12" dur="500" fill="hold"/>
                                        <p:tgtEl>
                                          <p:spTgt spid="22"/>
                                        </p:tgtEl>
                                        <p:attrNameLst>
                                          <p:attrName>ppt_y</p:attrName>
                                        </p:attrNameLst>
                                      </p:cBhvr>
                                      <p:tavLst>
                                        <p:tav tm="0">
                                          <p:val>
                                            <p:strVal val="1+#ppt_h/2"/>
                                          </p:val>
                                        </p:tav>
                                        <p:tav tm="100000">
                                          <p:val>
                                            <p:strVal val="#ppt_y"/>
                                          </p:val>
                                        </p:tav>
                                      </p:tavLst>
                                    </p:anim>
                                  </p:childTnLst>
                                </p:cTn>
                              </p:par>
                              <p:par>
                                <p:cTn id="13" presetID="2" presetClass="entr" presetSubtype="12" fill="hold" nodeType="withEffect">
                                  <p:stCondLst>
                                    <p:cond delay="500"/>
                                  </p:stCondLst>
                                  <p:childTnLst>
                                    <p:set>
                                      <p:cBhvr>
                                        <p:cTn id="14" dur="1" fill="hold">
                                          <p:stCondLst>
                                            <p:cond delay="0"/>
                                          </p:stCondLst>
                                        </p:cTn>
                                        <p:tgtEl>
                                          <p:spTgt spid="25"/>
                                        </p:tgtEl>
                                        <p:attrNameLst>
                                          <p:attrName>style.visibility</p:attrName>
                                        </p:attrNameLst>
                                      </p:cBhvr>
                                      <p:to>
                                        <p:strVal val="visible"/>
                                      </p:to>
                                    </p:set>
                                    <p:anim calcmode="lin" valueType="num">
                                      <p:cBhvr additive="base">
                                        <p:cTn id="15" dur="500" fill="hold"/>
                                        <p:tgtEl>
                                          <p:spTgt spid="25"/>
                                        </p:tgtEl>
                                        <p:attrNameLst>
                                          <p:attrName>ppt_x</p:attrName>
                                        </p:attrNameLst>
                                      </p:cBhvr>
                                      <p:tavLst>
                                        <p:tav tm="0">
                                          <p:val>
                                            <p:strVal val="0-#ppt_w/2"/>
                                          </p:val>
                                        </p:tav>
                                        <p:tav tm="100000">
                                          <p:val>
                                            <p:strVal val="#ppt_x"/>
                                          </p:val>
                                        </p:tav>
                                      </p:tavLst>
                                    </p:anim>
                                    <p:anim calcmode="lin" valueType="num">
                                      <p:cBhvr additive="base">
                                        <p:cTn id="16" dur="500" fill="hold"/>
                                        <p:tgtEl>
                                          <p:spTgt spid="25"/>
                                        </p:tgtEl>
                                        <p:attrNameLst>
                                          <p:attrName>ppt_y</p:attrName>
                                        </p:attrNameLst>
                                      </p:cBhvr>
                                      <p:tavLst>
                                        <p:tav tm="0">
                                          <p:val>
                                            <p:strVal val="1+#ppt_h/2"/>
                                          </p:val>
                                        </p:tav>
                                        <p:tav tm="100000">
                                          <p:val>
                                            <p:strVal val="#ppt_y"/>
                                          </p:val>
                                        </p:tav>
                                      </p:tavLst>
                                    </p:anim>
                                  </p:childTnLst>
                                </p:cTn>
                              </p:par>
                              <p:par>
                                <p:cTn id="17" presetID="2" presetClass="entr" presetSubtype="12" fill="hold" nodeType="withEffect">
                                  <p:stCondLst>
                                    <p:cond delay="500"/>
                                  </p:stCondLst>
                                  <p:childTnLst>
                                    <p:set>
                                      <p:cBhvr>
                                        <p:cTn id="18" dur="1" fill="hold">
                                          <p:stCondLst>
                                            <p:cond delay="0"/>
                                          </p:stCondLst>
                                        </p:cTn>
                                        <p:tgtEl>
                                          <p:spTgt spid="28"/>
                                        </p:tgtEl>
                                        <p:attrNameLst>
                                          <p:attrName>style.visibility</p:attrName>
                                        </p:attrNameLst>
                                      </p:cBhvr>
                                      <p:to>
                                        <p:strVal val="visible"/>
                                      </p:to>
                                    </p:set>
                                    <p:anim calcmode="lin" valueType="num">
                                      <p:cBhvr additive="base">
                                        <p:cTn id="19" dur="500" fill="hold"/>
                                        <p:tgtEl>
                                          <p:spTgt spid="28"/>
                                        </p:tgtEl>
                                        <p:attrNameLst>
                                          <p:attrName>ppt_x</p:attrName>
                                        </p:attrNameLst>
                                      </p:cBhvr>
                                      <p:tavLst>
                                        <p:tav tm="0">
                                          <p:val>
                                            <p:strVal val="0-#ppt_w/2"/>
                                          </p:val>
                                        </p:tav>
                                        <p:tav tm="100000">
                                          <p:val>
                                            <p:strVal val="#ppt_x"/>
                                          </p:val>
                                        </p:tav>
                                      </p:tavLst>
                                    </p:anim>
                                    <p:anim calcmode="lin" valueType="num">
                                      <p:cBhvr additive="base">
                                        <p:cTn id="20" dur="500" fill="hold"/>
                                        <p:tgtEl>
                                          <p:spTgt spid="28"/>
                                        </p:tgtEl>
                                        <p:attrNameLst>
                                          <p:attrName>ppt_y</p:attrName>
                                        </p:attrNameLst>
                                      </p:cBhvr>
                                      <p:tavLst>
                                        <p:tav tm="0">
                                          <p:val>
                                            <p:strVal val="1+#ppt_h/2"/>
                                          </p:val>
                                        </p:tav>
                                        <p:tav tm="100000">
                                          <p:val>
                                            <p:strVal val="#ppt_y"/>
                                          </p:val>
                                        </p:tav>
                                      </p:tavLst>
                                    </p:anim>
                                  </p:childTnLst>
                                </p:cTn>
                              </p:par>
                              <p:par>
                                <p:cTn id="21" presetID="53" presetClass="entr" presetSubtype="16" fill="hold" grpId="0" nodeType="withEffect">
                                  <p:stCondLst>
                                    <p:cond delay="1000"/>
                                  </p:stCondLst>
                                  <p:childTnLst>
                                    <p:set>
                                      <p:cBhvr>
                                        <p:cTn id="22" dur="1" fill="hold">
                                          <p:stCondLst>
                                            <p:cond delay="0"/>
                                          </p:stCondLst>
                                        </p:cTn>
                                        <p:tgtEl>
                                          <p:spTgt spid="34"/>
                                        </p:tgtEl>
                                        <p:attrNameLst>
                                          <p:attrName>style.visibility</p:attrName>
                                        </p:attrNameLst>
                                      </p:cBhvr>
                                      <p:to>
                                        <p:strVal val="visible"/>
                                      </p:to>
                                    </p:set>
                                    <p:anim calcmode="lin" valueType="num">
                                      <p:cBhvr>
                                        <p:cTn id="23" dur="500" fill="hold"/>
                                        <p:tgtEl>
                                          <p:spTgt spid="34"/>
                                        </p:tgtEl>
                                        <p:attrNameLst>
                                          <p:attrName>ppt_w</p:attrName>
                                        </p:attrNameLst>
                                      </p:cBhvr>
                                      <p:tavLst>
                                        <p:tav tm="0">
                                          <p:val>
                                            <p:fltVal val="0"/>
                                          </p:val>
                                        </p:tav>
                                        <p:tav tm="100000">
                                          <p:val>
                                            <p:strVal val="#ppt_w"/>
                                          </p:val>
                                        </p:tav>
                                      </p:tavLst>
                                    </p:anim>
                                    <p:anim calcmode="lin" valueType="num">
                                      <p:cBhvr>
                                        <p:cTn id="24" dur="500" fill="hold"/>
                                        <p:tgtEl>
                                          <p:spTgt spid="34"/>
                                        </p:tgtEl>
                                        <p:attrNameLst>
                                          <p:attrName>ppt_h</p:attrName>
                                        </p:attrNameLst>
                                      </p:cBhvr>
                                      <p:tavLst>
                                        <p:tav tm="0">
                                          <p:val>
                                            <p:fltVal val="0"/>
                                          </p:val>
                                        </p:tav>
                                        <p:tav tm="100000">
                                          <p:val>
                                            <p:strVal val="#ppt_h"/>
                                          </p:val>
                                        </p:tav>
                                      </p:tavLst>
                                    </p:anim>
                                    <p:animEffect transition="in" filter="fade">
                                      <p:cBhvr>
                                        <p:cTn id="25" dur="500"/>
                                        <p:tgtEl>
                                          <p:spTgt spid="34"/>
                                        </p:tgtEl>
                                      </p:cBhvr>
                                    </p:animEffect>
                                  </p:childTnLst>
                                </p:cTn>
                              </p:par>
                              <p:par>
                                <p:cTn id="26" presetID="53" presetClass="entr" presetSubtype="16" fill="hold" grpId="0" nodeType="withEffect">
                                  <p:stCondLst>
                                    <p:cond delay="1000"/>
                                  </p:stCondLst>
                                  <p:childTnLst>
                                    <p:set>
                                      <p:cBhvr>
                                        <p:cTn id="27" dur="1" fill="hold">
                                          <p:stCondLst>
                                            <p:cond delay="0"/>
                                          </p:stCondLst>
                                        </p:cTn>
                                        <p:tgtEl>
                                          <p:spTgt spid="31"/>
                                        </p:tgtEl>
                                        <p:attrNameLst>
                                          <p:attrName>style.visibility</p:attrName>
                                        </p:attrNameLst>
                                      </p:cBhvr>
                                      <p:to>
                                        <p:strVal val="visible"/>
                                      </p:to>
                                    </p:set>
                                    <p:anim calcmode="lin" valueType="num">
                                      <p:cBhvr>
                                        <p:cTn id="28" dur="500" fill="hold"/>
                                        <p:tgtEl>
                                          <p:spTgt spid="31"/>
                                        </p:tgtEl>
                                        <p:attrNameLst>
                                          <p:attrName>ppt_w</p:attrName>
                                        </p:attrNameLst>
                                      </p:cBhvr>
                                      <p:tavLst>
                                        <p:tav tm="0">
                                          <p:val>
                                            <p:fltVal val="0"/>
                                          </p:val>
                                        </p:tav>
                                        <p:tav tm="100000">
                                          <p:val>
                                            <p:strVal val="#ppt_w"/>
                                          </p:val>
                                        </p:tav>
                                      </p:tavLst>
                                    </p:anim>
                                    <p:anim calcmode="lin" valueType="num">
                                      <p:cBhvr>
                                        <p:cTn id="29" dur="500" fill="hold"/>
                                        <p:tgtEl>
                                          <p:spTgt spid="31"/>
                                        </p:tgtEl>
                                        <p:attrNameLst>
                                          <p:attrName>ppt_h</p:attrName>
                                        </p:attrNameLst>
                                      </p:cBhvr>
                                      <p:tavLst>
                                        <p:tav tm="0">
                                          <p:val>
                                            <p:fltVal val="0"/>
                                          </p:val>
                                        </p:tav>
                                        <p:tav tm="100000">
                                          <p:val>
                                            <p:strVal val="#ppt_h"/>
                                          </p:val>
                                        </p:tav>
                                      </p:tavLst>
                                    </p:anim>
                                    <p:animEffect transition="in" filter="fade">
                                      <p:cBhvr>
                                        <p:cTn id="30" dur="500"/>
                                        <p:tgtEl>
                                          <p:spTgt spid="31"/>
                                        </p:tgtEl>
                                      </p:cBhvr>
                                    </p:animEffect>
                                  </p:childTnLst>
                                </p:cTn>
                              </p:par>
                              <p:par>
                                <p:cTn id="31" presetID="53" presetClass="entr" presetSubtype="16" fill="hold" grpId="0" nodeType="withEffect">
                                  <p:stCondLst>
                                    <p:cond delay="1000"/>
                                  </p:stCondLst>
                                  <p:childTnLst>
                                    <p:set>
                                      <p:cBhvr>
                                        <p:cTn id="32" dur="1" fill="hold">
                                          <p:stCondLst>
                                            <p:cond delay="0"/>
                                          </p:stCondLst>
                                        </p:cTn>
                                        <p:tgtEl>
                                          <p:spTgt spid="32"/>
                                        </p:tgtEl>
                                        <p:attrNameLst>
                                          <p:attrName>style.visibility</p:attrName>
                                        </p:attrNameLst>
                                      </p:cBhvr>
                                      <p:to>
                                        <p:strVal val="visible"/>
                                      </p:to>
                                    </p:set>
                                    <p:anim calcmode="lin" valueType="num">
                                      <p:cBhvr>
                                        <p:cTn id="33" dur="500" fill="hold"/>
                                        <p:tgtEl>
                                          <p:spTgt spid="32"/>
                                        </p:tgtEl>
                                        <p:attrNameLst>
                                          <p:attrName>ppt_w</p:attrName>
                                        </p:attrNameLst>
                                      </p:cBhvr>
                                      <p:tavLst>
                                        <p:tav tm="0">
                                          <p:val>
                                            <p:fltVal val="0"/>
                                          </p:val>
                                        </p:tav>
                                        <p:tav tm="100000">
                                          <p:val>
                                            <p:strVal val="#ppt_w"/>
                                          </p:val>
                                        </p:tav>
                                      </p:tavLst>
                                    </p:anim>
                                    <p:anim calcmode="lin" valueType="num">
                                      <p:cBhvr>
                                        <p:cTn id="34" dur="500" fill="hold"/>
                                        <p:tgtEl>
                                          <p:spTgt spid="32"/>
                                        </p:tgtEl>
                                        <p:attrNameLst>
                                          <p:attrName>ppt_h</p:attrName>
                                        </p:attrNameLst>
                                      </p:cBhvr>
                                      <p:tavLst>
                                        <p:tav tm="0">
                                          <p:val>
                                            <p:fltVal val="0"/>
                                          </p:val>
                                        </p:tav>
                                        <p:tav tm="100000">
                                          <p:val>
                                            <p:strVal val="#ppt_h"/>
                                          </p:val>
                                        </p:tav>
                                      </p:tavLst>
                                    </p:anim>
                                    <p:animEffect transition="in" filter="fade">
                                      <p:cBhvr>
                                        <p:cTn id="35" dur="500"/>
                                        <p:tgtEl>
                                          <p:spTgt spid="32"/>
                                        </p:tgtEl>
                                      </p:cBhvr>
                                    </p:animEffect>
                                  </p:childTnLst>
                                </p:cTn>
                              </p:par>
                              <p:par>
                                <p:cTn id="36" presetID="53" presetClass="entr" presetSubtype="16" fill="hold" grpId="0" nodeType="withEffect">
                                  <p:stCondLst>
                                    <p:cond delay="1000"/>
                                  </p:stCondLst>
                                  <p:childTnLst>
                                    <p:set>
                                      <p:cBhvr>
                                        <p:cTn id="37" dur="1" fill="hold">
                                          <p:stCondLst>
                                            <p:cond delay="0"/>
                                          </p:stCondLst>
                                        </p:cTn>
                                        <p:tgtEl>
                                          <p:spTgt spid="33"/>
                                        </p:tgtEl>
                                        <p:attrNameLst>
                                          <p:attrName>style.visibility</p:attrName>
                                        </p:attrNameLst>
                                      </p:cBhvr>
                                      <p:to>
                                        <p:strVal val="visible"/>
                                      </p:to>
                                    </p:set>
                                    <p:anim calcmode="lin" valueType="num">
                                      <p:cBhvr>
                                        <p:cTn id="38" dur="500" fill="hold"/>
                                        <p:tgtEl>
                                          <p:spTgt spid="33"/>
                                        </p:tgtEl>
                                        <p:attrNameLst>
                                          <p:attrName>ppt_w</p:attrName>
                                        </p:attrNameLst>
                                      </p:cBhvr>
                                      <p:tavLst>
                                        <p:tav tm="0">
                                          <p:val>
                                            <p:fltVal val="0"/>
                                          </p:val>
                                        </p:tav>
                                        <p:tav tm="100000">
                                          <p:val>
                                            <p:strVal val="#ppt_w"/>
                                          </p:val>
                                        </p:tav>
                                      </p:tavLst>
                                    </p:anim>
                                    <p:anim calcmode="lin" valueType="num">
                                      <p:cBhvr>
                                        <p:cTn id="39" dur="500" fill="hold"/>
                                        <p:tgtEl>
                                          <p:spTgt spid="33"/>
                                        </p:tgtEl>
                                        <p:attrNameLst>
                                          <p:attrName>ppt_h</p:attrName>
                                        </p:attrNameLst>
                                      </p:cBhvr>
                                      <p:tavLst>
                                        <p:tav tm="0">
                                          <p:val>
                                            <p:fltVal val="0"/>
                                          </p:val>
                                        </p:tav>
                                        <p:tav tm="100000">
                                          <p:val>
                                            <p:strVal val="#ppt_h"/>
                                          </p:val>
                                        </p:tav>
                                      </p:tavLst>
                                    </p:anim>
                                    <p:animEffect transition="in" filter="fade">
                                      <p:cBhvr>
                                        <p:cTn id="40" dur="500"/>
                                        <p:tgtEl>
                                          <p:spTgt spid="33"/>
                                        </p:tgtEl>
                                      </p:cBhvr>
                                    </p:animEffect>
                                  </p:childTnLst>
                                </p:cTn>
                              </p:par>
                              <p:par>
                                <p:cTn id="41" presetID="53" presetClass="entr" presetSubtype="16" fill="hold" grpId="0" nodeType="withEffect">
                                  <p:stCondLst>
                                    <p:cond delay="1500"/>
                                  </p:stCondLst>
                                  <p:childTnLst>
                                    <p:set>
                                      <p:cBhvr>
                                        <p:cTn id="42" dur="1" fill="hold">
                                          <p:stCondLst>
                                            <p:cond delay="0"/>
                                          </p:stCondLst>
                                        </p:cTn>
                                        <p:tgtEl>
                                          <p:spTgt spid="51"/>
                                        </p:tgtEl>
                                        <p:attrNameLst>
                                          <p:attrName>style.visibility</p:attrName>
                                        </p:attrNameLst>
                                      </p:cBhvr>
                                      <p:to>
                                        <p:strVal val="visible"/>
                                      </p:to>
                                    </p:set>
                                    <p:anim calcmode="lin" valueType="num">
                                      <p:cBhvr>
                                        <p:cTn id="43" dur="500" fill="hold"/>
                                        <p:tgtEl>
                                          <p:spTgt spid="51"/>
                                        </p:tgtEl>
                                        <p:attrNameLst>
                                          <p:attrName>ppt_w</p:attrName>
                                        </p:attrNameLst>
                                      </p:cBhvr>
                                      <p:tavLst>
                                        <p:tav tm="0">
                                          <p:val>
                                            <p:fltVal val="0"/>
                                          </p:val>
                                        </p:tav>
                                        <p:tav tm="100000">
                                          <p:val>
                                            <p:strVal val="#ppt_w"/>
                                          </p:val>
                                        </p:tav>
                                      </p:tavLst>
                                    </p:anim>
                                    <p:anim calcmode="lin" valueType="num">
                                      <p:cBhvr>
                                        <p:cTn id="44" dur="500" fill="hold"/>
                                        <p:tgtEl>
                                          <p:spTgt spid="51"/>
                                        </p:tgtEl>
                                        <p:attrNameLst>
                                          <p:attrName>ppt_h</p:attrName>
                                        </p:attrNameLst>
                                      </p:cBhvr>
                                      <p:tavLst>
                                        <p:tav tm="0">
                                          <p:val>
                                            <p:fltVal val="0"/>
                                          </p:val>
                                        </p:tav>
                                        <p:tav tm="100000">
                                          <p:val>
                                            <p:strVal val="#ppt_h"/>
                                          </p:val>
                                        </p:tav>
                                      </p:tavLst>
                                    </p:anim>
                                    <p:animEffect transition="in" filter="fade">
                                      <p:cBhvr>
                                        <p:cTn id="45" dur="500"/>
                                        <p:tgtEl>
                                          <p:spTgt spid="51"/>
                                        </p:tgtEl>
                                      </p:cBhvr>
                                    </p:animEffect>
                                  </p:childTnLst>
                                </p:cTn>
                              </p:par>
                              <p:par>
                                <p:cTn id="46" presetID="53" presetClass="entr" presetSubtype="16" fill="hold" grpId="0" nodeType="withEffect">
                                  <p:stCondLst>
                                    <p:cond delay="1500"/>
                                  </p:stCondLst>
                                  <p:childTnLst>
                                    <p:set>
                                      <p:cBhvr>
                                        <p:cTn id="47" dur="1" fill="hold">
                                          <p:stCondLst>
                                            <p:cond delay="0"/>
                                          </p:stCondLst>
                                        </p:cTn>
                                        <p:tgtEl>
                                          <p:spTgt spid="52"/>
                                        </p:tgtEl>
                                        <p:attrNameLst>
                                          <p:attrName>style.visibility</p:attrName>
                                        </p:attrNameLst>
                                      </p:cBhvr>
                                      <p:to>
                                        <p:strVal val="visible"/>
                                      </p:to>
                                    </p:set>
                                    <p:anim calcmode="lin" valueType="num">
                                      <p:cBhvr>
                                        <p:cTn id="48" dur="500" fill="hold"/>
                                        <p:tgtEl>
                                          <p:spTgt spid="52"/>
                                        </p:tgtEl>
                                        <p:attrNameLst>
                                          <p:attrName>ppt_w</p:attrName>
                                        </p:attrNameLst>
                                      </p:cBhvr>
                                      <p:tavLst>
                                        <p:tav tm="0">
                                          <p:val>
                                            <p:fltVal val="0"/>
                                          </p:val>
                                        </p:tav>
                                        <p:tav tm="100000">
                                          <p:val>
                                            <p:strVal val="#ppt_w"/>
                                          </p:val>
                                        </p:tav>
                                      </p:tavLst>
                                    </p:anim>
                                    <p:anim calcmode="lin" valueType="num">
                                      <p:cBhvr>
                                        <p:cTn id="49" dur="500" fill="hold"/>
                                        <p:tgtEl>
                                          <p:spTgt spid="52"/>
                                        </p:tgtEl>
                                        <p:attrNameLst>
                                          <p:attrName>ppt_h</p:attrName>
                                        </p:attrNameLst>
                                      </p:cBhvr>
                                      <p:tavLst>
                                        <p:tav tm="0">
                                          <p:val>
                                            <p:fltVal val="0"/>
                                          </p:val>
                                        </p:tav>
                                        <p:tav tm="100000">
                                          <p:val>
                                            <p:strVal val="#ppt_h"/>
                                          </p:val>
                                        </p:tav>
                                      </p:tavLst>
                                    </p:anim>
                                    <p:animEffect transition="in" filter="fade">
                                      <p:cBhvr>
                                        <p:cTn id="50" dur="500"/>
                                        <p:tgtEl>
                                          <p:spTgt spid="52"/>
                                        </p:tgtEl>
                                      </p:cBhvr>
                                    </p:animEffect>
                                  </p:childTnLst>
                                </p:cTn>
                              </p:par>
                              <p:par>
                                <p:cTn id="51" presetID="53" presetClass="entr" presetSubtype="16" fill="hold" grpId="0" nodeType="withEffect">
                                  <p:stCondLst>
                                    <p:cond delay="1500"/>
                                  </p:stCondLst>
                                  <p:childTnLst>
                                    <p:set>
                                      <p:cBhvr>
                                        <p:cTn id="52" dur="1" fill="hold">
                                          <p:stCondLst>
                                            <p:cond delay="0"/>
                                          </p:stCondLst>
                                        </p:cTn>
                                        <p:tgtEl>
                                          <p:spTgt spid="53"/>
                                        </p:tgtEl>
                                        <p:attrNameLst>
                                          <p:attrName>style.visibility</p:attrName>
                                        </p:attrNameLst>
                                      </p:cBhvr>
                                      <p:to>
                                        <p:strVal val="visible"/>
                                      </p:to>
                                    </p:set>
                                    <p:anim calcmode="lin" valueType="num">
                                      <p:cBhvr>
                                        <p:cTn id="53" dur="500" fill="hold"/>
                                        <p:tgtEl>
                                          <p:spTgt spid="53"/>
                                        </p:tgtEl>
                                        <p:attrNameLst>
                                          <p:attrName>ppt_w</p:attrName>
                                        </p:attrNameLst>
                                      </p:cBhvr>
                                      <p:tavLst>
                                        <p:tav tm="0">
                                          <p:val>
                                            <p:fltVal val="0"/>
                                          </p:val>
                                        </p:tav>
                                        <p:tav tm="100000">
                                          <p:val>
                                            <p:strVal val="#ppt_w"/>
                                          </p:val>
                                        </p:tav>
                                      </p:tavLst>
                                    </p:anim>
                                    <p:anim calcmode="lin" valueType="num">
                                      <p:cBhvr>
                                        <p:cTn id="54" dur="500" fill="hold"/>
                                        <p:tgtEl>
                                          <p:spTgt spid="53"/>
                                        </p:tgtEl>
                                        <p:attrNameLst>
                                          <p:attrName>ppt_h</p:attrName>
                                        </p:attrNameLst>
                                      </p:cBhvr>
                                      <p:tavLst>
                                        <p:tav tm="0">
                                          <p:val>
                                            <p:fltVal val="0"/>
                                          </p:val>
                                        </p:tav>
                                        <p:tav tm="100000">
                                          <p:val>
                                            <p:strVal val="#ppt_h"/>
                                          </p:val>
                                        </p:tav>
                                      </p:tavLst>
                                    </p:anim>
                                    <p:animEffect transition="in" filter="fade">
                                      <p:cBhvr>
                                        <p:cTn id="55" dur="500"/>
                                        <p:tgtEl>
                                          <p:spTgt spid="53"/>
                                        </p:tgtEl>
                                      </p:cBhvr>
                                    </p:animEffect>
                                  </p:childTnLst>
                                </p:cTn>
                              </p:par>
                              <p:par>
                                <p:cTn id="56" presetID="53" presetClass="entr" presetSubtype="16" fill="hold" grpId="0" nodeType="withEffect">
                                  <p:stCondLst>
                                    <p:cond delay="1500"/>
                                  </p:stCondLst>
                                  <p:childTnLst>
                                    <p:set>
                                      <p:cBhvr>
                                        <p:cTn id="57" dur="1" fill="hold">
                                          <p:stCondLst>
                                            <p:cond delay="0"/>
                                          </p:stCondLst>
                                        </p:cTn>
                                        <p:tgtEl>
                                          <p:spTgt spid="54"/>
                                        </p:tgtEl>
                                        <p:attrNameLst>
                                          <p:attrName>style.visibility</p:attrName>
                                        </p:attrNameLst>
                                      </p:cBhvr>
                                      <p:to>
                                        <p:strVal val="visible"/>
                                      </p:to>
                                    </p:set>
                                    <p:anim calcmode="lin" valueType="num">
                                      <p:cBhvr>
                                        <p:cTn id="58" dur="500" fill="hold"/>
                                        <p:tgtEl>
                                          <p:spTgt spid="54"/>
                                        </p:tgtEl>
                                        <p:attrNameLst>
                                          <p:attrName>ppt_w</p:attrName>
                                        </p:attrNameLst>
                                      </p:cBhvr>
                                      <p:tavLst>
                                        <p:tav tm="0">
                                          <p:val>
                                            <p:fltVal val="0"/>
                                          </p:val>
                                        </p:tav>
                                        <p:tav tm="100000">
                                          <p:val>
                                            <p:strVal val="#ppt_w"/>
                                          </p:val>
                                        </p:tav>
                                      </p:tavLst>
                                    </p:anim>
                                    <p:anim calcmode="lin" valueType="num">
                                      <p:cBhvr>
                                        <p:cTn id="59" dur="500" fill="hold"/>
                                        <p:tgtEl>
                                          <p:spTgt spid="54"/>
                                        </p:tgtEl>
                                        <p:attrNameLst>
                                          <p:attrName>ppt_h</p:attrName>
                                        </p:attrNameLst>
                                      </p:cBhvr>
                                      <p:tavLst>
                                        <p:tav tm="0">
                                          <p:val>
                                            <p:fltVal val="0"/>
                                          </p:val>
                                        </p:tav>
                                        <p:tav tm="100000">
                                          <p:val>
                                            <p:strVal val="#ppt_h"/>
                                          </p:val>
                                        </p:tav>
                                      </p:tavLst>
                                    </p:anim>
                                    <p:animEffect transition="in" filter="fade">
                                      <p:cBhvr>
                                        <p:cTn id="60" dur="500"/>
                                        <p:tgtEl>
                                          <p:spTgt spid="54"/>
                                        </p:tgtEl>
                                      </p:cBhvr>
                                    </p:animEffect>
                                  </p:childTnLst>
                                </p:cTn>
                              </p:par>
                              <p:par>
                                <p:cTn id="61" presetID="42" presetClass="entr" presetSubtype="0" fill="hold" grpId="0" nodeType="withEffect">
                                  <p:stCondLst>
                                    <p:cond delay="2000"/>
                                  </p:stCondLst>
                                  <p:childTnLst>
                                    <p:set>
                                      <p:cBhvr>
                                        <p:cTn id="62" dur="1" fill="hold">
                                          <p:stCondLst>
                                            <p:cond delay="0"/>
                                          </p:stCondLst>
                                        </p:cTn>
                                        <p:tgtEl>
                                          <p:spTgt spid="35"/>
                                        </p:tgtEl>
                                        <p:attrNameLst>
                                          <p:attrName>style.visibility</p:attrName>
                                        </p:attrNameLst>
                                      </p:cBhvr>
                                      <p:to>
                                        <p:strVal val="visible"/>
                                      </p:to>
                                    </p:set>
                                    <p:animEffect transition="in" filter="fade">
                                      <p:cBhvr>
                                        <p:cTn id="63" dur="1000"/>
                                        <p:tgtEl>
                                          <p:spTgt spid="35"/>
                                        </p:tgtEl>
                                      </p:cBhvr>
                                    </p:animEffect>
                                    <p:anim calcmode="lin" valueType="num">
                                      <p:cBhvr>
                                        <p:cTn id="64" dur="1000" fill="hold"/>
                                        <p:tgtEl>
                                          <p:spTgt spid="35"/>
                                        </p:tgtEl>
                                        <p:attrNameLst>
                                          <p:attrName>ppt_x</p:attrName>
                                        </p:attrNameLst>
                                      </p:cBhvr>
                                      <p:tavLst>
                                        <p:tav tm="0">
                                          <p:val>
                                            <p:strVal val="#ppt_x"/>
                                          </p:val>
                                        </p:tav>
                                        <p:tav tm="100000">
                                          <p:val>
                                            <p:strVal val="#ppt_x"/>
                                          </p:val>
                                        </p:tav>
                                      </p:tavLst>
                                    </p:anim>
                                    <p:anim calcmode="lin" valueType="num">
                                      <p:cBhvr>
                                        <p:cTn id="65" dur="1000" fill="hold"/>
                                        <p:tgtEl>
                                          <p:spTgt spid="35"/>
                                        </p:tgtEl>
                                        <p:attrNameLst>
                                          <p:attrName>ppt_y</p:attrName>
                                        </p:attrNameLst>
                                      </p:cBhvr>
                                      <p:tavLst>
                                        <p:tav tm="0">
                                          <p:val>
                                            <p:strVal val="#ppt_y+.1"/>
                                          </p:val>
                                        </p:tav>
                                        <p:tav tm="100000">
                                          <p:val>
                                            <p:strVal val="#ppt_y"/>
                                          </p:val>
                                        </p:tav>
                                      </p:tavLst>
                                    </p:anim>
                                  </p:childTnLst>
                                </p:cTn>
                              </p:par>
                              <p:par>
                                <p:cTn id="66" presetID="42" presetClass="entr" presetSubtype="0" fill="hold" grpId="0" nodeType="withEffect">
                                  <p:stCondLst>
                                    <p:cond delay="2000"/>
                                  </p:stCondLst>
                                  <p:childTnLst>
                                    <p:set>
                                      <p:cBhvr>
                                        <p:cTn id="67" dur="1" fill="hold">
                                          <p:stCondLst>
                                            <p:cond delay="0"/>
                                          </p:stCondLst>
                                        </p:cTn>
                                        <p:tgtEl>
                                          <p:spTgt spid="39"/>
                                        </p:tgtEl>
                                        <p:attrNameLst>
                                          <p:attrName>style.visibility</p:attrName>
                                        </p:attrNameLst>
                                      </p:cBhvr>
                                      <p:to>
                                        <p:strVal val="visible"/>
                                      </p:to>
                                    </p:set>
                                    <p:animEffect transition="in" filter="fade">
                                      <p:cBhvr>
                                        <p:cTn id="68" dur="1000"/>
                                        <p:tgtEl>
                                          <p:spTgt spid="39"/>
                                        </p:tgtEl>
                                      </p:cBhvr>
                                    </p:animEffect>
                                    <p:anim calcmode="lin" valueType="num">
                                      <p:cBhvr>
                                        <p:cTn id="69" dur="1000" fill="hold"/>
                                        <p:tgtEl>
                                          <p:spTgt spid="39"/>
                                        </p:tgtEl>
                                        <p:attrNameLst>
                                          <p:attrName>ppt_x</p:attrName>
                                        </p:attrNameLst>
                                      </p:cBhvr>
                                      <p:tavLst>
                                        <p:tav tm="0">
                                          <p:val>
                                            <p:strVal val="#ppt_x"/>
                                          </p:val>
                                        </p:tav>
                                        <p:tav tm="100000">
                                          <p:val>
                                            <p:strVal val="#ppt_x"/>
                                          </p:val>
                                        </p:tav>
                                      </p:tavLst>
                                    </p:anim>
                                    <p:anim calcmode="lin" valueType="num">
                                      <p:cBhvr>
                                        <p:cTn id="70" dur="1000" fill="hold"/>
                                        <p:tgtEl>
                                          <p:spTgt spid="39"/>
                                        </p:tgtEl>
                                        <p:attrNameLst>
                                          <p:attrName>ppt_y</p:attrName>
                                        </p:attrNameLst>
                                      </p:cBhvr>
                                      <p:tavLst>
                                        <p:tav tm="0">
                                          <p:val>
                                            <p:strVal val="#ppt_y+.1"/>
                                          </p:val>
                                        </p:tav>
                                        <p:tav tm="100000">
                                          <p:val>
                                            <p:strVal val="#ppt_y"/>
                                          </p:val>
                                        </p:tav>
                                      </p:tavLst>
                                    </p:anim>
                                  </p:childTnLst>
                                </p:cTn>
                              </p:par>
                              <p:par>
                                <p:cTn id="71" presetID="42" presetClass="entr" presetSubtype="0" fill="hold" grpId="0" nodeType="withEffect">
                                  <p:stCondLst>
                                    <p:cond delay="2000"/>
                                  </p:stCondLst>
                                  <p:childTnLst>
                                    <p:set>
                                      <p:cBhvr>
                                        <p:cTn id="72" dur="1" fill="hold">
                                          <p:stCondLst>
                                            <p:cond delay="0"/>
                                          </p:stCondLst>
                                        </p:cTn>
                                        <p:tgtEl>
                                          <p:spTgt spid="43"/>
                                        </p:tgtEl>
                                        <p:attrNameLst>
                                          <p:attrName>style.visibility</p:attrName>
                                        </p:attrNameLst>
                                      </p:cBhvr>
                                      <p:to>
                                        <p:strVal val="visible"/>
                                      </p:to>
                                    </p:set>
                                    <p:animEffect transition="in" filter="fade">
                                      <p:cBhvr>
                                        <p:cTn id="73" dur="1000"/>
                                        <p:tgtEl>
                                          <p:spTgt spid="43"/>
                                        </p:tgtEl>
                                      </p:cBhvr>
                                    </p:animEffect>
                                    <p:anim calcmode="lin" valueType="num">
                                      <p:cBhvr>
                                        <p:cTn id="74" dur="1000" fill="hold"/>
                                        <p:tgtEl>
                                          <p:spTgt spid="43"/>
                                        </p:tgtEl>
                                        <p:attrNameLst>
                                          <p:attrName>ppt_x</p:attrName>
                                        </p:attrNameLst>
                                      </p:cBhvr>
                                      <p:tavLst>
                                        <p:tav tm="0">
                                          <p:val>
                                            <p:strVal val="#ppt_x"/>
                                          </p:val>
                                        </p:tav>
                                        <p:tav tm="100000">
                                          <p:val>
                                            <p:strVal val="#ppt_x"/>
                                          </p:val>
                                        </p:tav>
                                      </p:tavLst>
                                    </p:anim>
                                    <p:anim calcmode="lin" valueType="num">
                                      <p:cBhvr>
                                        <p:cTn id="75" dur="1000" fill="hold"/>
                                        <p:tgtEl>
                                          <p:spTgt spid="43"/>
                                        </p:tgtEl>
                                        <p:attrNameLst>
                                          <p:attrName>ppt_y</p:attrName>
                                        </p:attrNameLst>
                                      </p:cBhvr>
                                      <p:tavLst>
                                        <p:tav tm="0">
                                          <p:val>
                                            <p:strVal val="#ppt_y+.1"/>
                                          </p:val>
                                        </p:tav>
                                        <p:tav tm="100000">
                                          <p:val>
                                            <p:strVal val="#ppt_y"/>
                                          </p:val>
                                        </p:tav>
                                      </p:tavLst>
                                    </p:anim>
                                  </p:childTnLst>
                                </p:cTn>
                              </p:par>
                              <p:par>
                                <p:cTn id="76" presetID="42" presetClass="entr" presetSubtype="0" fill="hold" grpId="0" nodeType="withEffect">
                                  <p:stCondLst>
                                    <p:cond delay="2000"/>
                                  </p:stCondLst>
                                  <p:childTnLst>
                                    <p:set>
                                      <p:cBhvr>
                                        <p:cTn id="77" dur="1" fill="hold">
                                          <p:stCondLst>
                                            <p:cond delay="0"/>
                                          </p:stCondLst>
                                        </p:cTn>
                                        <p:tgtEl>
                                          <p:spTgt spid="47"/>
                                        </p:tgtEl>
                                        <p:attrNameLst>
                                          <p:attrName>style.visibility</p:attrName>
                                        </p:attrNameLst>
                                      </p:cBhvr>
                                      <p:to>
                                        <p:strVal val="visible"/>
                                      </p:to>
                                    </p:set>
                                    <p:animEffect transition="in" filter="fade">
                                      <p:cBhvr>
                                        <p:cTn id="78" dur="1000"/>
                                        <p:tgtEl>
                                          <p:spTgt spid="47"/>
                                        </p:tgtEl>
                                      </p:cBhvr>
                                    </p:animEffect>
                                    <p:anim calcmode="lin" valueType="num">
                                      <p:cBhvr>
                                        <p:cTn id="79" dur="1000" fill="hold"/>
                                        <p:tgtEl>
                                          <p:spTgt spid="47"/>
                                        </p:tgtEl>
                                        <p:attrNameLst>
                                          <p:attrName>ppt_x</p:attrName>
                                        </p:attrNameLst>
                                      </p:cBhvr>
                                      <p:tavLst>
                                        <p:tav tm="0">
                                          <p:val>
                                            <p:strVal val="#ppt_x"/>
                                          </p:val>
                                        </p:tav>
                                        <p:tav tm="100000">
                                          <p:val>
                                            <p:strVal val="#ppt_x"/>
                                          </p:val>
                                        </p:tav>
                                      </p:tavLst>
                                    </p:anim>
                                    <p:anim calcmode="lin" valueType="num">
                                      <p:cBhvr>
                                        <p:cTn id="80" dur="1000" fill="hold"/>
                                        <p:tgtEl>
                                          <p:spTgt spid="47"/>
                                        </p:tgtEl>
                                        <p:attrNameLst>
                                          <p:attrName>ppt_y</p:attrName>
                                        </p:attrNameLst>
                                      </p:cBhvr>
                                      <p:tavLst>
                                        <p:tav tm="0">
                                          <p:val>
                                            <p:strVal val="#ppt_y+.1"/>
                                          </p:val>
                                        </p:tav>
                                        <p:tav tm="100000">
                                          <p:val>
                                            <p:strVal val="#ppt_y"/>
                                          </p:val>
                                        </p:tav>
                                      </p:tavLst>
                                    </p:anim>
                                  </p:childTnLst>
                                </p:cTn>
                              </p:par>
                              <p:par>
                                <p:cTn id="81" presetID="53" presetClass="entr" presetSubtype="16" fill="hold" grpId="0" nodeType="withEffect">
                                  <p:stCondLst>
                                    <p:cond delay="2500"/>
                                  </p:stCondLst>
                                  <p:childTnLst>
                                    <p:set>
                                      <p:cBhvr>
                                        <p:cTn id="82" dur="1" fill="hold">
                                          <p:stCondLst>
                                            <p:cond delay="0"/>
                                          </p:stCondLst>
                                        </p:cTn>
                                        <p:tgtEl>
                                          <p:spTgt spid="48"/>
                                        </p:tgtEl>
                                        <p:attrNameLst>
                                          <p:attrName>style.visibility</p:attrName>
                                        </p:attrNameLst>
                                      </p:cBhvr>
                                      <p:to>
                                        <p:strVal val="visible"/>
                                      </p:to>
                                    </p:set>
                                    <p:anim calcmode="lin" valueType="num">
                                      <p:cBhvr>
                                        <p:cTn id="83" dur="500" fill="hold"/>
                                        <p:tgtEl>
                                          <p:spTgt spid="48"/>
                                        </p:tgtEl>
                                        <p:attrNameLst>
                                          <p:attrName>ppt_w</p:attrName>
                                        </p:attrNameLst>
                                      </p:cBhvr>
                                      <p:tavLst>
                                        <p:tav tm="0">
                                          <p:val>
                                            <p:fltVal val="0"/>
                                          </p:val>
                                        </p:tav>
                                        <p:tav tm="100000">
                                          <p:val>
                                            <p:strVal val="#ppt_w"/>
                                          </p:val>
                                        </p:tav>
                                      </p:tavLst>
                                    </p:anim>
                                    <p:anim calcmode="lin" valueType="num">
                                      <p:cBhvr>
                                        <p:cTn id="84" dur="500" fill="hold"/>
                                        <p:tgtEl>
                                          <p:spTgt spid="48"/>
                                        </p:tgtEl>
                                        <p:attrNameLst>
                                          <p:attrName>ppt_h</p:attrName>
                                        </p:attrNameLst>
                                      </p:cBhvr>
                                      <p:tavLst>
                                        <p:tav tm="0">
                                          <p:val>
                                            <p:fltVal val="0"/>
                                          </p:val>
                                        </p:tav>
                                        <p:tav tm="100000">
                                          <p:val>
                                            <p:strVal val="#ppt_h"/>
                                          </p:val>
                                        </p:tav>
                                      </p:tavLst>
                                    </p:anim>
                                    <p:animEffect transition="in" filter="fade">
                                      <p:cBhvr>
                                        <p:cTn id="85" dur="500"/>
                                        <p:tgtEl>
                                          <p:spTgt spid="48"/>
                                        </p:tgtEl>
                                      </p:cBhvr>
                                    </p:animEffect>
                                  </p:childTnLst>
                                </p:cTn>
                              </p:par>
                              <p:par>
                                <p:cTn id="86" presetID="53" presetClass="entr" presetSubtype="16" fill="hold" grpId="0" nodeType="withEffect">
                                  <p:stCondLst>
                                    <p:cond delay="2500"/>
                                  </p:stCondLst>
                                  <p:childTnLst>
                                    <p:set>
                                      <p:cBhvr>
                                        <p:cTn id="87" dur="1" fill="hold">
                                          <p:stCondLst>
                                            <p:cond delay="0"/>
                                          </p:stCondLst>
                                        </p:cTn>
                                        <p:tgtEl>
                                          <p:spTgt spid="44"/>
                                        </p:tgtEl>
                                        <p:attrNameLst>
                                          <p:attrName>style.visibility</p:attrName>
                                        </p:attrNameLst>
                                      </p:cBhvr>
                                      <p:to>
                                        <p:strVal val="visible"/>
                                      </p:to>
                                    </p:set>
                                    <p:anim calcmode="lin" valueType="num">
                                      <p:cBhvr>
                                        <p:cTn id="88" dur="500" fill="hold"/>
                                        <p:tgtEl>
                                          <p:spTgt spid="44"/>
                                        </p:tgtEl>
                                        <p:attrNameLst>
                                          <p:attrName>ppt_w</p:attrName>
                                        </p:attrNameLst>
                                      </p:cBhvr>
                                      <p:tavLst>
                                        <p:tav tm="0">
                                          <p:val>
                                            <p:fltVal val="0"/>
                                          </p:val>
                                        </p:tav>
                                        <p:tav tm="100000">
                                          <p:val>
                                            <p:strVal val="#ppt_w"/>
                                          </p:val>
                                        </p:tav>
                                      </p:tavLst>
                                    </p:anim>
                                    <p:anim calcmode="lin" valueType="num">
                                      <p:cBhvr>
                                        <p:cTn id="89" dur="500" fill="hold"/>
                                        <p:tgtEl>
                                          <p:spTgt spid="44"/>
                                        </p:tgtEl>
                                        <p:attrNameLst>
                                          <p:attrName>ppt_h</p:attrName>
                                        </p:attrNameLst>
                                      </p:cBhvr>
                                      <p:tavLst>
                                        <p:tav tm="0">
                                          <p:val>
                                            <p:fltVal val="0"/>
                                          </p:val>
                                        </p:tav>
                                        <p:tav tm="100000">
                                          <p:val>
                                            <p:strVal val="#ppt_h"/>
                                          </p:val>
                                        </p:tav>
                                      </p:tavLst>
                                    </p:anim>
                                    <p:animEffect transition="in" filter="fade">
                                      <p:cBhvr>
                                        <p:cTn id="90" dur="500"/>
                                        <p:tgtEl>
                                          <p:spTgt spid="44"/>
                                        </p:tgtEl>
                                      </p:cBhvr>
                                    </p:animEffect>
                                  </p:childTnLst>
                                </p:cTn>
                              </p:par>
                              <p:par>
                                <p:cTn id="91" presetID="53" presetClass="entr" presetSubtype="16" fill="hold" grpId="0" nodeType="withEffect">
                                  <p:stCondLst>
                                    <p:cond delay="2500"/>
                                  </p:stCondLst>
                                  <p:childTnLst>
                                    <p:set>
                                      <p:cBhvr>
                                        <p:cTn id="92" dur="1" fill="hold">
                                          <p:stCondLst>
                                            <p:cond delay="0"/>
                                          </p:stCondLst>
                                        </p:cTn>
                                        <p:tgtEl>
                                          <p:spTgt spid="40"/>
                                        </p:tgtEl>
                                        <p:attrNameLst>
                                          <p:attrName>style.visibility</p:attrName>
                                        </p:attrNameLst>
                                      </p:cBhvr>
                                      <p:to>
                                        <p:strVal val="visible"/>
                                      </p:to>
                                    </p:set>
                                    <p:anim calcmode="lin" valueType="num">
                                      <p:cBhvr>
                                        <p:cTn id="93" dur="500" fill="hold"/>
                                        <p:tgtEl>
                                          <p:spTgt spid="40"/>
                                        </p:tgtEl>
                                        <p:attrNameLst>
                                          <p:attrName>ppt_w</p:attrName>
                                        </p:attrNameLst>
                                      </p:cBhvr>
                                      <p:tavLst>
                                        <p:tav tm="0">
                                          <p:val>
                                            <p:fltVal val="0"/>
                                          </p:val>
                                        </p:tav>
                                        <p:tav tm="100000">
                                          <p:val>
                                            <p:strVal val="#ppt_w"/>
                                          </p:val>
                                        </p:tav>
                                      </p:tavLst>
                                    </p:anim>
                                    <p:anim calcmode="lin" valueType="num">
                                      <p:cBhvr>
                                        <p:cTn id="94" dur="500" fill="hold"/>
                                        <p:tgtEl>
                                          <p:spTgt spid="40"/>
                                        </p:tgtEl>
                                        <p:attrNameLst>
                                          <p:attrName>ppt_h</p:attrName>
                                        </p:attrNameLst>
                                      </p:cBhvr>
                                      <p:tavLst>
                                        <p:tav tm="0">
                                          <p:val>
                                            <p:fltVal val="0"/>
                                          </p:val>
                                        </p:tav>
                                        <p:tav tm="100000">
                                          <p:val>
                                            <p:strVal val="#ppt_h"/>
                                          </p:val>
                                        </p:tav>
                                      </p:tavLst>
                                    </p:anim>
                                    <p:animEffect transition="in" filter="fade">
                                      <p:cBhvr>
                                        <p:cTn id="95" dur="500"/>
                                        <p:tgtEl>
                                          <p:spTgt spid="40"/>
                                        </p:tgtEl>
                                      </p:cBhvr>
                                    </p:animEffect>
                                  </p:childTnLst>
                                </p:cTn>
                              </p:par>
                              <p:par>
                                <p:cTn id="96" presetID="53" presetClass="entr" presetSubtype="16" fill="hold" grpId="0" nodeType="withEffect">
                                  <p:stCondLst>
                                    <p:cond delay="2500"/>
                                  </p:stCondLst>
                                  <p:childTnLst>
                                    <p:set>
                                      <p:cBhvr>
                                        <p:cTn id="97" dur="1" fill="hold">
                                          <p:stCondLst>
                                            <p:cond delay="0"/>
                                          </p:stCondLst>
                                        </p:cTn>
                                        <p:tgtEl>
                                          <p:spTgt spid="36"/>
                                        </p:tgtEl>
                                        <p:attrNameLst>
                                          <p:attrName>style.visibility</p:attrName>
                                        </p:attrNameLst>
                                      </p:cBhvr>
                                      <p:to>
                                        <p:strVal val="visible"/>
                                      </p:to>
                                    </p:set>
                                    <p:anim calcmode="lin" valueType="num">
                                      <p:cBhvr>
                                        <p:cTn id="98" dur="500" fill="hold"/>
                                        <p:tgtEl>
                                          <p:spTgt spid="36"/>
                                        </p:tgtEl>
                                        <p:attrNameLst>
                                          <p:attrName>ppt_w</p:attrName>
                                        </p:attrNameLst>
                                      </p:cBhvr>
                                      <p:tavLst>
                                        <p:tav tm="0">
                                          <p:val>
                                            <p:fltVal val="0"/>
                                          </p:val>
                                        </p:tav>
                                        <p:tav tm="100000">
                                          <p:val>
                                            <p:strVal val="#ppt_w"/>
                                          </p:val>
                                        </p:tav>
                                      </p:tavLst>
                                    </p:anim>
                                    <p:anim calcmode="lin" valueType="num">
                                      <p:cBhvr>
                                        <p:cTn id="99" dur="500" fill="hold"/>
                                        <p:tgtEl>
                                          <p:spTgt spid="36"/>
                                        </p:tgtEl>
                                        <p:attrNameLst>
                                          <p:attrName>ppt_h</p:attrName>
                                        </p:attrNameLst>
                                      </p:cBhvr>
                                      <p:tavLst>
                                        <p:tav tm="0">
                                          <p:val>
                                            <p:fltVal val="0"/>
                                          </p:val>
                                        </p:tav>
                                        <p:tav tm="100000">
                                          <p:val>
                                            <p:strVal val="#ppt_h"/>
                                          </p:val>
                                        </p:tav>
                                      </p:tavLst>
                                    </p:anim>
                                    <p:animEffect transition="in" filter="fade">
                                      <p:cBhvr>
                                        <p:cTn id="100" dur="500"/>
                                        <p:tgtEl>
                                          <p:spTgt spid="36"/>
                                        </p:tgtEl>
                                      </p:cBhvr>
                                    </p:animEffect>
                                  </p:childTnLst>
                                </p:cTn>
                              </p:par>
                              <p:par>
                                <p:cTn id="101" presetID="42" presetClass="entr" presetSubtype="0" fill="hold" nodeType="withEffect">
                                  <p:stCondLst>
                                    <p:cond delay="2750"/>
                                  </p:stCondLst>
                                  <p:childTnLst>
                                    <p:set>
                                      <p:cBhvr>
                                        <p:cTn id="102" dur="1" fill="hold">
                                          <p:stCondLst>
                                            <p:cond delay="0"/>
                                          </p:stCondLst>
                                        </p:cTn>
                                        <p:tgtEl>
                                          <p:spTgt spid="38"/>
                                        </p:tgtEl>
                                        <p:attrNameLst>
                                          <p:attrName>style.visibility</p:attrName>
                                        </p:attrNameLst>
                                      </p:cBhvr>
                                      <p:to>
                                        <p:strVal val="visible"/>
                                      </p:to>
                                    </p:set>
                                    <p:animEffect transition="in" filter="fade">
                                      <p:cBhvr>
                                        <p:cTn id="103" dur="1000"/>
                                        <p:tgtEl>
                                          <p:spTgt spid="38"/>
                                        </p:tgtEl>
                                      </p:cBhvr>
                                    </p:animEffect>
                                    <p:anim calcmode="lin" valueType="num">
                                      <p:cBhvr>
                                        <p:cTn id="104" dur="1000" fill="hold"/>
                                        <p:tgtEl>
                                          <p:spTgt spid="38"/>
                                        </p:tgtEl>
                                        <p:attrNameLst>
                                          <p:attrName>ppt_x</p:attrName>
                                        </p:attrNameLst>
                                      </p:cBhvr>
                                      <p:tavLst>
                                        <p:tav tm="0">
                                          <p:val>
                                            <p:strVal val="#ppt_x"/>
                                          </p:val>
                                        </p:tav>
                                        <p:tav tm="100000">
                                          <p:val>
                                            <p:strVal val="#ppt_x"/>
                                          </p:val>
                                        </p:tav>
                                      </p:tavLst>
                                    </p:anim>
                                    <p:anim calcmode="lin" valueType="num">
                                      <p:cBhvr>
                                        <p:cTn id="105" dur="1000" fill="hold"/>
                                        <p:tgtEl>
                                          <p:spTgt spid="38"/>
                                        </p:tgtEl>
                                        <p:attrNameLst>
                                          <p:attrName>ppt_y</p:attrName>
                                        </p:attrNameLst>
                                      </p:cBhvr>
                                      <p:tavLst>
                                        <p:tav tm="0">
                                          <p:val>
                                            <p:strVal val="#ppt_y+.1"/>
                                          </p:val>
                                        </p:tav>
                                        <p:tav tm="100000">
                                          <p:val>
                                            <p:strVal val="#ppt_y"/>
                                          </p:val>
                                        </p:tav>
                                      </p:tavLst>
                                    </p:anim>
                                  </p:childTnLst>
                                </p:cTn>
                              </p:par>
                              <p:par>
                                <p:cTn id="106" presetID="42" presetClass="entr" presetSubtype="0" fill="hold" nodeType="withEffect">
                                  <p:stCondLst>
                                    <p:cond delay="2750"/>
                                  </p:stCondLst>
                                  <p:childTnLst>
                                    <p:set>
                                      <p:cBhvr>
                                        <p:cTn id="107" dur="1" fill="hold">
                                          <p:stCondLst>
                                            <p:cond delay="0"/>
                                          </p:stCondLst>
                                        </p:cTn>
                                        <p:tgtEl>
                                          <p:spTgt spid="42"/>
                                        </p:tgtEl>
                                        <p:attrNameLst>
                                          <p:attrName>style.visibility</p:attrName>
                                        </p:attrNameLst>
                                      </p:cBhvr>
                                      <p:to>
                                        <p:strVal val="visible"/>
                                      </p:to>
                                    </p:set>
                                    <p:animEffect transition="in" filter="fade">
                                      <p:cBhvr>
                                        <p:cTn id="108" dur="1000"/>
                                        <p:tgtEl>
                                          <p:spTgt spid="42"/>
                                        </p:tgtEl>
                                      </p:cBhvr>
                                    </p:animEffect>
                                    <p:anim calcmode="lin" valueType="num">
                                      <p:cBhvr>
                                        <p:cTn id="109" dur="1000" fill="hold"/>
                                        <p:tgtEl>
                                          <p:spTgt spid="42"/>
                                        </p:tgtEl>
                                        <p:attrNameLst>
                                          <p:attrName>ppt_x</p:attrName>
                                        </p:attrNameLst>
                                      </p:cBhvr>
                                      <p:tavLst>
                                        <p:tav tm="0">
                                          <p:val>
                                            <p:strVal val="#ppt_x"/>
                                          </p:val>
                                        </p:tav>
                                        <p:tav tm="100000">
                                          <p:val>
                                            <p:strVal val="#ppt_x"/>
                                          </p:val>
                                        </p:tav>
                                      </p:tavLst>
                                    </p:anim>
                                    <p:anim calcmode="lin" valueType="num">
                                      <p:cBhvr>
                                        <p:cTn id="110" dur="1000" fill="hold"/>
                                        <p:tgtEl>
                                          <p:spTgt spid="42"/>
                                        </p:tgtEl>
                                        <p:attrNameLst>
                                          <p:attrName>ppt_y</p:attrName>
                                        </p:attrNameLst>
                                      </p:cBhvr>
                                      <p:tavLst>
                                        <p:tav tm="0">
                                          <p:val>
                                            <p:strVal val="#ppt_y+.1"/>
                                          </p:val>
                                        </p:tav>
                                        <p:tav tm="100000">
                                          <p:val>
                                            <p:strVal val="#ppt_y"/>
                                          </p:val>
                                        </p:tav>
                                      </p:tavLst>
                                    </p:anim>
                                  </p:childTnLst>
                                </p:cTn>
                              </p:par>
                              <p:par>
                                <p:cTn id="111" presetID="42" presetClass="entr" presetSubtype="0" fill="hold" nodeType="withEffect">
                                  <p:stCondLst>
                                    <p:cond delay="2750"/>
                                  </p:stCondLst>
                                  <p:childTnLst>
                                    <p:set>
                                      <p:cBhvr>
                                        <p:cTn id="112" dur="1" fill="hold">
                                          <p:stCondLst>
                                            <p:cond delay="0"/>
                                          </p:stCondLst>
                                        </p:cTn>
                                        <p:tgtEl>
                                          <p:spTgt spid="46"/>
                                        </p:tgtEl>
                                        <p:attrNameLst>
                                          <p:attrName>style.visibility</p:attrName>
                                        </p:attrNameLst>
                                      </p:cBhvr>
                                      <p:to>
                                        <p:strVal val="visible"/>
                                      </p:to>
                                    </p:set>
                                    <p:animEffect transition="in" filter="fade">
                                      <p:cBhvr>
                                        <p:cTn id="113" dur="1000"/>
                                        <p:tgtEl>
                                          <p:spTgt spid="46"/>
                                        </p:tgtEl>
                                      </p:cBhvr>
                                    </p:animEffect>
                                    <p:anim calcmode="lin" valueType="num">
                                      <p:cBhvr>
                                        <p:cTn id="114" dur="1000" fill="hold"/>
                                        <p:tgtEl>
                                          <p:spTgt spid="46"/>
                                        </p:tgtEl>
                                        <p:attrNameLst>
                                          <p:attrName>ppt_x</p:attrName>
                                        </p:attrNameLst>
                                      </p:cBhvr>
                                      <p:tavLst>
                                        <p:tav tm="0">
                                          <p:val>
                                            <p:strVal val="#ppt_x"/>
                                          </p:val>
                                        </p:tav>
                                        <p:tav tm="100000">
                                          <p:val>
                                            <p:strVal val="#ppt_x"/>
                                          </p:val>
                                        </p:tav>
                                      </p:tavLst>
                                    </p:anim>
                                    <p:anim calcmode="lin" valueType="num">
                                      <p:cBhvr>
                                        <p:cTn id="115" dur="1000" fill="hold"/>
                                        <p:tgtEl>
                                          <p:spTgt spid="46"/>
                                        </p:tgtEl>
                                        <p:attrNameLst>
                                          <p:attrName>ppt_y</p:attrName>
                                        </p:attrNameLst>
                                      </p:cBhvr>
                                      <p:tavLst>
                                        <p:tav tm="0">
                                          <p:val>
                                            <p:strVal val="#ppt_y+.1"/>
                                          </p:val>
                                        </p:tav>
                                        <p:tav tm="100000">
                                          <p:val>
                                            <p:strVal val="#ppt_y"/>
                                          </p:val>
                                        </p:tav>
                                      </p:tavLst>
                                    </p:anim>
                                  </p:childTnLst>
                                </p:cTn>
                              </p:par>
                              <p:par>
                                <p:cTn id="116" presetID="42" presetClass="entr" presetSubtype="0" fill="hold" nodeType="withEffect">
                                  <p:stCondLst>
                                    <p:cond delay="2750"/>
                                  </p:stCondLst>
                                  <p:childTnLst>
                                    <p:set>
                                      <p:cBhvr>
                                        <p:cTn id="117" dur="1" fill="hold">
                                          <p:stCondLst>
                                            <p:cond delay="0"/>
                                          </p:stCondLst>
                                        </p:cTn>
                                        <p:tgtEl>
                                          <p:spTgt spid="50"/>
                                        </p:tgtEl>
                                        <p:attrNameLst>
                                          <p:attrName>style.visibility</p:attrName>
                                        </p:attrNameLst>
                                      </p:cBhvr>
                                      <p:to>
                                        <p:strVal val="visible"/>
                                      </p:to>
                                    </p:set>
                                    <p:animEffect transition="in" filter="fade">
                                      <p:cBhvr>
                                        <p:cTn id="118" dur="1000"/>
                                        <p:tgtEl>
                                          <p:spTgt spid="50"/>
                                        </p:tgtEl>
                                      </p:cBhvr>
                                    </p:animEffect>
                                    <p:anim calcmode="lin" valueType="num">
                                      <p:cBhvr>
                                        <p:cTn id="119" dur="1000" fill="hold"/>
                                        <p:tgtEl>
                                          <p:spTgt spid="50"/>
                                        </p:tgtEl>
                                        <p:attrNameLst>
                                          <p:attrName>ppt_x</p:attrName>
                                        </p:attrNameLst>
                                      </p:cBhvr>
                                      <p:tavLst>
                                        <p:tav tm="0">
                                          <p:val>
                                            <p:strVal val="#ppt_x"/>
                                          </p:val>
                                        </p:tav>
                                        <p:tav tm="100000">
                                          <p:val>
                                            <p:strVal val="#ppt_x"/>
                                          </p:val>
                                        </p:tav>
                                      </p:tavLst>
                                    </p:anim>
                                    <p:anim calcmode="lin" valueType="num">
                                      <p:cBhvr>
                                        <p:cTn id="120" dur="1000" fill="hold"/>
                                        <p:tgtEl>
                                          <p:spTgt spid="50"/>
                                        </p:tgtEl>
                                        <p:attrNameLst>
                                          <p:attrName>ppt_y</p:attrName>
                                        </p:attrNameLst>
                                      </p:cBhvr>
                                      <p:tavLst>
                                        <p:tav tm="0">
                                          <p:val>
                                            <p:strVal val="#ppt_y+.1"/>
                                          </p:val>
                                        </p:tav>
                                        <p:tav tm="100000">
                                          <p:val>
                                            <p:strVal val="#ppt_y"/>
                                          </p:val>
                                        </p:tav>
                                      </p:tavLst>
                                    </p:anim>
                                  </p:childTnLst>
                                </p:cTn>
                              </p:par>
                              <p:par>
                                <p:cTn id="121" presetID="42" presetClass="entr" presetSubtype="0" fill="hold" grpId="0" nodeType="withEffect">
                                  <p:stCondLst>
                                    <p:cond delay="3250"/>
                                  </p:stCondLst>
                                  <p:childTnLst>
                                    <p:set>
                                      <p:cBhvr>
                                        <p:cTn id="122" dur="1" fill="hold">
                                          <p:stCondLst>
                                            <p:cond delay="0"/>
                                          </p:stCondLst>
                                        </p:cTn>
                                        <p:tgtEl>
                                          <p:spTgt spid="37"/>
                                        </p:tgtEl>
                                        <p:attrNameLst>
                                          <p:attrName>style.visibility</p:attrName>
                                        </p:attrNameLst>
                                      </p:cBhvr>
                                      <p:to>
                                        <p:strVal val="visible"/>
                                      </p:to>
                                    </p:set>
                                    <p:animEffect transition="in" filter="fade">
                                      <p:cBhvr>
                                        <p:cTn id="123" dur="1000"/>
                                        <p:tgtEl>
                                          <p:spTgt spid="37"/>
                                        </p:tgtEl>
                                      </p:cBhvr>
                                    </p:animEffect>
                                    <p:anim calcmode="lin" valueType="num">
                                      <p:cBhvr>
                                        <p:cTn id="124" dur="1000" fill="hold"/>
                                        <p:tgtEl>
                                          <p:spTgt spid="37"/>
                                        </p:tgtEl>
                                        <p:attrNameLst>
                                          <p:attrName>ppt_x</p:attrName>
                                        </p:attrNameLst>
                                      </p:cBhvr>
                                      <p:tavLst>
                                        <p:tav tm="0">
                                          <p:val>
                                            <p:strVal val="#ppt_x"/>
                                          </p:val>
                                        </p:tav>
                                        <p:tav tm="100000">
                                          <p:val>
                                            <p:strVal val="#ppt_x"/>
                                          </p:val>
                                        </p:tav>
                                      </p:tavLst>
                                    </p:anim>
                                    <p:anim calcmode="lin" valueType="num">
                                      <p:cBhvr>
                                        <p:cTn id="125" dur="1000" fill="hold"/>
                                        <p:tgtEl>
                                          <p:spTgt spid="37"/>
                                        </p:tgtEl>
                                        <p:attrNameLst>
                                          <p:attrName>ppt_y</p:attrName>
                                        </p:attrNameLst>
                                      </p:cBhvr>
                                      <p:tavLst>
                                        <p:tav tm="0">
                                          <p:val>
                                            <p:strVal val="#ppt_y+.1"/>
                                          </p:val>
                                        </p:tav>
                                        <p:tav tm="100000">
                                          <p:val>
                                            <p:strVal val="#ppt_y"/>
                                          </p:val>
                                        </p:tav>
                                      </p:tavLst>
                                    </p:anim>
                                  </p:childTnLst>
                                </p:cTn>
                              </p:par>
                              <p:par>
                                <p:cTn id="126" presetID="42" presetClass="entr" presetSubtype="0" fill="hold" grpId="0" nodeType="withEffect">
                                  <p:stCondLst>
                                    <p:cond delay="3250"/>
                                  </p:stCondLst>
                                  <p:childTnLst>
                                    <p:set>
                                      <p:cBhvr>
                                        <p:cTn id="127" dur="1" fill="hold">
                                          <p:stCondLst>
                                            <p:cond delay="0"/>
                                          </p:stCondLst>
                                        </p:cTn>
                                        <p:tgtEl>
                                          <p:spTgt spid="41"/>
                                        </p:tgtEl>
                                        <p:attrNameLst>
                                          <p:attrName>style.visibility</p:attrName>
                                        </p:attrNameLst>
                                      </p:cBhvr>
                                      <p:to>
                                        <p:strVal val="visible"/>
                                      </p:to>
                                    </p:set>
                                    <p:animEffect transition="in" filter="fade">
                                      <p:cBhvr>
                                        <p:cTn id="128" dur="1000"/>
                                        <p:tgtEl>
                                          <p:spTgt spid="41"/>
                                        </p:tgtEl>
                                      </p:cBhvr>
                                    </p:animEffect>
                                    <p:anim calcmode="lin" valueType="num">
                                      <p:cBhvr>
                                        <p:cTn id="129" dur="1000" fill="hold"/>
                                        <p:tgtEl>
                                          <p:spTgt spid="41"/>
                                        </p:tgtEl>
                                        <p:attrNameLst>
                                          <p:attrName>ppt_x</p:attrName>
                                        </p:attrNameLst>
                                      </p:cBhvr>
                                      <p:tavLst>
                                        <p:tav tm="0">
                                          <p:val>
                                            <p:strVal val="#ppt_x"/>
                                          </p:val>
                                        </p:tav>
                                        <p:tav tm="100000">
                                          <p:val>
                                            <p:strVal val="#ppt_x"/>
                                          </p:val>
                                        </p:tav>
                                      </p:tavLst>
                                    </p:anim>
                                    <p:anim calcmode="lin" valueType="num">
                                      <p:cBhvr>
                                        <p:cTn id="130" dur="1000" fill="hold"/>
                                        <p:tgtEl>
                                          <p:spTgt spid="41"/>
                                        </p:tgtEl>
                                        <p:attrNameLst>
                                          <p:attrName>ppt_y</p:attrName>
                                        </p:attrNameLst>
                                      </p:cBhvr>
                                      <p:tavLst>
                                        <p:tav tm="0">
                                          <p:val>
                                            <p:strVal val="#ppt_y+.1"/>
                                          </p:val>
                                        </p:tav>
                                        <p:tav tm="100000">
                                          <p:val>
                                            <p:strVal val="#ppt_y"/>
                                          </p:val>
                                        </p:tav>
                                      </p:tavLst>
                                    </p:anim>
                                  </p:childTnLst>
                                </p:cTn>
                              </p:par>
                              <p:par>
                                <p:cTn id="131" presetID="42" presetClass="entr" presetSubtype="0" fill="hold" grpId="0" nodeType="withEffect">
                                  <p:stCondLst>
                                    <p:cond delay="3250"/>
                                  </p:stCondLst>
                                  <p:childTnLst>
                                    <p:set>
                                      <p:cBhvr>
                                        <p:cTn id="132" dur="1" fill="hold">
                                          <p:stCondLst>
                                            <p:cond delay="0"/>
                                          </p:stCondLst>
                                        </p:cTn>
                                        <p:tgtEl>
                                          <p:spTgt spid="45"/>
                                        </p:tgtEl>
                                        <p:attrNameLst>
                                          <p:attrName>style.visibility</p:attrName>
                                        </p:attrNameLst>
                                      </p:cBhvr>
                                      <p:to>
                                        <p:strVal val="visible"/>
                                      </p:to>
                                    </p:set>
                                    <p:animEffect transition="in" filter="fade">
                                      <p:cBhvr>
                                        <p:cTn id="133" dur="1000"/>
                                        <p:tgtEl>
                                          <p:spTgt spid="45"/>
                                        </p:tgtEl>
                                      </p:cBhvr>
                                    </p:animEffect>
                                    <p:anim calcmode="lin" valueType="num">
                                      <p:cBhvr>
                                        <p:cTn id="134" dur="1000" fill="hold"/>
                                        <p:tgtEl>
                                          <p:spTgt spid="45"/>
                                        </p:tgtEl>
                                        <p:attrNameLst>
                                          <p:attrName>ppt_x</p:attrName>
                                        </p:attrNameLst>
                                      </p:cBhvr>
                                      <p:tavLst>
                                        <p:tav tm="0">
                                          <p:val>
                                            <p:strVal val="#ppt_x"/>
                                          </p:val>
                                        </p:tav>
                                        <p:tav tm="100000">
                                          <p:val>
                                            <p:strVal val="#ppt_x"/>
                                          </p:val>
                                        </p:tav>
                                      </p:tavLst>
                                    </p:anim>
                                    <p:anim calcmode="lin" valueType="num">
                                      <p:cBhvr>
                                        <p:cTn id="135" dur="1000" fill="hold"/>
                                        <p:tgtEl>
                                          <p:spTgt spid="45"/>
                                        </p:tgtEl>
                                        <p:attrNameLst>
                                          <p:attrName>ppt_y</p:attrName>
                                        </p:attrNameLst>
                                      </p:cBhvr>
                                      <p:tavLst>
                                        <p:tav tm="0">
                                          <p:val>
                                            <p:strVal val="#ppt_y+.1"/>
                                          </p:val>
                                        </p:tav>
                                        <p:tav tm="100000">
                                          <p:val>
                                            <p:strVal val="#ppt_y"/>
                                          </p:val>
                                        </p:tav>
                                      </p:tavLst>
                                    </p:anim>
                                  </p:childTnLst>
                                </p:cTn>
                              </p:par>
                              <p:par>
                                <p:cTn id="136" presetID="42" presetClass="entr" presetSubtype="0" fill="hold" grpId="0" nodeType="withEffect">
                                  <p:stCondLst>
                                    <p:cond delay="3250"/>
                                  </p:stCondLst>
                                  <p:childTnLst>
                                    <p:set>
                                      <p:cBhvr>
                                        <p:cTn id="137" dur="1" fill="hold">
                                          <p:stCondLst>
                                            <p:cond delay="0"/>
                                          </p:stCondLst>
                                        </p:cTn>
                                        <p:tgtEl>
                                          <p:spTgt spid="49"/>
                                        </p:tgtEl>
                                        <p:attrNameLst>
                                          <p:attrName>style.visibility</p:attrName>
                                        </p:attrNameLst>
                                      </p:cBhvr>
                                      <p:to>
                                        <p:strVal val="visible"/>
                                      </p:to>
                                    </p:set>
                                    <p:animEffect transition="in" filter="fade">
                                      <p:cBhvr>
                                        <p:cTn id="138" dur="1000"/>
                                        <p:tgtEl>
                                          <p:spTgt spid="49"/>
                                        </p:tgtEl>
                                      </p:cBhvr>
                                    </p:animEffect>
                                    <p:anim calcmode="lin" valueType="num">
                                      <p:cBhvr>
                                        <p:cTn id="139" dur="1000" fill="hold"/>
                                        <p:tgtEl>
                                          <p:spTgt spid="49"/>
                                        </p:tgtEl>
                                        <p:attrNameLst>
                                          <p:attrName>ppt_x</p:attrName>
                                        </p:attrNameLst>
                                      </p:cBhvr>
                                      <p:tavLst>
                                        <p:tav tm="0">
                                          <p:val>
                                            <p:strVal val="#ppt_x"/>
                                          </p:val>
                                        </p:tav>
                                        <p:tav tm="100000">
                                          <p:val>
                                            <p:strVal val="#ppt_x"/>
                                          </p:val>
                                        </p:tav>
                                      </p:tavLst>
                                    </p:anim>
                                    <p:anim calcmode="lin" valueType="num">
                                      <p:cBhvr>
                                        <p:cTn id="140" dur="1000" fill="hold"/>
                                        <p:tgtEl>
                                          <p:spTgt spid="49"/>
                                        </p:tgtEl>
                                        <p:attrNameLst>
                                          <p:attrName>ppt_y</p:attrName>
                                        </p:attrNameLst>
                                      </p:cBhvr>
                                      <p:tavLst>
                                        <p:tav tm="0">
                                          <p:val>
                                            <p:strVal val="#ppt_y+.1"/>
                                          </p:val>
                                        </p:tav>
                                        <p:tav tm="100000">
                                          <p:val>
                                            <p:strVal val="#ppt_y"/>
                                          </p:val>
                                        </p:tav>
                                      </p:tavLst>
                                    </p:anim>
                                  </p:childTnLst>
                                </p:cTn>
                              </p:par>
                            </p:childTnLst>
                          </p:cTn>
                        </p:par>
                        <p:par>
                          <p:cTn id="141" fill="hold">
                            <p:stCondLst>
                              <p:cond delay="1000"/>
                            </p:stCondLst>
                            <p:childTnLst>
                              <p:par>
                                <p:cTn id="142" presetID="10" presetClass="entr" presetSubtype="0" fill="hold" grpId="0" nodeType="afterEffect">
                                  <p:stCondLst>
                                    <p:cond delay="0"/>
                                  </p:stCondLst>
                                  <p:childTnLst>
                                    <p:set>
                                      <p:cBhvr>
                                        <p:cTn id="143" dur="1" fill="hold">
                                          <p:stCondLst>
                                            <p:cond delay="0"/>
                                          </p:stCondLst>
                                        </p:cTn>
                                        <p:tgtEl>
                                          <p:spTgt spid="55"/>
                                        </p:tgtEl>
                                        <p:attrNameLst>
                                          <p:attrName>style.visibility</p:attrName>
                                        </p:attrNameLst>
                                      </p:cBhvr>
                                      <p:to>
                                        <p:strVal val="visible"/>
                                      </p:to>
                                    </p:set>
                                    <p:animEffect transition="in" filter="fade">
                                      <p:cBhvr>
                                        <p:cTn id="144" dur="125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2" grpId="0" animBg="1"/>
      <p:bldP spid="33" grpId="0" animBg="1"/>
      <p:bldP spid="34" grpId="0" animBg="1"/>
      <p:bldP spid="35" grpId="0"/>
      <p:bldP spid="36" grpId="0"/>
      <p:bldP spid="37" grpId="0"/>
      <p:bldP spid="39" grpId="0"/>
      <p:bldP spid="40" grpId="0"/>
      <p:bldP spid="41" grpId="0"/>
      <p:bldP spid="43" grpId="0"/>
      <p:bldP spid="44" grpId="0"/>
      <p:bldP spid="45" grpId="0"/>
      <p:bldP spid="47" grpId="0"/>
      <p:bldP spid="48" grpId="0"/>
      <p:bldP spid="49" grpId="0"/>
      <p:bldP spid="51" grpId="0" animBg="1"/>
      <p:bldP spid="52" grpId="0" animBg="1"/>
      <p:bldP spid="53" grpId="0" animBg="1"/>
      <p:bldP spid="54" grpId="0" animBg="1"/>
      <p:bldP spid="55"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太阳形 1"/>
          <p:cNvSpPr/>
          <p:nvPr/>
        </p:nvSpPr>
        <p:spPr>
          <a:xfrm rot="20750437">
            <a:off x="1302795" y="2520877"/>
            <a:ext cx="893747" cy="893747"/>
          </a:xfrm>
          <a:prstGeom prst="sun">
            <a:avLst>
              <a:gd name="adj" fmla="val 21368"/>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太阳形 2"/>
          <p:cNvSpPr/>
          <p:nvPr/>
        </p:nvSpPr>
        <p:spPr>
          <a:xfrm rot="20750437">
            <a:off x="2109556" y="3525215"/>
            <a:ext cx="893747" cy="893747"/>
          </a:xfrm>
          <a:prstGeom prst="sun">
            <a:avLst>
              <a:gd name="adj" fmla="val 21368"/>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5" name="直接连接符 4"/>
          <p:cNvCxnSpPr/>
          <p:nvPr/>
        </p:nvCxnSpPr>
        <p:spPr>
          <a:xfrm>
            <a:off x="2990195" y="2076146"/>
            <a:ext cx="2232248" cy="0"/>
          </a:xfrm>
          <a:prstGeom prst="line">
            <a:avLst/>
          </a:prstGeom>
          <a:ln w="25400"/>
        </p:spPr>
        <p:style>
          <a:lnRef idx="1">
            <a:schemeClr val="accent6"/>
          </a:lnRef>
          <a:fillRef idx="0">
            <a:schemeClr val="accent6"/>
          </a:fillRef>
          <a:effectRef idx="0">
            <a:schemeClr val="accent6"/>
          </a:effectRef>
          <a:fontRef idx="minor">
            <a:schemeClr val="tx1"/>
          </a:fontRef>
        </p:style>
      </p:cxnSp>
      <p:cxnSp>
        <p:nvCxnSpPr>
          <p:cNvPr id="6" name="直接连接符 5"/>
          <p:cNvCxnSpPr/>
          <p:nvPr/>
        </p:nvCxnSpPr>
        <p:spPr>
          <a:xfrm>
            <a:off x="2131053" y="3105232"/>
            <a:ext cx="2232248" cy="0"/>
          </a:xfrm>
          <a:prstGeom prst="line">
            <a:avLst/>
          </a:prstGeom>
          <a:ln w="25400"/>
        </p:spPr>
        <p:style>
          <a:lnRef idx="1">
            <a:schemeClr val="accent6"/>
          </a:lnRef>
          <a:fillRef idx="0">
            <a:schemeClr val="accent6"/>
          </a:fillRef>
          <a:effectRef idx="0">
            <a:schemeClr val="accent6"/>
          </a:effectRef>
          <a:fontRef idx="minor">
            <a:schemeClr val="tx1"/>
          </a:fontRef>
        </p:style>
      </p:cxnSp>
      <p:sp>
        <p:nvSpPr>
          <p:cNvPr id="7" name="太阳形 6"/>
          <p:cNvSpPr/>
          <p:nvPr/>
        </p:nvSpPr>
        <p:spPr>
          <a:xfrm rot="20750437">
            <a:off x="2077672" y="1374693"/>
            <a:ext cx="893747" cy="893747"/>
          </a:xfrm>
          <a:prstGeom prst="sun">
            <a:avLst>
              <a:gd name="adj" fmla="val 21368"/>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8" name="直接连接符 7"/>
          <p:cNvCxnSpPr/>
          <p:nvPr/>
        </p:nvCxnSpPr>
        <p:spPr>
          <a:xfrm>
            <a:off x="3023584" y="4164378"/>
            <a:ext cx="2232248" cy="0"/>
          </a:xfrm>
          <a:prstGeom prst="line">
            <a:avLst/>
          </a:prstGeom>
          <a:ln w="25400"/>
        </p:spPr>
        <p:style>
          <a:lnRef idx="1">
            <a:schemeClr val="accent6"/>
          </a:lnRef>
          <a:fillRef idx="0">
            <a:schemeClr val="accent6"/>
          </a:fillRef>
          <a:effectRef idx="0">
            <a:schemeClr val="accent6"/>
          </a:effectRef>
          <a:fontRef idx="minor">
            <a:schemeClr val="tx1"/>
          </a:fontRef>
        </p:style>
      </p:cxnSp>
      <p:sp>
        <p:nvSpPr>
          <p:cNvPr id="10" name="TextBox 15"/>
          <p:cNvSpPr txBox="1"/>
          <p:nvPr/>
        </p:nvSpPr>
        <p:spPr>
          <a:xfrm>
            <a:off x="2309627" y="1467273"/>
            <a:ext cx="418704" cy="646331"/>
          </a:xfrm>
          <a:prstGeom prst="rect">
            <a:avLst/>
          </a:prstGeom>
          <a:noFill/>
        </p:spPr>
        <p:txBody>
          <a:bodyPr wrap="none" rtlCol="0">
            <a:spAutoFit/>
          </a:bodyPr>
          <a:lstStyle/>
          <a:p>
            <a:r>
              <a:rPr lang="en-US" altLang="zh-CN" sz="3600" dirty="0">
                <a:solidFill>
                  <a:schemeClr val="bg1"/>
                </a:solidFill>
              </a:rPr>
              <a:t>1</a:t>
            </a:r>
            <a:endParaRPr lang="zh-CN" altLang="en-US" sz="3600" dirty="0">
              <a:solidFill>
                <a:schemeClr val="bg1"/>
              </a:solidFill>
            </a:endParaRPr>
          </a:p>
        </p:txBody>
      </p:sp>
      <p:sp>
        <p:nvSpPr>
          <p:cNvPr id="11" name="TextBox 19"/>
          <p:cNvSpPr txBox="1"/>
          <p:nvPr/>
        </p:nvSpPr>
        <p:spPr>
          <a:xfrm>
            <a:off x="1540318" y="2636162"/>
            <a:ext cx="418704" cy="646331"/>
          </a:xfrm>
          <a:prstGeom prst="rect">
            <a:avLst/>
          </a:prstGeom>
          <a:noFill/>
        </p:spPr>
        <p:txBody>
          <a:bodyPr wrap="none" rtlCol="0">
            <a:spAutoFit/>
          </a:bodyPr>
          <a:lstStyle/>
          <a:p>
            <a:r>
              <a:rPr lang="en-US" altLang="zh-CN" sz="3600" dirty="0">
                <a:solidFill>
                  <a:schemeClr val="bg1"/>
                </a:solidFill>
              </a:rPr>
              <a:t>2</a:t>
            </a:r>
            <a:endParaRPr lang="zh-CN" altLang="en-US" sz="3600" dirty="0">
              <a:solidFill>
                <a:schemeClr val="bg1"/>
              </a:solidFill>
            </a:endParaRPr>
          </a:p>
        </p:txBody>
      </p:sp>
      <p:sp>
        <p:nvSpPr>
          <p:cNvPr id="12" name="TextBox 20"/>
          <p:cNvSpPr txBox="1"/>
          <p:nvPr/>
        </p:nvSpPr>
        <p:spPr>
          <a:xfrm>
            <a:off x="2347077" y="3648925"/>
            <a:ext cx="418704" cy="646331"/>
          </a:xfrm>
          <a:prstGeom prst="rect">
            <a:avLst/>
          </a:prstGeom>
          <a:noFill/>
        </p:spPr>
        <p:txBody>
          <a:bodyPr wrap="none" rtlCol="0">
            <a:spAutoFit/>
          </a:bodyPr>
          <a:lstStyle/>
          <a:p>
            <a:r>
              <a:rPr lang="en-US" altLang="zh-CN" sz="3600" dirty="0">
                <a:solidFill>
                  <a:schemeClr val="bg1"/>
                </a:solidFill>
              </a:rPr>
              <a:t>3</a:t>
            </a:r>
            <a:endParaRPr lang="zh-CN" altLang="en-US" sz="3600" dirty="0">
              <a:solidFill>
                <a:schemeClr val="bg1"/>
              </a:solidFill>
            </a:endParaRPr>
          </a:p>
        </p:txBody>
      </p:sp>
      <p:sp>
        <p:nvSpPr>
          <p:cNvPr id="14" name="TextBox 22"/>
          <p:cNvSpPr txBox="1"/>
          <p:nvPr/>
        </p:nvSpPr>
        <p:spPr>
          <a:xfrm>
            <a:off x="3099041" y="1638744"/>
            <a:ext cx="2031325" cy="461665"/>
          </a:xfrm>
          <a:prstGeom prst="rect">
            <a:avLst/>
          </a:prstGeom>
          <a:noFill/>
        </p:spPr>
        <p:txBody>
          <a:bodyPr wrap="none" rtlCol="0">
            <a:spAutoFit/>
          </a:bodyPr>
          <a:lstStyle/>
          <a:p>
            <a:r>
              <a:rPr lang="zh-CN" altLang="en-US" sz="2400" dirty="0">
                <a:solidFill>
                  <a:srgbClr val="ACCE30"/>
                </a:solidFill>
                <a:latin typeface="方正粗圆_GBK" pitchFamily="65" charset="-122"/>
                <a:ea typeface="方正粗圆_GBK" pitchFamily="65" charset="-122"/>
              </a:rPr>
              <a:t>点击输入文本</a:t>
            </a:r>
          </a:p>
        </p:txBody>
      </p:sp>
      <p:sp>
        <p:nvSpPr>
          <p:cNvPr id="15" name="TextBox 23"/>
          <p:cNvSpPr txBox="1"/>
          <p:nvPr/>
        </p:nvSpPr>
        <p:spPr>
          <a:xfrm>
            <a:off x="2255861" y="2675406"/>
            <a:ext cx="2031325" cy="461665"/>
          </a:xfrm>
          <a:prstGeom prst="rect">
            <a:avLst/>
          </a:prstGeom>
          <a:noFill/>
        </p:spPr>
        <p:txBody>
          <a:bodyPr wrap="none" rtlCol="0">
            <a:spAutoFit/>
          </a:bodyPr>
          <a:lstStyle/>
          <a:p>
            <a:r>
              <a:rPr lang="zh-CN" altLang="en-US" sz="2400" dirty="0">
                <a:solidFill>
                  <a:srgbClr val="FFC000"/>
                </a:solidFill>
                <a:latin typeface="方正粗圆_GBK" pitchFamily="65" charset="-122"/>
                <a:ea typeface="方正粗圆_GBK" pitchFamily="65" charset="-122"/>
              </a:rPr>
              <a:t>点击输入文本</a:t>
            </a:r>
          </a:p>
        </p:txBody>
      </p:sp>
      <p:sp>
        <p:nvSpPr>
          <p:cNvPr id="16" name="TextBox 24"/>
          <p:cNvSpPr txBox="1"/>
          <p:nvPr/>
        </p:nvSpPr>
        <p:spPr>
          <a:xfrm>
            <a:off x="3090656" y="3717649"/>
            <a:ext cx="2031325" cy="461665"/>
          </a:xfrm>
          <a:prstGeom prst="rect">
            <a:avLst/>
          </a:prstGeom>
          <a:noFill/>
        </p:spPr>
        <p:txBody>
          <a:bodyPr wrap="none" rtlCol="0">
            <a:spAutoFit/>
          </a:bodyPr>
          <a:lstStyle/>
          <a:p>
            <a:r>
              <a:rPr lang="zh-CN" altLang="en-US" sz="2400" dirty="0">
                <a:solidFill>
                  <a:schemeClr val="accent4">
                    <a:lumMod val="60000"/>
                    <a:lumOff val="40000"/>
                  </a:schemeClr>
                </a:solidFill>
                <a:latin typeface="方正粗圆_GBK" pitchFamily="65" charset="-122"/>
                <a:ea typeface="方正粗圆_GBK" pitchFamily="65" charset="-122"/>
              </a:rPr>
              <a:t>点击输入文本</a:t>
            </a:r>
          </a:p>
        </p:txBody>
      </p:sp>
      <p:pic>
        <p:nvPicPr>
          <p:cNvPr id="18" name="图片 17"/>
          <p:cNvPicPr>
            <a:picLocks noChangeAspect="1"/>
          </p:cNvPicPr>
          <p:nvPr/>
        </p:nvPicPr>
        <p:blipFill rotWithShape="1">
          <a:blip r:embed="rId2" cstate="email"/>
          <a:srcRect/>
          <a:stretch>
            <a:fillRect/>
          </a:stretch>
        </p:blipFill>
        <p:spPr>
          <a:xfrm>
            <a:off x="5513635" y="1382200"/>
            <a:ext cx="2996554" cy="3654917"/>
          </a:xfrm>
          <a:prstGeom prst="rect">
            <a:avLst/>
          </a:prstGeom>
        </p:spPr>
      </p:pic>
      <p:pic>
        <p:nvPicPr>
          <p:cNvPr id="19" name="图片 18"/>
          <p:cNvPicPr>
            <a:picLocks noChangeAspect="1"/>
          </p:cNvPicPr>
          <p:nvPr/>
        </p:nvPicPr>
        <p:blipFill rotWithShape="1">
          <a:blip r:embed="rId3" cstate="email">
            <a:extLst>
              <a:ext uri="{BEBA8EAE-BF5A-486C-A8C5-ECC9F3942E4B}">
                <a14:imgProps xmlns:a14="http://schemas.microsoft.com/office/drawing/2010/main">
                  <a14:imgLayer r:embed="rId4">
                    <a14:imgEffect>
                      <a14:brightnessContrast bright="13000" contrast="-6000"/>
                    </a14:imgEffect>
                    <a14:imgEffect>
                      <a14:colorTemperature colorTemp="8000"/>
                    </a14:imgEffect>
                    <a14:imgEffect>
                      <a14:saturation sat="135000"/>
                    </a14:imgEffect>
                    <a14:imgEffect>
                      <a14:sharpenSoften amount="6000"/>
                    </a14:imgEffect>
                  </a14:imgLayer>
                </a14:imgProps>
              </a:ext>
            </a:extLst>
          </a:blip>
          <a:srcRect l="11454" t="-3329" r="11295"/>
          <a:stretch>
            <a:fillRect/>
          </a:stretch>
        </p:blipFill>
        <p:spPr>
          <a:xfrm>
            <a:off x="5912883" y="1761410"/>
            <a:ext cx="2140001" cy="2146787"/>
          </a:xfrm>
          <a:prstGeom prst="ellipse">
            <a:avLst/>
          </a:prstGeom>
          <a:ln>
            <a:noFill/>
          </a:ln>
          <a:effectLst>
            <a:glow>
              <a:schemeClr val="accent1"/>
            </a:glow>
            <a:softEdge rad="127000"/>
          </a:effectLst>
        </p:spPr>
      </p:pic>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Click="0" advTm="0">
        <p15:prstTrans prst="pageCurlDouble"/>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1"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par>
                                <p:cTn id="8" presetID="8" presetClass="emph" presetSubtype="0" fill="hold" grpId="0" nodeType="withEffect">
                                  <p:stCondLst>
                                    <p:cond delay="500"/>
                                  </p:stCondLst>
                                  <p:childTnLst>
                                    <p:animRot by="10800000">
                                      <p:cBhvr>
                                        <p:cTn id="9" dur="1500" fill="hold"/>
                                        <p:tgtEl>
                                          <p:spTgt spid="7"/>
                                        </p:tgtEl>
                                        <p:attrNameLst>
                                          <p:attrName>r</p:attrName>
                                        </p:attrNameLst>
                                      </p:cBhvr>
                                    </p:animRot>
                                  </p:childTnLst>
                                </p:cTn>
                              </p:par>
                              <p:par>
                                <p:cTn id="10" presetID="10" presetClass="entr" presetSubtype="0" fill="hold" grpId="0" nodeType="withEffect">
                                  <p:stCondLst>
                                    <p:cond delay="100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500"/>
                                        <p:tgtEl>
                                          <p:spTgt spid="10"/>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wipe(left)">
                                      <p:cBhvr>
                                        <p:cTn id="17" dur="75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wipe(left)">
                                      <p:cBhvr>
                                        <p:cTn id="22" dur="500"/>
                                        <p:tgtEl>
                                          <p:spTgt spid="14"/>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2"/>
                                        </p:tgtEl>
                                        <p:attrNameLst>
                                          <p:attrName>style.visibility</p:attrName>
                                        </p:attrNameLst>
                                      </p:cBhvr>
                                      <p:to>
                                        <p:strVal val="visible"/>
                                      </p:to>
                                    </p:set>
                                    <p:animEffect transition="in" filter="fade">
                                      <p:cBhvr>
                                        <p:cTn id="27" dur="500"/>
                                        <p:tgtEl>
                                          <p:spTgt spid="2"/>
                                        </p:tgtEl>
                                      </p:cBhvr>
                                    </p:animEffect>
                                  </p:childTnLst>
                                </p:cTn>
                              </p:par>
                            </p:childTnLst>
                          </p:cTn>
                        </p:par>
                      </p:childTnLst>
                    </p:cTn>
                  </p:par>
                  <p:par>
                    <p:cTn id="28" fill="hold">
                      <p:stCondLst>
                        <p:cond delay="indefinite"/>
                      </p:stCondLst>
                      <p:childTnLst>
                        <p:par>
                          <p:cTn id="29" fill="hold">
                            <p:stCondLst>
                              <p:cond delay="0"/>
                            </p:stCondLst>
                            <p:childTnLst>
                              <p:par>
                                <p:cTn id="30" presetID="8" presetClass="emph" presetSubtype="0" fill="hold" grpId="1" nodeType="clickEffect">
                                  <p:stCondLst>
                                    <p:cond delay="0"/>
                                  </p:stCondLst>
                                  <p:childTnLst>
                                    <p:animRot by="10800000">
                                      <p:cBhvr>
                                        <p:cTn id="31" dur="1500" fill="hold"/>
                                        <p:tgtEl>
                                          <p:spTgt spid="2"/>
                                        </p:tgtEl>
                                        <p:attrNameLst>
                                          <p:attrName>r</p:attrName>
                                        </p:attrNameLst>
                                      </p:cBhvr>
                                    </p:animRot>
                                  </p:childTnLst>
                                </p:cTn>
                              </p:par>
                              <p:par>
                                <p:cTn id="32" presetID="10" presetClass="entr" presetSubtype="0" fill="hold" grpId="0" nodeType="withEffect">
                                  <p:stCondLst>
                                    <p:cond delay="750"/>
                                  </p:stCondLst>
                                  <p:childTnLst>
                                    <p:set>
                                      <p:cBhvr>
                                        <p:cTn id="33" dur="1" fill="hold">
                                          <p:stCondLst>
                                            <p:cond delay="0"/>
                                          </p:stCondLst>
                                        </p:cTn>
                                        <p:tgtEl>
                                          <p:spTgt spid="11"/>
                                        </p:tgtEl>
                                        <p:attrNameLst>
                                          <p:attrName>style.visibility</p:attrName>
                                        </p:attrNameLst>
                                      </p:cBhvr>
                                      <p:to>
                                        <p:strVal val="visible"/>
                                      </p:to>
                                    </p:set>
                                    <p:animEffect transition="in" filter="fade">
                                      <p:cBhvr>
                                        <p:cTn id="34" dur="500"/>
                                        <p:tgtEl>
                                          <p:spTgt spid="11"/>
                                        </p:tgtEl>
                                      </p:cBhvr>
                                    </p:animEffect>
                                  </p:childTnLst>
                                </p:cTn>
                              </p:par>
                            </p:childTnLst>
                          </p:cTn>
                        </p:par>
                      </p:childTnLst>
                    </p:cTn>
                  </p:par>
                  <p:par>
                    <p:cTn id="35" fill="hold">
                      <p:stCondLst>
                        <p:cond delay="indefinite"/>
                      </p:stCondLst>
                      <p:childTnLst>
                        <p:par>
                          <p:cTn id="36" fill="hold">
                            <p:stCondLst>
                              <p:cond delay="0"/>
                            </p:stCondLst>
                            <p:childTnLst>
                              <p:par>
                                <p:cTn id="37" presetID="22" presetClass="entr" presetSubtype="8" fill="hold" nodeType="clickEffect">
                                  <p:stCondLst>
                                    <p:cond delay="0"/>
                                  </p:stCondLst>
                                  <p:childTnLst>
                                    <p:set>
                                      <p:cBhvr>
                                        <p:cTn id="38" dur="1" fill="hold">
                                          <p:stCondLst>
                                            <p:cond delay="0"/>
                                          </p:stCondLst>
                                        </p:cTn>
                                        <p:tgtEl>
                                          <p:spTgt spid="6"/>
                                        </p:tgtEl>
                                        <p:attrNameLst>
                                          <p:attrName>style.visibility</p:attrName>
                                        </p:attrNameLst>
                                      </p:cBhvr>
                                      <p:to>
                                        <p:strVal val="visible"/>
                                      </p:to>
                                    </p:set>
                                    <p:animEffect transition="in" filter="wipe(left)">
                                      <p:cBhvr>
                                        <p:cTn id="39" dur="500"/>
                                        <p:tgtEl>
                                          <p:spTgt spid="6"/>
                                        </p:tgtEl>
                                      </p:cBhvr>
                                    </p:animEffect>
                                  </p:childTnLst>
                                </p:cTn>
                              </p:par>
                            </p:childTnLst>
                          </p:cTn>
                        </p:par>
                      </p:childTnLst>
                    </p:cTn>
                  </p:par>
                  <p:par>
                    <p:cTn id="40" fill="hold">
                      <p:stCondLst>
                        <p:cond delay="indefinite"/>
                      </p:stCondLst>
                      <p:childTnLst>
                        <p:par>
                          <p:cTn id="41" fill="hold">
                            <p:stCondLst>
                              <p:cond delay="0"/>
                            </p:stCondLst>
                            <p:childTnLst>
                              <p:par>
                                <p:cTn id="42" presetID="22" presetClass="entr" presetSubtype="8" fill="hold" grpId="0" nodeType="clickEffect">
                                  <p:stCondLst>
                                    <p:cond delay="0"/>
                                  </p:stCondLst>
                                  <p:childTnLst>
                                    <p:set>
                                      <p:cBhvr>
                                        <p:cTn id="43" dur="1" fill="hold">
                                          <p:stCondLst>
                                            <p:cond delay="0"/>
                                          </p:stCondLst>
                                        </p:cTn>
                                        <p:tgtEl>
                                          <p:spTgt spid="15"/>
                                        </p:tgtEl>
                                        <p:attrNameLst>
                                          <p:attrName>style.visibility</p:attrName>
                                        </p:attrNameLst>
                                      </p:cBhvr>
                                      <p:to>
                                        <p:strVal val="visible"/>
                                      </p:to>
                                    </p:set>
                                    <p:animEffect transition="in" filter="wipe(left)">
                                      <p:cBhvr>
                                        <p:cTn id="44" dur="500"/>
                                        <p:tgtEl>
                                          <p:spTgt spid="15"/>
                                        </p:tgtEl>
                                      </p:cBhvr>
                                    </p:animEffect>
                                  </p:childTnLst>
                                </p:cTn>
                              </p:par>
                            </p:childTnLst>
                          </p:cTn>
                        </p:par>
                      </p:childTnLst>
                    </p:cTn>
                  </p:par>
                  <p:par>
                    <p:cTn id="45" fill="hold">
                      <p:stCondLst>
                        <p:cond delay="indefinite"/>
                      </p:stCondLst>
                      <p:childTnLst>
                        <p:par>
                          <p:cTn id="46" fill="hold">
                            <p:stCondLst>
                              <p:cond delay="0"/>
                            </p:stCondLst>
                            <p:childTnLst>
                              <p:par>
                                <p:cTn id="47" presetID="10" presetClass="entr" presetSubtype="0" fill="hold" grpId="0" nodeType="clickEffect">
                                  <p:stCondLst>
                                    <p:cond delay="0"/>
                                  </p:stCondLst>
                                  <p:childTnLst>
                                    <p:set>
                                      <p:cBhvr>
                                        <p:cTn id="48" dur="1" fill="hold">
                                          <p:stCondLst>
                                            <p:cond delay="0"/>
                                          </p:stCondLst>
                                        </p:cTn>
                                        <p:tgtEl>
                                          <p:spTgt spid="3"/>
                                        </p:tgtEl>
                                        <p:attrNameLst>
                                          <p:attrName>style.visibility</p:attrName>
                                        </p:attrNameLst>
                                      </p:cBhvr>
                                      <p:to>
                                        <p:strVal val="visible"/>
                                      </p:to>
                                    </p:set>
                                    <p:animEffect transition="in" filter="fade">
                                      <p:cBhvr>
                                        <p:cTn id="49" dur="500"/>
                                        <p:tgtEl>
                                          <p:spTgt spid="3"/>
                                        </p:tgtEl>
                                      </p:cBhvr>
                                    </p:animEffect>
                                  </p:childTnLst>
                                </p:cTn>
                              </p:par>
                              <p:par>
                                <p:cTn id="50" presetID="8" presetClass="emph" presetSubtype="0" fill="hold" grpId="1" nodeType="withEffect">
                                  <p:stCondLst>
                                    <p:cond delay="500"/>
                                  </p:stCondLst>
                                  <p:childTnLst>
                                    <p:animRot by="10800000">
                                      <p:cBhvr>
                                        <p:cTn id="51" dur="1500" fill="hold"/>
                                        <p:tgtEl>
                                          <p:spTgt spid="3"/>
                                        </p:tgtEl>
                                        <p:attrNameLst>
                                          <p:attrName>r</p:attrName>
                                        </p:attrNameLst>
                                      </p:cBhvr>
                                    </p:animRot>
                                  </p:childTnLst>
                                </p:cTn>
                              </p:par>
                              <p:par>
                                <p:cTn id="52" presetID="10" presetClass="entr" presetSubtype="0" fill="hold" grpId="0" nodeType="withEffect">
                                  <p:stCondLst>
                                    <p:cond delay="1250"/>
                                  </p:stCondLst>
                                  <p:childTnLst>
                                    <p:set>
                                      <p:cBhvr>
                                        <p:cTn id="53" dur="1" fill="hold">
                                          <p:stCondLst>
                                            <p:cond delay="0"/>
                                          </p:stCondLst>
                                        </p:cTn>
                                        <p:tgtEl>
                                          <p:spTgt spid="12"/>
                                        </p:tgtEl>
                                        <p:attrNameLst>
                                          <p:attrName>style.visibility</p:attrName>
                                        </p:attrNameLst>
                                      </p:cBhvr>
                                      <p:to>
                                        <p:strVal val="visible"/>
                                      </p:to>
                                    </p:set>
                                    <p:animEffect transition="in" filter="fade">
                                      <p:cBhvr>
                                        <p:cTn id="54" dur="500"/>
                                        <p:tgtEl>
                                          <p:spTgt spid="12"/>
                                        </p:tgtEl>
                                      </p:cBhvr>
                                    </p:animEffect>
                                  </p:childTnLst>
                                </p:cTn>
                              </p:par>
                            </p:childTnLst>
                          </p:cTn>
                        </p:par>
                      </p:childTnLst>
                    </p:cTn>
                  </p:par>
                  <p:par>
                    <p:cTn id="55" fill="hold">
                      <p:stCondLst>
                        <p:cond delay="indefinite"/>
                      </p:stCondLst>
                      <p:childTnLst>
                        <p:par>
                          <p:cTn id="56" fill="hold">
                            <p:stCondLst>
                              <p:cond delay="0"/>
                            </p:stCondLst>
                            <p:childTnLst>
                              <p:par>
                                <p:cTn id="57" presetID="22" presetClass="entr" presetSubtype="8" fill="hold" nodeType="clickEffect">
                                  <p:stCondLst>
                                    <p:cond delay="0"/>
                                  </p:stCondLst>
                                  <p:childTnLst>
                                    <p:set>
                                      <p:cBhvr>
                                        <p:cTn id="58" dur="1" fill="hold">
                                          <p:stCondLst>
                                            <p:cond delay="0"/>
                                          </p:stCondLst>
                                        </p:cTn>
                                        <p:tgtEl>
                                          <p:spTgt spid="8"/>
                                        </p:tgtEl>
                                        <p:attrNameLst>
                                          <p:attrName>style.visibility</p:attrName>
                                        </p:attrNameLst>
                                      </p:cBhvr>
                                      <p:to>
                                        <p:strVal val="visible"/>
                                      </p:to>
                                    </p:set>
                                    <p:animEffect transition="in" filter="wipe(left)">
                                      <p:cBhvr>
                                        <p:cTn id="59" dur="500"/>
                                        <p:tgtEl>
                                          <p:spTgt spid="8"/>
                                        </p:tgtEl>
                                      </p:cBhvr>
                                    </p:animEffect>
                                  </p:childTnLst>
                                </p:cTn>
                              </p:par>
                              <p:par>
                                <p:cTn id="60" presetID="22" presetClass="entr" presetSubtype="8" fill="hold" grpId="0" nodeType="withEffect">
                                  <p:stCondLst>
                                    <p:cond delay="500"/>
                                  </p:stCondLst>
                                  <p:childTnLst>
                                    <p:set>
                                      <p:cBhvr>
                                        <p:cTn id="61" dur="1" fill="hold">
                                          <p:stCondLst>
                                            <p:cond delay="0"/>
                                          </p:stCondLst>
                                        </p:cTn>
                                        <p:tgtEl>
                                          <p:spTgt spid="16"/>
                                        </p:tgtEl>
                                        <p:attrNameLst>
                                          <p:attrName>style.visibility</p:attrName>
                                        </p:attrNameLst>
                                      </p:cBhvr>
                                      <p:to>
                                        <p:strVal val="visible"/>
                                      </p:to>
                                    </p:set>
                                    <p:animEffect transition="in" filter="wipe(left)">
                                      <p:cBhvr>
                                        <p:cTn id="62" dur="500"/>
                                        <p:tgtEl>
                                          <p:spTgt spid="16"/>
                                        </p:tgtEl>
                                      </p:cBhvr>
                                    </p:animEffect>
                                  </p:childTnLst>
                                </p:cTn>
                              </p:par>
                            </p:childTnLst>
                          </p:cTn>
                        </p:par>
                      </p:childTnLst>
                    </p:cTn>
                  </p:par>
                  <p:par>
                    <p:cTn id="63" fill="hold">
                      <p:stCondLst>
                        <p:cond delay="indefinite"/>
                      </p:stCondLst>
                      <p:childTnLst>
                        <p:par>
                          <p:cTn id="64" fill="hold">
                            <p:stCondLst>
                              <p:cond delay="0"/>
                            </p:stCondLst>
                            <p:childTnLst>
                              <p:par>
                                <p:cTn id="65" presetID="22" presetClass="entr" presetSubtype="4" fill="hold" nodeType="clickEffect">
                                  <p:stCondLst>
                                    <p:cond delay="0"/>
                                  </p:stCondLst>
                                  <p:childTnLst>
                                    <p:set>
                                      <p:cBhvr>
                                        <p:cTn id="66" dur="1" fill="hold">
                                          <p:stCondLst>
                                            <p:cond delay="0"/>
                                          </p:stCondLst>
                                        </p:cTn>
                                        <p:tgtEl>
                                          <p:spTgt spid="18"/>
                                        </p:tgtEl>
                                        <p:attrNameLst>
                                          <p:attrName>style.visibility</p:attrName>
                                        </p:attrNameLst>
                                      </p:cBhvr>
                                      <p:to>
                                        <p:strVal val="visible"/>
                                      </p:to>
                                    </p:set>
                                    <p:animEffect transition="in" filter="wipe(down)">
                                      <p:cBhvr>
                                        <p:cTn id="67" dur="2000"/>
                                        <p:tgtEl>
                                          <p:spTgt spid="18"/>
                                        </p:tgtEl>
                                      </p:cBhvr>
                                    </p:animEffect>
                                  </p:childTnLst>
                                </p:cTn>
                              </p:par>
                              <p:par>
                                <p:cTn id="68" presetID="10" presetClass="entr" presetSubtype="0" fill="hold" nodeType="withEffect">
                                  <p:stCondLst>
                                    <p:cond delay="1500"/>
                                  </p:stCondLst>
                                  <p:childTnLst>
                                    <p:set>
                                      <p:cBhvr>
                                        <p:cTn id="69" dur="1" fill="hold">
                                          <p:stCondLst>
                                            <p:cond delay="0"/>
                                          </p:stCondLst>
                                        </p:cTn>
                                        <p:tgtEl>
                                          <p:spTgt spid="19"/>
                                        </p:tgtEl>
                                        <p:attrNameLst>
                                          <p:attrName>style.visibility</p:attrName>
                                        </p:attrNameLst>
                                      </p:cBhvr>
                                      <p:to>
                                        <p:strVal val="visible"/>
                                      </p:to>
                                    </p:set>
                                    <p:animEffect transition="in" filter="fade">
                                      <p:cBhvr>
                                        <p:cTn id="70" dur="125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 grpId="1" animBg="1"/>
      <p:bldP spid="3" grpId="0" animBg="1"/>
      <p:bldP spid="3" grpId="1" animBg="1"/>
      <p:bldP spid="7" grpId="0" animBg="1"/>
      <p:bldP spid="7" grpId="1" animBg="1"/>
      <p:bldP spid="10" grpId="0"/>
      <p:bldP spid="11" grpId="0"/>
      <p:bldP spid="12" grpId="0"/>
      <p:bldP spid="14" grpId="0"/>
      <p:bldP spid="15" grpId="0"/>
      <p:bldP spid="16"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图片 10"/>
          <p:cNvPicPr>
            <a:picLocks noChangeAspect="1"/>
          </p:cNvPicPr>
          <p:nvPr/>
        </p:nvPicPr>
        <p:blipFill rotWithShape="1">
          <a:blip r:embed="rId3" cstate="email"/>
          <a:srcRect/>
          <a:stretch>
            <a:fillRect/>
          </a:stretch>
        </p:blipFill>
        <p:spPr>
          <a:xfrm>
            <a:off x="-342692" y="2465893"/>
            <a:ext cx="2591283" cy="2677607"/>
          </a:xfrm>
          <a:prstGeom prst="rect">
            <a:avLst/>
          </a:prstGeom>
        </p:spPr>
      </p:pic>
      <p:pic>
        <p:nvPicPr>
          <p:cNvPr id="2" name="图片 1"/>
          <p:cNvPicPr>
            <a:picLocks noChangeAspect="1"/>
          </p:cNvPicPr>
          <p:nvPr/>
        </p:nvPicPr>
        <p:blipFill>
          <a:blip r:embed="rId4" cstate="email"/>
          <a:stretch>
            <a:fillRect/>
          </a:stretch>
        </p:blipFill>
        <p:spPr>
          <a:xfrm>
            <a:off x="4138695" y="603734"/>
            <a:ext cx="1998635" cy="4208296"/>
          </a:xfrm>
          <a:prstGeom prst="rect">
            <a:avLst/>
          </a:prstGeom>
        </p:spPr>
      </p:pic>
      <p:sp>
        <p:nvSpPr>
          <p:cNvPr id="3" name="矩形 2"/>
          <p:cNvSpPr/>
          <p:nvPr/>
        </p:nvSpPr>
        <p:spPr>
          <a:xfrm rot="608704">
            <a:off x="4706287" y="1053734"/>
            <a:ext cx="1107996" cy="369332"/>
          </a:xfrm>
          <a:prstGeom prst="rect">
            <a:avLst/>
          </a:prstGeom>
        </p:spPr>
        <p:txBody>
          <a:bodyPr wrap="none">
            <a:spAutoFit/>
          </a:bodyPr>
          <a:lstStyle/>
          <a:p>
            <a:r>
              <a:rPr lang="zh-CN" altLang="en-US" sz="1800" b="1" dirty="0">
                <a:solidFill>
                  <a:schemeClr val="bg1"/>
                </a:solidFill>
                <a:effectLst>
                  <a:outerShdw blurRad="38100" dist="38100" dir="2700000" algn="tl">
                    <a:srgbClr val="000000">
                      <a:alpha val="43137"/>
                    </a:srgbClr>
                  </a:outerShdw>
                </a:effectLst>
                <a:cs typeface="+mn-ea"/>
                <a:sym typeface="+mn-lt"/>
              </a:rPr>
              <a:t>添加文本</a:t>
            </a:r>
            <a:endParaRPr lang="zh-CN" altLang="en-US" sz="1800" b="1" dirty="0">
              <a:solidFill>
                <a:schemeClr val="bg1"/>
              </a:solidFill>
              <a:effectLst>
                <a:outerShdw blurRad="38100" dist="38100" dir="2700000" algn="tl">
                  <a:srgbClr val="000000">
                    <a:alpha val="43137"/>
                  </a:srgbClr>
                </a:outerShdw>
              </a:effectLst>
            </a:endParaRPr>
          </a:p>
        </p:txBody>
      </p:sp>
      <p:sp>
        <p:nvSpPr>
          <p:cNvPr id="4" name="矩形 3"/>
          <p:cNvSpPr/>
          <p:nvPr/>
        </p:nvSpPr>
        <p:spPr>
          <a:xfrm>
            <a:off x="4490341" y="1781794"/>
            <a:ext cx="1107996" cy="369332"/>
          </a:xfrm>
          <a:prstGeom prst="rect">
            <a:avLst/>
          </a:prstGeom>
        </p:spPr>
        <p:txBody>
          <a:bodyPr wrap="none">
            <a:spAutoFit/>
          </a:bodyPr>
          <a:lstStyle/>
          <a:p>
            <a:r>
              <a:rPr lang="zh-CN" altLang="en-US" sz="1800" b="1" dirty="0">
                <a:solidFill>
                  <a:schemeClr val="bg1"/>
                </a:solidFill>
                <a:effectLst>
                  <a:outerShdw blurRad="38100" dist="38100" dir="2700000" algn="tl">
                    <a:srgbClr val="000000">
                      <a:alpha val="43137"/>
                    </a:srgbClr>
                  </a:outerShdw>
                </a:effectLst>
                <a:cs typeface="+mn-ea"/>
                <a:sym typeface="+mn-lt"/>
              </a:rPr>
              <a:t>添加文本</a:t>
            </a:r>
            <a:endParaRPr lang="zh-CN" altLang="en-US" sz="1800" b="1" dirty="0">
              <a:solidFill>
                <a:schemeClr val="bg1"/>
              </a:solidFill>
              <a:effectLst>
                <a:outerShdw blurRad="38100" dist="38100" dir="2700000" algn="tl">
                  <a:srgbClr val="000000">
                    <a:alpha val="43137"/>
                  </a:srgbClr>
                </a:outerShdw>
              </a:effectLst>
            </a:endParaRPr>
          </a:p>
        </p:txBody>
      </p:sp>
      <p:sp>
        <p:nvSpPr>
          <p:cNvPr id="5" name="矩形 4"/>
          <p:cNvSpPr/>
          <p:nvPr/>
        </p:nvSpPr>
        <p:spPr>
          <a:xfrm rot="21087011">
            <a:off x="4706287" y="2523215"/>
            <a:ext cx="1107996" cy="369332"/>
          </a:xfrm>
          <a:prstGeom prst="rect">
            <a:avLst/>
          </a:prstGeom>
        </p:spPr>
        <p:txBody>
          <a:bodyPr wrap="none">
            <a:spAutoFit/>
          </a:bodyPr>
          <a:lstStyle/>
          <a:p>
            <a:r>
              <a:rPr lang="zh-CN" altLang="en-US" sz="1800" b="1" dirty="0">
                <a:solidFill>
                  <a:schemeClr val="bg1"/>
                </a:solidFill>
                <a:effectLst>
                  <a:outerShdw blurRad="38100" dist="38100" dir="2700000" algn="tl">
                    <a:srgbClr val="000000">
                      <a:alpha val="43137"/>
                    </a:srgbClr>
                  </a:outerShdw>
                </a:effectLst>
                <a:cs typeface="+mn-ea"/>
                <a:sym typeface="+mn-lt"/>
              </a:rPr>
              <a:t>添加文本</a:t>
            </a:r>
            <a:endParaRPr lang="zh-CN" altLang="en-US" sz="1800" b="1" dirty="0">
              <a:solidFill>
                <a:schemeClr val="bg1"/>
              </a:solidFill>
              <a:effectLst>
                <a:outerShdw blurRad="38100" dist="38100" dir="2700000" algn="tl">
                  <a:srgbClr val="000000">
                    <a:alpha val="43137"/>
                  </a:srgbClr>
                </a:outerShdw>
              </a:effectLst>
            </a:endParaRPr>
          </a:p>
        </p:txBody>
      </p:sp>
      <p:sp>
        <p:nvSpPr>
          <p:cNvPr id="6" name="矩形 5"/>
          <p:cNvSpPr/>
          <p:nvPr/>
        </p:nvSpPr>
        <p:spPr>
          <a:xfrm rot="20547206">
            <a:off x="4584014" y="3357541"/>
            <a:ext cx="1107996" cy="369332"/>
          </a:xfrm>
          <a:prstGeom prst="rect">
            <a:avLst/>
          </a:prstGeom>
        </p:spPr>
        <p:txBody>
          <a:bodyPr wrap="none">
            <a:spAutoFit/>
          </a:bodyPr>
          <a:lstStyle/>
          <a:p>
            <a:r>
              <a:rPr lang="zh-CN" altLang="en-US" sz="1800" b="1" dirty="0">
                <a:solidFill>
                  <a:schemeClr val="bg1"/>
                </a:solidFill>
                <a:effectLst>
                  <a:outerShdw blurRad="38100" dist="38100" dir="2700000" algn="tl">
                    <a:srgbClr val="000000">
                      <a:alpha val="43137"/>
                    </a:srgbClr>
                  </a:outerShdw>
                </a:effectLst>
                <a:cs typeface="+mn-ea"/>
                <a:sym typeface="+mn-lt"/>
              </a:rPr>
              <a:t>添加文本</a:t>
            </a:r>
            <a:endParaRPr lang="zh-CN" altLang="en-US" sz="1800" b="1" dirty="0">
              <a:solidFill>
                <a:schemeClr val="bg1"/>
              </a:solidFill>
              <a:effectLst>
                <a:outerShdw blurRad="38100" dist="38100" dir="2700000" algn="tl">
                  <a:srgbClr val="000000">
                    <a:alpha val="43137"/>
                  </a:srgbClr>
                </a:outerShdw>
              </a:effectLst>
            </a:endParaRPr>
          </a:p>
        </p:txBody>
      </p:sp>
      <p:sp>
        <p:nvSpPr>
          <p:cNvPr id="7" name="文本框 6"/>
          <p:cNvSpPr txBox="1"/>
          <p:nvPr/>
        </p:nvSpPr>
        <p:spPr>
          <a:xfrm>
            <a:off x="1713920" y="869068"/>
            <a:ext cx="2424775" cy="523220"/>
          </a:xfrm>
          <a:prstGeom prst="rect">
            <a:avLst/>
          </a:prstGeom>
          <a:noFill/>
        </p:spPr>
        <p:txBody>
          <a:bodyPr wrap="square" rtlCol="0">
            <a:spAutoFit/>
          </a:bodyPr>
          <a:lstStyle/>
          <a:p>
            <a:r>
              <a:rPr lang="zh-CN" altLang="en-US" sz="1400" dirty="0">
                <a:solidFill>
                  <a:schemeClr val="tx1">
                    <a:lumMod val="75000"/>
                    <a:lumOff val="25000"/>
                  </a:schemeClr>
                </a:solidFill>
                <a:cs typeface="+mn-ea"/>
                <a:sym typeface="+mn-lt"/>
              </a:rPr>
              <a:t>点击此处添加文本点击此处添加文本点击此处添加文本</a:t>
            </a:r>
          </a:p>
        </p:txBody>
      </p:sp>
      <p:sp>
        <p:nvSpPr>
          <p:cNvPr id="8" name="文本框 7"/>
          <p:cNvSpPr txBox="1"/>
          <p:nvPr/>
        </p:nvSpPr>
        <p:spPr>
          <a:xfrm>
            <a:off x="6137330" y="1704850"/>
            <a:ext cx="2424775" cy="523220"/>
          </a:xfrm>
          <a:prstGeom prst="rect">
            <a:avLst/>
          </a:prstGeom>
          <a:noFill/>
        </p:spPr>
        <p:txBody>
          <a:bodyPr wrap="square" rtlCol="0">
            <a:spAutoFit/>
          </a:bodyPr>
          <a:lstStyle/>
          <a:p>
            <a:r>
              <a:rPr lang="zh-CN" altLang="en-US" sz="1400" dirty="0">
                <a:solidFill>
                  <a:schemeClr val="tx1">
                    <a:lumMod val="75000"/>
                    <a:lumOff val="25000"/>
                  </a:schemeClr>
                </a:solidFill>
                <a:cs typeface="+mn-ea"/>
                <a:sym typeface="+mn-lt"/>
              </a:rPr>
              <a:t>点击此处添加文本点击此处添加文本点击此处添加文本</a:t>
            </a:r>
          </a:p>
        </p:txBody>
      </p:sp>
      <p:sp>
        <p:nvSpPr>
          <p:cNvPr id="9" name="文本框 8"/>
          <p:cNvSpPr txBox="1"/>
          <p:nvPr/>
        </p:nvSpPr>
        <p:spPr>
          <a:xfrm>
            <a:off x="2059851" y="2640522"/>
            <a:ext cx="2424775" cy="523220"/>
          </a:xfrm>
          <a:prstGeom prst="rect">
            <a:avLst/>
          </a:prstGeom>
          <a:noFill/>
        </p:spPr>
        <p:txBody>
          <a:bodyPr wrap="square" rtlCol="0">
            <a:spAutoFit/>
          </a:bodyPr>
          <a:lstStyle/>
          <a:p>
            <a:r>
              <a:rPr lang="zh-CN" altLang="en-US" sz="1400" dirty="0">
                <a:solidFill>
                  <a:schemeClr val="tx1">
                    <a:lumMod val="75000"/>
                    <a:lumOff val="25000"/>
                  </a:schemeClr>
                </a:solidFill>
                <a:cs typeface="+mn-ea"/>
                <a:sym typeface="+mn-lt"/>
              </a:rPr>
              <a:t>点击此处添加文本点击此处添加文本点击此处添加文本</a:t>
            </a:r>
          </a:p>
        </p:txBody>
      </p:sp>
      <p:sp>
        <p:nvSpPr>
          <p:cNvPr id="10" name="文本框 9"/>
          <p:cNvSpPr txBox="1"/>
          <p:nvPr/>
        </p:nvSpPr>
        <p:spPr>
          <a:xfrm>
            <a:off x="5958260" y="2996830"/>
            <a:ext cx="2424775" cy="523220"/>
          </a:xfrm>
          <a:prstGeom prst="rect">
            <a:avLst/>
          </a:prstGeom>
          <a:noFill/>
        </p:spPr>
        <p:txBody>
          <a:bodyPr wrap="square" rtlCol="0">
            <a:spAutoFit/>
          </a:bodyPr>
          <a:lstStyle/>
          <a:p>
            <a:r>
              <a:rPr lang="zh-CN" altLang="en-US" sz="1400" dirty="0">
                <a:solidFill>
                  <a:schemeClr val="tx1">
                    <a:lumMod val="75000"/>
                    <a:lumOff val="25000"/>
                  </a:schemeClr>
                </a:solidFill>
                <a:cs typeface="+mn-ea"/>
                <a:sym typeface="+mn-lt"/>
              </a:rPr>
              <a:t>点击此处添加文本点击此处添加文本点击此处添加文本</a:t>
            </a:r>
          </a:p>
        </p:txBody>
      </p:sp>
      <p:pic>
        <p:nvPicPr>
          <p:cNvPr id="12" name="图片 11"/>
          <p:cNvPicPr>
            <a:picLocks noChangeAspect="1"/>
          </p:cNvPicPr>
          <p:nvPr/>
        </p:nvPicPr>
        <p:blipFill>
          <a:blip r:embed="rId5" cstate="email"/>
          <a:stretch>
            <a:fillRect/>
          </a:stretch>
        </p:blipFill>
        <p:spPr>
          <a:xfrm>
            <a:off x="1189303" y="3828271"/>
            <a:ext cx="1247258" cy="1315229"/>
          </a:xfrm>
          <a:prstGeom prst="rect">
            <a:avLst/>
          </a:prstGeom>
        </p:spPr>
      </p:pic>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Click="0" advTm="0">
        <p15:prstTrans prst="pageCurlDouble"/>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7" presetClass="entr" presetSubtype="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900" decel="100000" fill="hold"/>
                                        <p:tgtEl>
                                          <p:spTgt spid="2"/>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11" fill="hold">
                            <p:stCondLst>
                              <p:cond delay="1000"/>
                            </p:stCondLst>
                            <p:childTnLst>
                              <p:par>
                                <p:cTn id="12" presetID="53" presetClass="entr" presetSubtype="16" fill="hold" grpId="0" nodeType="afterEffect">
                                  <p:stCondLst>
                                    <p:cond delay="0"/>
                                  </p:stCondLst>
                                  <p:childTnLst>
                                    <p:set>
                                      <p:cBhvr>
                                        <p:cTn id="13" dur="1" fill="hold">
                                          <p:stCondLst>
                                            <p:cond delay="0"/>
                                          </p:stCondLst>
                                        </p:cTn>
                                        <p:tgtEl>
                                          <p:spTgt spid="3"/>
                                        </p:tgtEl>
                                        <p:attrNameLst>
                                          <p:attrName>style.visibility</p:attrName>
                                        </p:attrNameLst>
                                      </p:cBhvr>
                                      <p:to>
                                        <p:strVal val="visible"/>
                                      </p:to>
                                    </p:set>
                                    <p:anim calcmode="lin" valueType="num">
                                      <p:cBhvr>
                                        <p:cTn id="14" dur="500" fill="hold"/>
                                        <p:tgtEl>
                                          <p:spTgt spid="3"/>
                                        </p:tgtEl>
                                        <p:attrNameLst>
                                          <p:attrName>ppt_w</p:attrName>
                                        </p:attrNameLst>
                                      </p:cBhvr>
                                      <p:tavLst>
                                        <p:tav tm="0">
                                          <p:val>
                                            <p:fltVal val="0"/>
                                          </p:val>
                                        </p:tav>
                                        <p:tav tm="100000">
                                          <p:val>
                                            <p:strVal val="#ppt_w"/>
                                          </p:val>
                                        </p:tav>
                                      </p:tavLst>
                                    </p:anim>
                                    <p:anim calcmode="lin" valueType="num">
                                      <p:cBhvr>
                                        <p:cTn id="15" dur="500" fill="hold"/>
                                        <p:tgtEl>
                                          <p:spTgt spid="3"/>
                                        </p:tgtEl>
                                        <p:attrNameLst>
                                          <p:attrName>ppt_h</p:attrName>
                                        </p:attrNameLst>
                                      </p:cBhvr>
                                      <p:tavLst>
                                        <p:tav tm="0">
                                          <p:val>
                                            <p:fltVal val="0"/>
                                          </p:val>
                                        </p:tav>
                                        <p:tav tm="100000">
                                          <p:val>
                                            <p:strVal val="#ppt_h"/>
                                          </p:val>
                                        </p:tav>
                                      </p:tavLst>
                                    </p:anim>
                                    <p:animEffect transition="in" filter="fade">
                                      <p:cBhvr>
                                        <p:cTn id="16" dur="500"/>
                                        <p:tgtEl>
                                          <p:spTgt spid="3"/>
                                        </p:tgtEl>
                                      </p:cBhvr>
                                    </p:animEffect>
                                  </p:childTnLst>
                                </p:cTn>
                              </p:par>
                            </p:childTnLst>
                          </p:cTn>
                        </p:par>
                        <p:par>
                          <p:cTn id="17" fill="hold">
                            <p:stCondLst>
                              <p:cond delay="1500"/>
                            </p:stCondLst>
                            <p:childTnLst>
                              <p:par>
                                <p:cTn id="18" presetID="22" presetClass="entr" presetSubtype="2" fill="hold" grpId="0" nodeType="after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wipe(right)">
                                      <p:cBhvr>
                                        <p:cTn id="20" dur="500"/>
                                        <p:tgtEl>
                                          <p:spTgt spid="7"/>
                                        </p:tgtEl>
                                      </p:cBhvr>
                                    </p:animEffect>
                                  </p:childTnLst>
                                </p:cTn>
                              </p:par>
                            </p:childTnLst>
                          </p:cTn>
                        </p:par>
                        <p:par>
                          <p:cTn id="21" fill="hold">
                            <p:stCondLst>
                              <p:cond delay="2000"/>
                            </p:stCondLst>
                            <p:childTnLst>
                              <p:par>
                                <p:cTn id="22" presetID="53" presetClass="entr" presetSubtype="16" fill="hold" grpId="0" nodeType="afterEffect">
                                  <p:stCondLst>
                                    <p:cond delay="0"/>
                                  </p:stCondLst>
                                  <p:childTnLst>
                                    <p:set>
                                      <p:cBhvr>
                                        <p:cTn id="23" dur="1" fill="hold">
                                          <p:stCondLst>
                                            <p:cond delay="0"/>
                                          </p:stCondLst>
                                        </p:cTn>
                                        <p:tgtEl>
                                          <p:spTgt spid="4"/>
                                        </p:tgtEl>
                                        <p:attrNameLst>
                                          <p:attrName>style.visibility</p:attrName>
                                        </p:attrNameLst>
                                      </p:cBhvr>
                                      <p:to>
                                        <p:strVal val="visible"/>
                                      </p:to>
                                    </p:set>
                                    <p:anim calcmode="lin" valueType="num">
                                      <p:cBhvr>
                                        <p:cTn id="24" dur="500" fill="hold"/>
                                        <p:tgtEl>
                                          <p:spTgt spid="4"/>
                                        </p:tgtEl>
                                        <p:attrNameLst>
                                          <p:attrName>ppt_w</p:attrName>
                                        </p:attrNameLst>
                                      </p:cBhvr>
                                      <p:tavLst>
                                        <p:tav tm="0">
                                          <p:val>
                                            <p:fltVal val="0"/>
                                          </p:val>
                                        </p:tav>
                                        <p:tav tm="100000">
                                          <p:val>
                                            <p:strVal val="#ppt_w"/>
                                          </p:val>
                                        </p:tav>
                                      </p:tavLst>
                                    </p:anim>
                                    <p:anim calcmode="lin" valueType="num">
                                      <p:cBhvr>
                                        <p:cTn id="25" dur="500" fill="hold"/>
                                        <p:tgtEl>
                                          <p:spTgt spid="4"/>
                                        </p:tgtEl>
                                        <p:attrNameLst>
                                          <p:attrName>ppt_h</p:attrName>
                                        </p:attrNameLst>
                                      </p:cBhvr>
                                      <p:tavLst>
                                        <p:tav tm="0">
                                          <p:val>
                                            <p:fltVal val="0"/>
                                          </p:val>
                                        </p:tav>
                                        <p:tav tm="100000">
                                          <p:val>
                                            <p:strVal val="#ppt_h"/>
                                          </p:val>
                                        </p:tav>
                                      </p:tavLst>
                                    </p:anim>
                                    <p:animEffect transition="in" filter="fade">
                                      <p:cBhvr>
                                        <p:cTn id="26" dur="500"/>
                                        <p:tgtEl>
                                          <p:spTgt spid="4"/>
                                        </p:tgtEl>
                                      </p:cBhvr>
                                    </p:animEffect>
                                  </p:childTnLst>
                                </p:cTn>
                              </p:par>
                            </p:childTnLst>
                          </p:cTn>
                        </p:par>
                        <p:par>
                          <p:cTn id="27" fill="hold">
                            <p:stCondLst>
                              <p:cond delay="2500"/>
                            </p:stCondLst>
                            <p:childTnLst>
                              <p:par>
                                <p:cTn id="28" presetID="22" presetClass="entr" presetSubtype="8" fill="hold" grpId="0" nodeType="afterEffect">
                                  <p:stCondLst>
                                    <p:cond delay="0"/>
                                  </p:stCondLst>
                                  <p:childTnLst>
                                    <p:set>
                                      <p:cBhvr>
                                        <p:cTn id="29" dur="1" fill="hold">
                                          <p:stCondLst>
                                            <p:cond delay="0"/>
                                          </p:stCondLst>
                                        </p:cTn>
                                        <p:tgtEl>
                                          <p:spTgt spid="8"/>
                                        </p:tgtEl>
                                        <p:attrNameLst>
                                          <p:attrName>style.visibility</p:attrName>
                                        </p:attrNameLst>
                                      </p:cBhvr>
                                      <p:to>
                                        <p:strVal val="visible"/>
                                      </p:to>
                                    </p:set>
                                    <p:animEffect transition="in" filter="wipe(left)">
                                      <p:cBhvr>
                                        <p:cTn id="30" dur="500"/>
                                        <p:tgtEl>
                                          <p:spTgt spid="8"/>
                                        </p:tgtEl>
                                      </p:cBhvr>
                                    </p:animEffect>
                                  </p:childTnLst>
                                </p:cTn>
                              </p:par>
                            </p:childTnLst>
                          </p:cTn>
                        </p:par>
                        <p:par>
                          <p:cTn id="31" fill="hold">
                            <p:stCondLst>
                              <p:cond delay="3000"/>
                            </p:stCondLst>
                            <p:childTnLst>
                              <p:par>
                                <p:cTn id="32" presetID="53" presetClass="entr" presetSubtype="16" fill="hold" grpId="0" nodeType="afterEffect">
                                  <p:stCondLst>
                                    <p:cond delay="0"/>
                                  </p:stCondLst>
                                  <p:childTnLst>
                                    <p:set>
                                      <p:cBhvr>
                                        <p:cTn id="33" dur="1" fill="hold">
                                          <p:stCondLst>
                                            <p:cond delay="0"/>
                                          </p:stCondLst>
                                        </p:cTn>
                                        <p:tgtEl>
                                          <p:spTgt spid="5"/>
                                        </p:tgtEl>
                                        <p:attrNameLst>
                                          <p:attrName>style.visibility</p:attrName>
                                        </p:attrNameLst>
                                      </p:cBhvr>
                                      <p:to>
                                        <p:strVal val="visible"/>
                                      </p:to>
                                    </p:set>
                                    <p:anim calcmode="lin" valueType="num">
                                      <p:cBhvr>
                                        <p:cTn id="34" dur="500" fill="hold"/>
                                        <p:tgtEl>
                                          <p:spTgt spid="5"/>
                                        </p:tgtEl>
                                        <p:attrNameLst>
                                          <p:attrName>ppt_w</p:attrName>
                                        </p:attrNameLst>
                                      </p:cBhvr>
                                      <p:tavLst>
                                        <p:tav tm="0">
                                          <p:val>
                                            <p:fltVal val="0"/>
                                          </p:val>
                                        </p:tav>
                                        <p:tav tm="100000">
                                          <p:val>
                                            <p:strVal val="#ppt_w"/>
                                          </p:val>
                                        </p:tav>
                                      </p:tavLst>
                                    </p:anim>
                                    <p:anim calcmode="lin" valueType="num">
                                      <p:cBhvr>
                                        <p:cTn id="35" dur="500" fill="hold"/>
                                        <p:tgtEl>
                                          <p:spTgt spid="5"/>
                                        </p:tgtEl>
                                        <p:attrNameLst>
                                          <p:attrName>ppt_h</p:attrName>
                                        </p:attrNameLst>
                                      </p:cBhvr>
                                      <p:tavLst>
                                        <p:tav tm="0">
                                          <p:val>
                                            <p:fltVal val="0"/>
                                          </p:val>
                                        </p:tav>
                                        <p:tav tm="100000">
                                          <p:val>
                                            <p:strVal val="#ppt_h"/>
                                          </p:val>
                                        </p:tav>
                                      </p:tavLst>
                                    </p:anim>
                                    <p:animEffect transition="in" filter="fade">
                                      <p:cBhvr>
                                        <p:cTn id="36" dur="500"/>
                                        <p:tgtEl>
                                          <p:spTgt spid="5"/>
                                        </p:tgtEl>
                                      </p:cBhvr>
                                    </p:animEffect>
                                  </p:childTnLst>
                                </p:cTn>
                              </p:par>
                            </p:childTnLst>
                          </p:cTn>
                        </p:par>
                        <p:par>
                          <p:cTn id="37" fill="hold">
                            <p:stCondLst>
                              <p:cond delay="3500"/>
                            </p:stCondLst>
                            <p:childTnLst>
                              <p:par>
                                <p:cTn id="38" presetID="22" presetClass="entr" presetSubtype="2" fill="hold" grpId="0" nodeType="afterEffect">
                                  <p:stCondLst>
                                    <p:cond delay="0"/>
                                  </p:stCondLst>
                                  <p:childTnLst>
                                    <p:set>
                                      <p:cBhvr>
                                        <p:cTn id="39" dur="1" fill="hold">
                                          <p:stCondLst>
                                            <p:cond delay="0"/>
                                          </p:stCondLst>
                                        </p:cTn>
                                        <p:tgtEl>
                                          <p:spTgt spid="9"/>
                                        </p:tgtEl>
                                        <p:attrNameLst>
                                          <p:attrName>style.visibility</p:attrName>
                                        </p:attrNameLst>
                                      </p:cBhvr>
                                      <p:to>
                                        <p:strVal val="visible"/>
                                      </p:to>
                                    </p:set>
                                    <p:animEffect transition="in" filter="wipe(right)">
                                      <p:cBhvr>
                                        <p:cTn id="40" dur="500"/>
                                        <p:tgtEl>
                                          <p:spTgt spid="9"/>
                                        </p:tgtEl>
                                      </p:cBhvr>
                                    </p:animEffect>
                                  </p:childTnLst>
                                </p:cTn>
                              </p:par>
                            </p:childTnLst>
                          </p:cTn>
                        </p:par>
                        <p:par>
                          <p:cTn id="41" fill="hold">
                            <p:stCondLst>
                              <p:cond delay="4000"/>
                            </p:stCondLst>
                            <p:childTnLst>
                              <p:par>
                                <p:cTn id="42" presetID="53" presetClass="entr" presetSubtype="16" fill="hold" grpId="0" nodeType="afterEffect">
                                  <p:stCondLst>
                                    <p:cond delay="0"/>
                                  </p:stCondLst>
                                  <p:childTnLst>
                                    <p:set>
                                      <p:cBhvr>
                                        <p:cTn id="43" dur="1" fill="hold">
                                          <p:stCondLst>
                                            <p:cond delay="0"/>
                                          </p:stCondLst>
                                        </p:cTn>
                                        <p:tgtEl>
                                          <p:spTgt spid="6"/>
                                        </p:tgtEl>
                                        <p:attrNameLst>
                                          <p:attrName>style.visibility</p:attrName>
                                        </p:attrNameLst>
                                      </p:cBhvr>
                                      <p:to>
                                        <p:strVal val="visible"/>
                                      </p:to>
                                    </p:set>
                                    <p:anim calcmode="lin" valueType="num">
                                      <p:cBhvr>
                                        <p:cTn id="44" dur="500" fill="hold"/>
                                        <p:tgtEl>
                                          <p:spTgt spid="6"/>
                                        </p:tgtEl>
                                        <p:attrNameLst>
                                          <p:attrName>ppt_w</p:attrName>
                                        </p:attrNameLst>
                                      </p:cBhvr>
                                      <p:tavLst>
                                        <p:tav tm="0">
                                          <p:val>
                                            <p:fltVal val="0"/>
                                          </p:val>
                                        </p:tav>
                                        <p:tav tm="100000">
                                          <p:val>
                                            <p:strVal val="#ppt_w"/>
                                          </p:val>
                                        </p:tav>
                                      </p:tavLst>
                                    </p:anim>
                                    <p:anim calcmode="lin" valueType="num">
                                      <p:cBhvr>
                                        <p:cTn id="45" dur="500" fill="hold"/>
                                        <p:tgtEl>
                                          <p:spTgt spid="6"/>
                                        </p:tgtEl>
                                        <p:attrNameLst>
                                          <p:attrName>ppt_h</p:attrName>
                                        </p:attrNameLst>
                                      </p:cBhvr>
                                      <p:tavLst>
                                        <p:tav tm="0">
                                          <p:val>
                                            <p:fltVal val="0"/>
                                          </p:val>
                                        </p:tav>
                                        <p:tav tm="100000">
                                          <p:val>
                                            <p:strVal val="#ppt_h"/>
                                          </p:val>
                                        </p:tav>
                                      </p:tavLst>
                                    </p:anim>
                                    <p:animEffect transition="in" filter="fade">
                                      <p:cBhvr>
                                        <p:cTn id="46" dur="500"/>
                                        <p:tgtEl>
                                          <p:spTgt spid="6"/>
                                        </p:tgtEl>
                                      </p:cBhvr>
                                    </p:animEffect>
                                  </p:childTnLst>
                                </p:cTn>
                              </p:par>
                            </p:childTnLst>
                          </p:cTn>
                        </p:par>
                        <p:par>
                          <p:cTn id="47" fill="hold">
                            <p:stCondLst>
                              <p:cond delay="4500"/>
                            </p:stCondLst>
                            <p:childTnLst>
                              <p:par>
                                <p:cTn id="48" presetID="22" presetClass="entr" presetSubtype="8" fill="hold" grpId="0" nodeType="afterEffect">
                                  <p:stCondLst>
                                    <p:cond delay="0"/>
                                  </p:stCondLst>
                                  <p:childTnLst>
                                    <p:set>
                                      <p:cBhvr>
                                        <p:cTn id="49" dur="1" fill="hold">
                                          <p:stCondLst>
                                            <p:cond delay="0"/>
                                          </p:stCondLst>
                                        </p:cTn>
                                        <p:tgtEl>
                                          <p:spTgt spid="10"/>
                                        </p:tgtEl>
                                        <p:attrNameLst>
                                          <p:attrName>style.visibility</p:attrName>
                                        </p:attrNameLst>
                                      </p:cBhvr>
                                      <p:to>
                                        <p:strVal val="visible"/>
                                      </p:to>
                                    </p:set>
                                    <p:animEffect transition="in" filter="wipe(left)">
                                      <p:cBhvr>
                                        <p:cTn id="50" dur="500"/>
                                        <p:tgtEl>
                                          <p:spTgt spid="10"/>
                                        </p:tgtEl>
                                      </p:cBhvr>
                                    </p:animEffect>
                                  </p:childTnLst>
                                </p:cTn>
                              </p:par>
                            </p:childTnLst>
                          </p:cTn>
                        </p:par>
                        <p:par>
                          <p:cTn id="51" fill="hold">
                            <p:stCondLst>
                              <p:cond delay="5000"/>
                            </p:stCondLst>
                            <p:childTnLst>
                              <p:par>
                                <p:cTn id="52" presetID="2" presetClass="entr" presetSubtype="8" decel="54000" fill="hold" nodeType="afterEffect">
                                  <p:stCondLst>
                                    <p:cond delay="0"/>
                                  </p:stCondLst>
                                  <p:childTnLst>
                                    <p:set>
                                      <p:cBhvr>
                                        <p:cTn id="53" dur="1" fill="hold">
                                          <p:stCondLst>
                                            <p:cond delay="0"/>
                                          </p:stCondLst>
                                        </p:cTn>
                                        <p:tgtEl>
                                          <p:spTgt spid="11"/>
                                        </p:tgtEl>
                                        <p:attrNameLst>
                                          <p:attrName>style.visibility</p:attrName>
                                        </p:attrNameLst>
                                      </p:cBhvr>
                                      <p:to>
                                        <p:strVal val="visible"/>
                                      </p:to>
                                    </p:set>
                                    <p:anim calcmode="lin" valueType="num">
                                      <p:cBhvr additive="base">
                                        <p:cTn id="54" dur="1000" fill="hold"/>
                                        <p:tgtEl>
                                          <p:spTgt spid="11"/>
                                        </p:tgtEl>
                                        <p:attrNameLst>
                                          <p:attrName>ppt_x</p:attrName>
                                        </p:attrNameLst>
                                      </p:cBhvr>
                                      <p:tavLst>
                                        <p:tav tm="0">
                                          <p:val>
                                            <p:strVal val="0-#ppt_w/2"/>
                                          </p:val>
                                        </p:tav>
                                        <p:tav tm="100000">
                                          <p:val>
                                            <p:strVal val="#ppt_x"/>
                                          </p:val>
                                        </p:tav>
                                      </p:tavLst>
                                    </p:anim>
                                    <p:anim calcmode="lin" valueType="num">
                                      <p:cBhvr additive="base">
                                        <p:cTn id="55" dur="1000" fill="hold"/>
                                        <p:tgtEl>
                                          <p:spTgt spid="11"/>
                                        </p:tgtEl>
                                        <p:attrNameLst>
                                          <p:attrName>ppt_y</p:attrName>
                                        </p:attrNameLst>
                                      </p:cBhvr>
                                      <p:tavLst>
                                        <p:tav tm="0">
                                          <p:val>
                                            <p:strVal val="#ppt_y"/>
                                          </p:val>
                                        </p:tav>
                                        <p:tav tm="100000">
                                          <p:val>
                                            <p:strVal val="#ppt_y"/>
                                          </p:val>
                                        </p:tav>
                                      </p:tavLst>
                                    </p:anim>
                                  </p:childTnLst>
                                </p:cTn>
                              </p:par>
                            </p:childTnLst>
                          </p:cTn>
                        </p:par>
                        <p:par>
                          <p:cTn id="56" fill="hold">
                            <p:stCondLst>
                              <p:cond delay="6000"/>
                            </p:stCondLst>
                            <p:childTnLst>
                              <p:par>
                                <p:cTn id="57" presetID="53" presetClass="entr" presetSubtype="16" fill="hold" nodeType="afterEffect">
                                  <p:stCondLst>
                                    <p:cond delay="0"/>
                                  </p:stCondLst>
                                  <p:childTnLst>
                                    <p:set>
                                      <p:cBhvr>
                                        <p:cTn id="58" dur="1" fill="hold">
                                          <p:stCondLst>
                                            <p:cond delay="0"/>
                                          </p:stCondLst>
                                        </p:cTn>
                                        <p:tgtEl>
                                          <p:spTgt spid="12"/>
                                        </p:tgtEl>
                                        <p:attrNameLst>
                                          <p:attrName>style.visibility</p:attrName>
                                        </p:attrNameLst>
                                      </p:cBhvr>
                                      <p:to>
                                        <p:strVal val="visible"/>
                                      </p:to>
                                    </p:set>
                                    <p:anim calcmode="lin" valueType="num">
                                      <p:cBhvr>
                                        <p:cTn id="59" dur="500" fill="hold"/>
                                        <p:tgtEl>
                                          <p:spTgt spid="12"/>
                                        </p:tgtEl>
                                        <p:attrNameLst>
                                          <p:attrName>ppt_w</p:attrName>
                                        </p:attrNameLst>
                                      </p:cBhvr>
                                      <p:tavLst>
                                        <p:tav tm="0">
                                          <p:val>
                                            <p:fltVal val="0"/>
                                          </p:val>
                                        </p:tav>
                                        <p:tav tm="100000">
                                          <p:val>
                                            <p:strVal val="#ppt_w"/>
                                          </p:val>
                                        </p:tav>
                                      </p:tavLst>
                                    </p:anim>
                                    <p:anim calcmode="lin" valueType="num">
                                      <p:cBhvr>
                                        <p:cTn id="60" dur="500" fill="hold"/>
                                        <p:tgtEl>
                                          <p:spTgt spid="12"/>
                                        </p:tgtEl>
                                        <p:attrNameLst>
                                          <p:attrName>ppt_h</p:attrName>
                                        </p:attrNameLst>
                                      </p:cBhvr>
                                      <p:tavLst>
                                        <p:tav tm="0">
                                          <p:val>
                                            <p:fltVal val="0"/>
                                          </p:val>
                                        </p:tav>
                                        <p:tav tm="100000">
                                          <p:val>
                                            <p:strVal val="#ppt_h"/>
                                          </p:val>
                                        </p:tav>
                                      </p:tavLst>
                                    </p:anim>
                                    <p:animEffect transition="in" filter="fade">
                                      <p:cBhvr>
                                        <p:cTn id="61"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P spid="6" grpId="0"/>
      <p:bldP spid="7" grpId="0"/>
      <p:bldP spid="8" grpId="0"/>
      <p:bldP spid="9" grpId="0"/>
      <p:bldP spid="10"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组合 8"/>
          <p:cNvGrpSpPr/>
          <p:nvPr/>
        </p:nvGrpSpPr>
        <p:grpSpPr>
          <a:xfrm>
            <a:off x="5726430" y="1175538"/>
            <a:ext cx="2092679" cy="3371850"/>
            <a:chOff x="5726430" y="1175538"/>
            <a:chExt cx="2092679" cy="3371850"/>
          </a:xfrm>
        </p:grpSpPr>
        <p:sp>
          <p:nvSpPr>
            <p:cNvPr id="8" name="椭圆 7"/>
            <p:cNvSpPr/>
            <p:nvPr/>
          </p:nvSpPr>
          <p:spPr>
            <a:xfrm rot="1285340">
              <a:off x="5861183" y="1529997"/>
              <a:ext cx="1740191" cy="1988202"/>
            </a:xfrm>
            <a:custGeom>
              <a:avLst/>
              <a:gdLst>
                <a:gd name="connsiteX0" fmla="*/ 0 w 1613067"/>
                <a:gd name="connsiteY0" fmla="*/ 986482 h 1972964"/>
                <a:gd name="connsiteX1" fmla="*/ 806534 w 1613067"/>
                <a:gd name="connsiteY1" fmla="*/ 0 h 1972964"/>
                <a:gd name="connsiteX2" fmla="*/ 1613068 w 1613067"/>
                <a:gd name="connsiteY2" fmla="*/ 986482 h 1972964"/>
                <a:gd name="connsiteX3" fmla="*/ 806534 w 1613067"/>
                <a:gd name="connsiteY3" fmla="*/ 1972964 h 1972964"/>
                <a:gd name="connsiteX4" fmla="*/ 0 w 1613067"/>
                <a:gd name="connsiteY4" fmla="*/ 986482 h 1972964"/>
                <a:gd name="connsiteX0-1" fmla="*/ 0 w 1699260"/>
                <a:gd name="connsiteY0-2" fmla="*/ 861607 h 1974574"/>
                <a:gd name="connsiteX1-3" fmla="*/ 892726 w 1699260"/>
                <a:gd name="connsiteY1-4" fmla="*/ 925 h 1974574"/>
                <a:gd name="connsiteX2-5" fmla="*/ 1699260 w 1699260"/>
                <a:gd name="connsiteY2-6" fmla="*/ 987407 h 1974574"/>
                <a:gd name="connsiteX3-7" fmla="*/ 892726 w 1699260"/>
                <a:gd name="connsiteY3-8" fmla="*/ 1973889 h 1974574"/>
                <a:gd name="connsiteX4-9" fmla="*/ 0 w 1699260"/>
                <a:gd name="connsiteY4-10" fmla="*/ 861607 h 1974574"/>
                <a:gd name="connsiteX0-11" fmla="*/ 0 w 1740191"/>
                <a:gd name="connsiteY0-12" fmla="*/ 861607 h 1974574"/>
                <a:gd name="connsiteX1-13" fmla="*/ 892726 w 1740191"/>
                <a:gd name="connsiteY1-14" fmla="*/ 925 h 1974574"/>
                <a:gd name="connsiteX2-15" fmla="*/ 1699260 w 1740191"/>
                <a:gd name="connsiteY2-16" fmla="*/ 987407 h 1974574"/>
                <a:gd name="connsiteX3-17" fmla="*/ 892726 w 1740191"/>
                <a:gd name="connsiteY3-18" fmla="*/ 1973889 h 1974574"/>
                <a:gd name="connsiteX4-19" fmla="*/ 0 w 1740191"/>
                <a:gd name="connsiteY4-20" fmla="*/ 861607 h 1974574"/>
                <a:gd name="connsiteX0-21" fmla="*/ 0 w 1740191"/>
                <a:gd name="connsiteY0-22" fmla="*/ 861607 h 1988202"/>
                <a:gd name="connsiteX1-23" fmla="*/ 892726 w 1740191"/>
                <a:gd name="connsiteY1-24" fmla="*/ 925 h 1988202"/>
                <a:gd name="connsiteX2-25" fmla="*/ 1699260 w 1740191"/>
                <a:gd name="connsiteY2-26" fmla="*/ 987407 h 1988202"/>
                <a:gd name="connsiteX3-27" fmla="*/ 892726 w 1740191"/>
                <a:gd name="connsiteY3-28" fmla="*/ 1973889 h 1988202"/>
                <a:gd name="connsiteX4-29" fmla="*/ 0 w 1740191"/>
                <a:gd name="connsiteY4-30" fmla="*/ 861607 h 1988202"/>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1740191" h="1988202">
                  <a:moveTo>
                    <a:pt x="0" y="861607"/>
                  </a:moveTo>
                  <a:cubicBezTo>
                    <a:pt x="0" y="316788"/>
                    <a:pt x="609516" y="-20042"/>
                    <a:pt x="892726" y="925"/>
                  </a:cubicBezTo>
                  <a:cubicBezTo>
                    <a:pt x="1175936" y="21892"/>
                    <a:pt x="1922044" y="134171"/>
                    <a:pt x="1699260" y="987407"/>
                  </a:cubicBezTo>
                  <a:cubicBezTo>
                    <a:pt x="1699260" y="1532226"/>
                    <a:pt x="1291504" y="1851287"/>
                    <a:pt x="892726" y="1973889"/>
                  </a:cubicBezTo>
                  <a:cubicBezTo>
                    <a:pt x="493948" y="2096491"/>
                    <a:pt x="0" y="1406426"/>
                    <a:pt x="0" y="861607"/>
                  </a:cubicBezTo>
                  <a:close/>
                </a:path>
              </a:pathLst>
            </a:custGeom>
            <a:blipFill>
              <a:blip r:embed="rId3" cstate="email"/>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2" name="图片 1"/>
            <p:cNvPicPr>
              <a:picLocks noChangeAspect="1"/>
            </p:cNvPicPr>
            <p:nvPr/>
          </p:nvPicPr>
          <p:blipFill>
            <a:blip r:embed="rId4" cstate="email"/>
            <a:stretch>
              <a:fillRect/>
            </a:stretch>
          </p:blipFill>
          <p:spPr>
            <a:xfrm>
              <a:off x="5726430" y="1175538"/>
              <a:ext cx="2092679" cy="3371850"/>
            </a:xfrm>
            <a:prstGeom prst="rect">
              <a:avLst/>
            </a:prstGeom>
          </p:spPr>
        </p:pic>
      </p:grpSp>
      <p:grpSp>
        <p:nvGrpSpPr>
          <p:cNvPr id="5" name="组合 4"/>
          <p:cNvGrpSpPr/>
          <p:nvPr/>
        </p:nvGrpSpPr>
        <p:grpSpPr>
          <a:xfrm>
            <a:off x="1243872" y="676121"/>
            <a:ext cx="2808699" cy="3871267"/>
            <a:chOff x="1243872" y="676121"/>
            <a:chExt cx="2808699" cy="3871267"/>
          </a:xfrm>
        </p:grpSpPr>
        <p:sp>
          <p:nvSpPr>
            <p:cNvPr id="6" name="椭圆 5"/>
            <p:cNvSpPr/>
            <p:nvPr/>
          </p:nvSpPr>
          <p:spPr>
            <a:xfrm rot="20351871">
              <a:off x="1408007" y="859286"/>
              <a:ext cx="2340322" cy="1749247"/>
            </a:xfrm>
            <a:custGeom>
              <a:avLst/>
              <a:gdLst>
                <a:gd name="connsiteX0" fmla="*/ 0 w 2280921"/>
                <a:gd name="connsiteY0" fmla="*/ 828675 h 1657350"/>
                <a:gd name="connsiteX1" fmla="*/ 1140461 w 2280921"/>
                <a:gd name="connsiteY1" fmla="*/ 0 h 1657350"/>
                <a:gd name="connsiteX2" fmla="*/ 2280922 w 2280921"/>
                <a:gd name="connsiteY2" fmla="*/ 828675 h 1657350"/>
                <a:gd name="connsiteX3" fmla="*/ 1140461 w 2280921"/>
                <a:gd name="connsiteY3" fmla="*/ 1657350 h 1657350"/>
                <a:gd name="connsiteX4" fmla="*/ 0 w 2280921"/>
                <a:gd name="connsiteY4" fmla="*/ 828675 h 1657350"/>
                <a:gd name="connsiteX0-1" fmla="*/ 0 w 2323660"/>
                <a:gd name="connsiteY0-2" fmla="*/ 812453 h 1657379"/>
                <a:gd name="connsiteX1-3" fmla="*/ 1183199 w 2323660"/>
                <a:gd name="connsiteY1-4" fmla="*/ 15 h 1657379"/>
                <a:gd name="connsiteX2-5" fmla="*/ 2323660 w 2323660"/>
                <a:gd name="connsiteY2-6" fmla="*/ 828690 h 1657379"/>
                <a:gd name="connsiteX3-7" fmla="*/ 1183199 w 2323660"/>
                <a:gd name="connsiteY3-8" fmla="*/ 1657365 h 1657379"/>
                <a:gd name="connsiteX4-9" fmla="*/ 0 w 2323660"/>
                <a:gd name="connsiteY4-10" fmla="*/ 812453 h 1657379"/>
                <a:gd name="connsiteX0-11" fmla="*/ 473 w 2324133"/>
                <a:gd name="connsiteY0-12" fmla="*/ 897271 h 1742197"/>
                <a:gd name="connsiteX1-13" fmla="*/ 1056946 w 2324133"/>
                <a:gd name="connsiteY1-14" fmla="*/ 8 h 1742197"/>
                <a:gd name="connsiteX2-15" fmla="*/ 2324133 w 2324133"/>
                <a:gd name="connsiteY2-16" fmla="*/ 913508 h 1742197"/>
                <a:gd name="connsiteX3-17" fmla="*/ 1183672 w 2324133"/>
                <a:gd name="connsiteY3-18" fmla="*/ 1742183 h 1742197"/>
                <a:gd name="connsiteX4-19" fmla="*/ 473 w 2324133"/>
                <a:gd name="connsiteY4-20" fmla="*/ 897271 h 1742197"/>
                <a:gd name="connsiteX0-21" fmla="*/ 2514 w 2326174"/>
                <a:gd name="connsiteY0-22" fmla="*/ 897271 h 1723210"/>
                <a:gd name="connsiteX1-23" fmla="*/ 1058987 w 2326174"/>
                <a:gd name="connsiteY1-24" fmla="*/ 8 h 1723210"/>
                <a:gd name="connsiteX2-25" fmla="*/ 2326174 w 2326174"/>
                <a:gd name="connsiteY2-26" fmla="*/ 913508 h 1723210"/>
                <a:gd name="connsiteX3-27" fmla="*/ 813888 w 2326174"/>
                <a:gd name="connsiteY3-28" fmla="*/ 1723195 h 1723210"/>
                <a:gd name="connsiteX4-29" fmla="*/ 2514 w 2326174"/>
                <a:gd name="connsiteY4-30" fmla="*/ 897271 h 1723210"/>
                <a:gd name="connsiteX0-31" fmla="*/ 2527 w 2342844"/>
                <a:gd name="connsiteY0-32" fmla="*/ 898168 h 1724650"/>
                <a:gd name="connsiteX1-33" fmla="*/ 1059000 w 2342844"/>
                <a:gd name="connsiteY1-34" fmla="*/ 905 h 1724650"/>
                <a:gd name="connsiteX2-35" fmla="*/ 2342844 w 2342844"/>
                <a:gd name="connsiteY2-36" fmla="*/ 774008 h 1724650"/>
                <a:gd name="connsiteX3-37" fmla="*/ 813901 w 2342844"/>
                <a:gd name="connsiteY3-38" fmla="*/ 1724092 h 1724650"/>
                <a:gd name="connsiteX4-39" fmla="*/ 2527 w 2342844"/>
                <a:gd name="connsiteY4-40" fmla="*/ 898168 h 1724650"/>
                <a:gd name="connsiteX0-41" fmla="*/ 2527 w 2342844"/>
                <a:gd name="connsiteY0-42" fmla="*/ 897493 h 1723975"/>
                <a:gd name="connsiteX1-43" fmla="*/ 1059000 w 2342844"/>
                <a:gd name="connsiteY1-44" fmla="*/ 230 h 1723975"/>
                <a:gd name="connsiteX2-45" fmla="*/ 2342844 w 2342844"/>
                <a:gd name="connsiteY2-46" fmla="*/ 773333 h 1723975"/>
                <a:gd name="connsiteX3-47" fmla="*/ 813901 w 2342844"/>
                <a:gd name="connsiteY3-48" fmla="*/ 1723417 h 1723975"/>
                <a:gd name="connsiteX4-49" fmla="*/ 2527 w 2342844"/>
                <a:gd name="connsiteY4-50" fmla="*/ 897493 h 1723975"/>
                <a:gd name="connsiteX0-51" fmla="*/ 2311 w 2342628"/>
                <a:gd name="connsiteY0-52" fmla="*/ 897582 h 1724316"/>
                <a:gd name="connsiteX1-53" fmla="*/ 1058784 w 2342628"/>
                <a:gd name="connsiteY1-54" fmla="*/ 319 h 1724316"/>
                <a:gd name="connsiteX2-55" fmla="*/ 2342628 w 2342628"/>
                <a:gd name="connsiteY2-56" fmla="*/ 773422 h 1724316"/>
                <a:gd name="connsiteX3-57" fmla="*/ 813685 w 2342628"/>
                <a:gd name="connsiteY3-58" fmla="*/ 1723506 h 1724316"/>
                <a:gd name="connsiteX4-59" fmla="*/ 2311 w 2342628"/>
                <a:gd name="connsiteY4-60" fmla="*/ 897582 h 1724316"/>
                <a:gd name="connsiteX0-61" fmla="*/ 2311 w 2342628"/>
                <a:gd name="connsiteY0-62" fmla="*/ 897582 h 1732140"/>
                <a:gd name="connsiteX1-63" fmla="*/ 1058784 w 2342628"/>
                <a:gd name="connsiteY1-64" fmla="*/ 319 h 1732140"/>
                <a:gd name="connsiteX2-65" fmla="*/ 2342628 w 2342628"/>
                <a:gd name="connsiteY2-66" fmla="*/ 773422 h 1732140"/>
                <a:gd name="connsiteX3-67" fmla="*/ 813685 w 2342628"/>
                <a:gd name="connsiteY3-68" fmla="*/ 1723506 h 1732140"/>
                <a:gd name="connsiteX4-69" fmla="*/ 2311 w 2342628"/>
                <a:gd name="connsiteY4-70" fmla="*/ 897582 h 1732140"/>
                <a:gd name="connsiteX0-71" fmla="*/ 7580 w 2347897"/>
                <a:gd name="connsiteY0-72" fmla="*/ 897494 h 1749142"/>
                <a:gd name="connsiteX1-73" fmla="*/ 1064053 w 2347897"/>
                <a:gd name="connsiteY1-74" fmla="*/ 231 h 1749142"/>
                <a:gd name="connsiteX2-75" fmla="*/ 2347897 w 2347897"/>
                <a:gd name="connsiteY2-76" fmla="*/ 773334 h 1749142"/>
                <a:gd name="connsiteX3-77" fmla="*/ 800151 w 2347897"/>
                <a:gd name="connsiteY3-78" fmla="*/ 1740729 h 1749142"/>
                <a:gd name="connsiteX4-79" fmla="*/ 7580 w 2347897"/>
                <a:gd name="connsiteY4-80" fmla="*/ 897494 h 1749142"/>
                <a:gd name="connsiteX0-81" fmla="*/ 5 w 2340322"/>
                <a:gd name="connsiteY0-82" fmla="*/ 897599 h 1749247"/>
                <a:gd name="connsiteX1-83" fmla="*/ 1056478 w 2340322"/>
                <a:gd name="connsiteY1-84" fmla="*/ 336 h 1749247"/>
                <a:gd name="connsiteX2-85" fmla="*/ 2340322 w 2340322"/>
                <a:gd name="connsiteY2-86" fmla="*/ 773439 h 1749247"/>
                <a:gd name="connsiteX3-87" fmla="*/ 792576 w 2340322"/>
                <a:gd name="connsiteY3-88" fmla="*/ 1740834 h 1749247"/>
                <a:gd name="connsiteX4-89" fmla="*/ 5 w 2340322"/>
                <a:gd name="connsiteY4-90" fmla="*/ 897599 h 1749247"/>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2340322" h="1749247">
                  <a:moveTo>
                    <a:pt x="5" y="897599"/>
                  </a:moveTo>
                  <a:cubicBezTo>
                    <a:pt x="-1971" y="406650"/>
                    <a:pt x="704032" y="-13592"/>
                    <a:pt x="1056478" y="336"/>
                  </a:cubicBezTo>
                  <a:cubicBezTo>
                    <a:pt x="1408924" y="14264"/>
                    <a:pt x="2340322" y="315774"/>
                    <a:pt x="2340322" y="773439"/>
                  </a:cubicBezTo>
                  <a:cubicBezTo>
                    <a:pt x="2340322" y="1231104"/>
                    <a:pt x="1496551" y="1827175"/>
                    <a:pt x="792576" y="1740834"/>
                  </a:cubicBezTo>
                  <a:cubicBezTo>
                    <a:pt x="88601" y="1654493"/>
                    <a:pt x="1981" y="1388548"/>
                    <a:pt x="5" y="897599"/>
                  </a:cubicBezTo>
                  <a:close/>
                </a:path>
              </a:pathLst>
            </a:custGeom>
            <a:blipFill>
              <a:blip r:embed="rId5" cstate="email"/>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3" name="图片 2"/>
            <p:cNvPicPr>
              <a:picLocks noChangeAspect="1"/>
            </p:cNvPicPr>
            <p:nvPr/>
          </p:nvPicPr>
          <p:blipFill>
            <a:blip r:embed="rId6" cstate="email"/>
            <a:stretch>
              <a:fillRect/>
            </a:stretch>
          </p:blipFill>
          <p:spPr>
            <a:xfrm>
              <a:off x="1243872" y="676121"/>
              <a:ext cx="2808699" cy="3871267"/>
            </a:xfrm>
            <a:prstGeom prst="rect">
              <a:avLst/>
            </a:prstGeom>
          </p:spPr>
        </p:pic>
      </p:grpSp>
      <p:grpSp>
        <p:nvGrpSpPr>
          <p:cNvPr id="7" name="组合 6"/>
          <p:cNvGrpSpPr/>
          <p:nvPr/>
        </p:nvGrpSpPr>
        <p:grpSpPr>
          <a:xfrm>
            <a:off x="3575703" y="1892937"/>
            <a:ext cx="2080821" cy="2654451"/>
            <a:chOff x="3575703" y="1892937"/>
            <a:chExt cx="2080821" cy="2654451"/>
          </a:xfrm>
        </p:grpSpPr>
        <p:pic>
          <p:nvPicPr>
            <p:cNvPr id="4" name="图片 3"/>
            <p:cNvPicPr>
              <a:picLocks noChangeAspect="1"/>
            </p:cNvPicPr>
            <p:nvPr/>
          </p:nvPicPr>
          <p:blipFill>
            <a:blip r:embed="rId7" cstate="email"/>
            <a:stretch>
              <a:fillRect/>
            </a:stretch>
          </p:blipFill>
          <p:spPr>
            <a:xfrm>
              <a:off x="3575703" y="1892937"/>
              <a:ext cx="2080821" cy="2654451"/>
            </a:xfrm>
            <a:prstGeom prst="rect">
              <a:avLst/>
            </a:prstGeom>
          </p:spPr>
        </p:pic>
        <p:sp>
          <p:nvSpPr>
            <p:cNvPr id="10" name="文本框 9"/>
            <p:cNvSpPr txBox="1"/>
            <p:nvPr/>
          </p:nvSpPr>
          <p:spPr>
            <a:xfrm>
              <a:off x="3793352" y="3028650"/>
              <a:ext cx="1694951" cy="738664"/>
            </a:xfrm>
            <a:prstGeom prst="rect">
              <a:avLst/>
            </a:prstGeom>
            <a:noFill/>
          </p:spPr>
          <p:txBody>
            <a:bodyPr wrap="square" rtlCol="0">
              <a:spAutoFit/>
            </a:bodyPr>
            <a:lstStyle/>
            <a:p>
              <a:r>
                <a:rPr lang="zh-CN" altLang="en-US" sz="1400" dirty="0">
                  <a:solidFill>
                    <a:schemeClr val="tx1">
                      <a:lumMod val="75000"/>
                      <a:lumOff val="25000"/>
                    </a:schemeClr>
                  </a:solidFill>
                  <a:cs typeface="+mn-ea"/>
                  <a:sym typeface="+mn-lt"/>
                </a:rPr>
                <a:t>点击此处添加文本点击此处添加文本点击此处添加文本</a:t>
              </a:r>
            </a:p>
          </p:txBody>
        </p:sp>
      </p:gr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Click="0" advTm="0">
        <p15:prstTrans prst="pageCurlDouble"/>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decel="49300"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1000" fill="hold"/>
                                        <p:tgtEl>
                                          <p:spTgt spid="5"/>
                                        </p:tgtEl>
                                        <p:attrNameLst>
                                          <p:attrName>ppt_x</p:attrName>
                                        </p:attrNameLst>
                                      </p:cBhvr>
                                      <p:tavLst>
                                        <p:tav tm="0">
                                          <p:val>
                                            <p:strVal val="0-#ppt_w/2"/>
                                          </p:val>
                                        </p:tav>
                                        <p:tav tm="100000">
                                          <p:val>
                                            <p:strVal val="#ppt_x"/>
                                          </p:val>
                                        </p:tav>
                                      </p:tavLst>
                                    </p:anim>
                                    <p:anim calcmode="lin" valueType="num">
                                      <p:cBhvr additive="base">
                                        <p:cTn id="8" dur="1000" fill="hold"/>
                                        <p:tgtEl>
                                          <p:spTgt spid="5"/>
                                        </p:tgtEl>
                                        <p:attrNameLst>
                                          <p:attrName>ppt_y</p:attrName>
                                        </p:attrNameLst>
                                      </p:cBhvr>
                                      <p:tavLst>
                                        <p:tav tm="0">
                                          <p:val>
                                            <p:strVal val="#ppt_y"/>
                                          </p:val>
                                        </p:tav>
                                        <p:tav tm="100000">
                                          <p:val>
                                            <p:strVal val="#ppt_y"/>
                                          </p:val>
                                        </p:tav>
                                      </p:tavLst>
                                    </p:anim>
                                  </p:childTnLst>
                                </p:cTn>
                              </p:par>
                              <p:par>
                                <p:cTn id="9" presetID="2" presetClass="entr" presetSubtype="2" decel="49300" fill="hold" nodeType="with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1000" fill="hold"/>
                                        <p:tgtEl>
                                          <p:spTgt spid="9"/>
                                        </p:tgtEl>
                                        <p:attrNameLst>
                                          <p:attrName>ppt_x</p:attrName>
                                        </p:attrNameLst>
                                      </p:cBhvr>
                                      <p:tavLst>
                                        <p:tav tm="0">
                                          <p:val>
                                            <p:strVal val="1+#ppt_w/2"/>
                                          </p:val>
                                        </p:tav>
                                        <p:tav tm="100000">
                                          <p:val>
                                            <p:strVal val="#ppt_x"/>
                                          </p:val>
                                        </p:tav>
                                      </p:tavLst>
                                    </p:anim>
                                    <p:anim calcmode="lin" valueType="num">
                                      <p:cBhvr additive="base">
                                        <p:cTn id="12" dur="1000" fill="hold"/>
                                        <p:tgtEl>
                                          <p:spTgt spid="9"/>
                                        </p:tgtEl>
                                        <p:attrNameLst>
                                          <p:attrName>ppt_y</p:attrName>
                                        </p:attrNameLst>
                                      </p:cBhvr>
                                      <p:tavLst>
                                        <p:tav tm="0">
                                          <p:val>
                                            <p:strVal val="#ppt_y"/>
                                          </p:val>
                                        </p:tav>
                                        <p:tav tm="100000">
                                          <p:val>
                                            <p:strVal val="#ppt_y"/>
                                          </p:val>
                                        </p:tav>
                                      </p:tavLst>
                                    </p:anim>
                                  </p:childTnLst>
                                </p:cTn>
                              </p:par>
                              <p:par>
                                <p:cTn id="13" presetID="53" presetClass="entr" presetSubtype="16" fill="hold" nodeType="withEffect">
                                  <p:stCondLst>
                                    <p:cond delay="0"/>
                                  </p:stCondLst>
                                  <p:childTnLst>
                                    <p:set>
                                      <p:cBhvr>
                                        <p:cTn id="14" dur="1" fill="hold">
                                          <p:stCondLst>
                                            <p:cond delay="0"/>
                                          </p:stCondLst>
                                        </p:cTn>
                                        <p:tgtEl>
                                          <p:spTgt spid="7"/>
                                        </p:tgtEl>
                                        <p:attrNameLst>
                                          <p:attrName>style.visibility</p:attrName>
                                        </p:attrNameLst>
                                      </p:cBhvr>
                                      <p:to>
                                        <p:strVal val="visible"/>
                                      </p:to>
                                    </p:set>
                                    <p:anim calcmode="lin" valueType="num">
                                      <p:cBhvr>
                                        <p:cTn id="15" dur="750" fill="hold"/>
                                        <p:tgtEl>
                                          <p:spTgt spid="7"/>
                                        </p:tgtEl>
                                        <p:attrNameLst>
                                          <p:attrName>ppt_w</p:attrName>
                                        </p:attrNameLst>
                                      </p:cBhvr>
                                      <p:tavLst>
                                        <p:tav tm="0">
                                          <p:val>
                                            <p:fltVal val="0"/>
                                          </p:val>
                                        </p:tav>
                                        <p:tav tm="100000">
                                          <p:val>
                                            <p:strVal val="#ppt_w"/>
                                          </p:val>
                                        </p:tav>
                                      </p:tavLst>
                                    </p:anim>
                                    <p:anim calcmode="lin" valueType="num">
                                      <p:cBhvr>
                                        <p:cTn id="16" dur="750" fill="hold"/>
                                        <p:tgtEl>
                                          <p:spTgt spid="7"/>
                                        </p:tgtEl>
                                        <p:attrNameLst>
                                          <p:attrName>ppt_h</p:attrName>
                                        </p:attrNameLst>
                                      </p:cBhvr>
                                      <p:tavLst>
                                        <p:tav tm="0">
                                          <p:val>
                                            <p:fltVal val="0"/>
                                          </p:val>
                                        </p:tav>
                                        <p:tav tm="100000">
                                          <p:val>
                                            <p:strVal val="#ppt_h"/>
                                          </p:val>
                                        </p:tav>
                                      </p:tavLst>
                                    </p:anim>
                                    <p:animEffect transition="in" filter="fade">
                                      <p:cBhvr>
                                        <p:cTn id="17" dur="75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图片 5"/>
          <p:cNvPicPr>
            <a:picLocks noChangeAspect="1"/>
          </p:cNvPicPr>
          <p:nvPr/>
        </p:nvPicPr>
        <p:blipFill>
          <a:blip r:embed="rId12" cstate="email"/>
          <a:stretch>
            <a:fillRect/>
          </a:stretch>
        </p:blipFill>
        <p:spPr>
          <a:xfrm>
            <a:off x="2709" y="-1"/>
            <a:ext cx="9141291" cy="5143500"/>
          </a:xfrm>
          <a:prstGeom prst="rect">
            <a:avLst/>
          </a:prstGeom>
        </p:spPr>
      </p:pic>
      <p:pic>
        <p:nvPicPr>
          <p:cNvPr id="5" name="图片 4"/>
          <p:cNvPicPr>
            <a:picLocks noChangeAspect="1"/>
          </p:cNvPicPr>
          <p:nvPr/>
        </p:nvPicPr>
        <p:blipFill>
          <a:blip r:embed="rId13" cstate="email"/>
          <a:stretch>
            <a:fillRect/>
          </a:stretch>
        </p:blipFill>
        <p:spPr>
          <a:xfrm>
            <a:off x="0" y="2565104"/>
            <a:ext cx="9143244" cy="2578395"/>
          </a:xfrm>
          <a:prstGeom prst="rect">
            <a:avLst/>
          </a:prstGeom>
        </p:spPr>
      </p:pic>
      <p:grpSp>
        <p:nvGrpSpPr>
          <p:cNvPr id="19" name="组合 18"/>
          <p:cNvGrpSpPr/>
          <p:nvPr/>
        </p:nvGrpSpPr>
        <p:grpSpPr>
          <a:xfrm>
            <a:off x="650529" y="371625"/>
            <a:ext cx="2024063" cy="485031"/>
            <a:chOff x="650529" y="371625"/>
            <a:chExt cx="2024063" cy="485031"/>
          </a:xfrm>
        </p:grpSpPr>
        <p:sp>
          <p:nvSpPr>
            <p:cNvPr id="17" name="文本框 15"/>
            <p:cNvSpPr txBox="1">
              <a:spLocks noChangeArrowheads="1"/>
            </p:cNvSpPr>
            <p:nvPr>
              <p:custDataLst>
                <p:tags r:id="rId8"/>
              </p:custDataLst>
            </p:nvPr>
          </p:nvSpPr>
          <p:spPr bwMode="auto">
            <a:xfrm rot="16200000">
              <a:off x="1039417" y="6103"/>
              <a:ext cx="461665" cy="123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eaVert">
              <a:spAutoFit/>
            </a:bodyPr>
            <a:lstStyle>
              <a:lvl1pPr>
                <a:defRPr>
                  <a:solidFill>
                    <a:schemeClr val="tx1"/>
                  </a:solidFill>
                  <a:latin typeface="Arial Narrow" panose="020B0606020202030204" pitchFamily="34" charset="0"/>
                  <a:ea typeface="宋体" panose="02010600030101010101" pitchFamily="2" charset="-122"/>
                </a:defRPr>
              </a:lvl1pPr>
              <a:lvl2pPr marL="742950" indent="-285750">
                <a:defRPr>
                  <a:solidFill>
                    <a:schemeClr val="tx1"/>
                  </a:solidFill>
                  <a:latin typeface="Arial Narrow" panose="020B0606020202030204" pitchFamily="34" charset="0"/>
                  <a:ea typeface="宋体" panose="02010600030101010101" pitchFamily="2" charset="-122"/>
                </a:defRPr>
              </a:lvl2pPr>
              <a:lvl3pPr marL="1143000" indent="-228600">
                <a:defRPr>
                  <a:solidFill>
                    <a:schemeClr val="tx1"/>
                  </a:solidFill>
                  <a:latin typeface="Arial Narrow" panose="020B0606020202030204" pitchFamily="34" charset="0"/>
                  <a:ea typeface="宋体" panose="02010600030101010101" pitchFamily="2" charset="-122"/>
                </a:defRPr>
              </a:lvl3pPr>
              <a:lvl4pPr marL="1600200" indent="-228600">
                <a:defRPr>
                  <a:solidFill>
                    <a:schemeClr val="tx1"/>
                  </a:solidFill>
                  <a:latin typeface="Arial Narrow" panose="020B0606020202030204" pitchFamily="34" charset="0"/>
                  <a:ea typeface="宋体" panose="02010600030101010101" pitchFamily="2" charset="-122"/>
                </a:defRPr>
              </a:lvl4pPr>
              <a:lvl5pPr marL="2057400" indent="-228600">
                <a:defRPr>
                  <a:solidFill>
                    <a:schemeClr val="tx1"/>
                  </a:solidFill>
                  <a:latin typeface="Arial Narrow" panose="020B0606020202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Narrow" panose="020B0606020202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Narrow" panose="020B0606020202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Narrow" panose="020B0606020202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Narrow" panose="020B0606020202030204" pitchFamily="34" charset="0"/>
                  <a:ea typeface="宋体" panose="02010600030101010101" pitchFamily="2" charset="-122"/>
                </a:defRPr>
              </a:lvl9pPr>
            </a:lstStyle>
            <a:p>
              <a:pPr algn="r"/>
              <a:r>
                <a:rPr lang="en-US" altLang="zh-CN" sz="1800" dirty="0">
                  <a:solidFill>
                    <a:schemeClr val="bg1">
                      <a:lumMod val="50000"/>
                    </a:schemeClr>
                  </a:solidFill>
                  <a:latin typeface="微软雅黑" panose="020B0503020204020204" pitchFamily="34" charset="-122"/>
                  <a:ea typeface="微软雅黑" panose="020B0503020204020204" pitchFamily="34" charset="-122"/>
                </a:rPr>
                <a:t>Contents</a:t>
              </a:r>
            </a:p>
          </p:txBody>
        </p:sp>
        <p:sp>
          <p:nvSpPr>
            <p:cNvPr id="18" name="矩形 17"/>
            <p:cNvSpPr/>
            <p:nvPr>
              <p:custDataLst>
                <p:tags r:id="rId9"/>
              </p:custDataLst>
            </p:nvPr>
          </p:nvSpPr>
          <p:spPr>
            <a:xfrm>
              <a:off x="1803054" y="371625"/>
              <a:ext cx="871538" cy="442913"/>
            </a:xfrm>
            <a:prstGeom prst="rect">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zh-CN" altLang="en-US" sz="2400" b="1" dirty="0">
                  <a:solidFill>
                    <a:srgbClr val="F79479"/>
                  </a:solidFill>
                  <a:latin typeface="微软雅黑" panose="020B0503020204020204" pitchFamily="34" charset="-122"/>
                  <a:ea typeface="微软雅黑" panose="020B0503020204020204" pitchFamily="34" charset="-122"/>
                </a:rPr>
                <a:t>目</a:t>
              </a:r>
              <a:r>
                <a:rPr lang="zh-CN" altLang="en-US" sz="2400" b="1" dirty="0">
                  <a:solidFill>
                    <a:srgbClr val="4FBAE8"/>
                  </a:solidFill>
                  <a:latin typeface="微软雅黑" panose="020B0503020204020204" pitchFamily="34" charset="-122"/>
                  <a:ea typeface="微软雅黑" panose="020B0503020204020204" pitchFamily="34" charset="-122"/>
                </a:rPr>
                <a:t>录</a:t>
              </a:r>
            </a:p>
          </p:txBody>
        </p:sp>
      </p:grpSp>
      <p:sp>
        <p:nvSpPr>
          <p:cNvPr id="26" name="标题 5"/>
          <p:cNvSpPr txBox="1"/>
          <p:nvPr>
            <p:custDataLst>
              <p:tags r:id="rId1"/>
            </p:custDataLst>
          </p:nvPr>
        </p:nvSpPr>
        <p:spPr bwMode="auto">
          <a:xfrm>
            <a:off x="3370660" y="1506141"/>
            <a:ext cx="3671888" cy="5369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tIns="0" bIns="0" anchor="b"/>
          <a:lstStyle>
            <a:lvl1pPr>
              <a:lnSpc>
                <a:spcPct val="90000"/>
              </a:lnSpc>
              <a:spcBef>
                <a:spcPts val="750"/>
              </a:spcBef>
              <a:buFont typeface="Arial" panose="020B0604020202020204" pitchFamily="34" charset="0"/>
              <a:buChar char="•"/>
              <a:defRPr sz="21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375"/>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375"/>
              </a:spcBef>
              <a:buFont typeface="Arial" panose="020B0604020202020204" pitchFamily="34" charset="0"/>
              <a:buChar char="•"/>
              <a:defRPr sz="15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9pPr>
          </a:lstStyle>
          <a:p>
            <a:pPr eaLnBrk="1" hangingPunct="1">
              <a:spcBef>
                <a:spcPct val="0"/>
              </a:spcBef>
              <a:buFontTx/>
              <a:buNone/>
            </a:pPr>
            <a:r>
              <a:rPr lang="zh-CN" altLang="en-US" sz="3300" b="1" dirty="0">
                <a:solidFill>
                  <a:srgbClr val="0078AA"/>
                </a:solidFill>
                <a:latin typeface="微软雅黑" panose="020B0503020204020204" pitchFamily="34" charset="-122"/>
                <a:ea typeface="微软雅黑" panose="020B0503020204020204" pitchFamily="34" charset="-122"/>
              </a:rPr>
              <a:t>单击此处添加标题</a:t>
            </a:r>
          </a:p>
        </p:txBody>
      </p:sp>
      <p:sp>
        <p:nvSpPr>
          <p:cNvPr id="27" name="文本占位符 6"/>
          <p:cNvSpPr txBox="1"/>
          <p:nvPr>
            <p:custDataLst>
              <p:tags r:id="rId2"/>
            </p:custDataLst>
          </p:nvPr>
        </p:nvSpPr>
        <p:spPr bwMode="auto">
          <a:xfrm>
            <a:off x="3419476" y="2105869"/>
            <a:ext cx="3671888" cy="3107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tIns="0" bIns="0"/>
          <a:lstStyle>
            <a:lvl1pPr>
              <a:lnSpc>
                <a:spcPct val="90000"/>
              </a:lnSpc>
              <a:spcBef>
                <a:spcPts val="750"/>
              </a:spcBef>
              <a:buFont typeface="Arial" panose="020B0604020202020204" pitchFamily="34" charset="0"/>
              <a:buChar char="•"/>
              <a:defRPr sz="21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375"/>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375"/>
              </a:spcBef>
              <a:buFont typeface="Arial" panose="020B0604020202020204" pitchFamily="34" charset="0"/>
              <a:buChar char="•"/>
              <a:defRPr sz="15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9pPr>
          </a:lstStyle>
          <a:p>
            <a:pPr>
              <a:lnSpc>
                <a:spcPct val="110000"/>
              </a:lnSpc>
              <a:spcBef>
                <a:spcPts val="1200"/>
              </a:spcBef>
              <a:buClr>
                <a:srgbClr val="963B22"/>
              </a:buClr>
              <a:buSzPct val="60000"/>
              <a:buNone/>
            </a:pPr>
            <a:r>
              <a:rPr lang="da-DK" altLang="zh-CN" sz="1200" dirty="0">
                <a:solidFill>
                  <a:srgbClr val="0078AA"/>
                </a:solidFill>
                <a:latin typeface="黑体" panose="02010609060101010101" charset="-122"/>
                <a:ea typeface="黑体" panose="02010609060101010101" charset="-122"/>
              </a:rPr>
              <a:t>Lorem ipsum dolor sit amet</a:t>
            </a:r>
            <a:endParaRPr lang="en-US" altLang="zh-CN" sz="1200" dirty="0">
              <a:solidFill>
                <a:srgbClr val="0078AA"/>
              </a:solidFill>
              <a:latin typeface="黑体" panose="02010609060101010101" charset="-122"/>
              <a:ea typeface="黑体" panose="02010609060101010101" charset="-122"/>
            </a:endParaRPr>
          </a:p>
        </p:txBody>
      </p:sp>
      <p:grpSp>
        <p:nvGrpSpPr>
          <p:cNvPr id="2" name="组合 1"/>
          <p:cNvGrpSpPr/>
          <p:nvPr/>
        </p:nvGrpSpPr>
        <p:grpSpPr>
          <a:xfrm>
            <a:off x="2309812" y="1506141"/>
            <a:ext cx="1060848" cy="835819"/>
            <a:chOff x="2309812" y="1506141"/>
            <a:chExt cx="1060848" cy="835819"/>
          </a:xfrm>
        </p:grpSpPr>
        <p:sp>
          <p:nvSpPr>
            <p:cNvPr id="24" name="任意多边形 23"/>
            <p:cNvSpPr/>
            <p:nvPr>
              <p:custDataLst>
                <p:tags r:id="rId3"/>
              </p:custDataLst>
            </p:nvPr>
          </p:nvSpPr>
          <p:spPr>
            <a:xfrm flipH="1">
              <a:off x="2864644" y="1506142"/>
              <a:ext cx="272654" cy="267890"/>
            </a:xfrm>
            <a:custGeom>
              <a:avLst/>
              <a:gdLst>
                <a:gd name="connsiteX0" fmla="*/ 363583 w 363583"/>
                <a:gd name="connsiteY0" fmla="*/ 0 h 357051"/>
                <a:gd name="connsiteX1" fmla="*/ 0 w 363583"/>
                <a:gd name="connsiteY1" fmla="*/ 0 h 357051"/>
                <a:gd name="connsiteX2" fmla="*/ 0 w 363583"/>
                <a:gd name="connsiteY2" fmla="*/ 357051 h 357051"/>
                <a:gd name="connsiteX3" fmla="*/ 110069 w 363583"/>
                <a:gd name="connsiteY3" fmla="*/ 357051 h 357051"/>
                <a:gd name="connsiteX4" fmla="*/ 110069 w 363583"/>
                <a:gd name="connsiteY4" fmla="*/ 94608 h 357051"/>
                <a:gd name="connsiteX5" fmla="*/ 363583 w 363583"/>
                <a:gd name="connsiteY5" fmla="*/ 94608 h 35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3583" h="357051">
                  <a:moveTo>
                    <a:pt x="363583" y="0"/>
                  </a:moveTo>
                  <a:lnTo>
                    <a:pt x="0" y="0"/>
                  </a:lnTo>
                  <a:lnTo>
                    <a:pt x="0" y="357051"/>
                  </a:lnTo>
                  <a:lnTo>
                    <a:pt x="110069" y="357051"/>
                  </a:lnTo>
                  <a:lnTo>
                    <a:pt x="110069" y="94608"/>
                  </a:lnTo>
                  <a:lnTo>
                    <a:pt x="363583" y="94608"/>
                  </a:lnTo>
                  <a:close/>
                </a:path>
              </a:pathLst>
            </a:custGeom>
            <a:solidFill>
              <a:srgbClr val="C71D1D"/>
            </a:solidFill>
            <a:ln w="12700" cap="flat" cmpd="sng" algn="ctr">
              <a:noFill/>
              <a:prstDash val="solid"/>
              <a:miter lim="800000"/>
            </a:ln>
            <a:effectLst/>
          </p:spPr>
          <p:txBody>
            <a:bodyPr anchor="ctr"/>
            <a:lstStyle/>
            <a:p>
              <a:pPr algn="ctr">
                <a:defRPr/>
              </a:pPr>
              <a:endParaRPr lang="zh-CN" altLang="en-US" sz="1015" kern="0">
                <a:solidFill>
                  <a:srgbClr val="FFFFFF"/>
                </a:solidFill>
                <a:latin typeface="Calibri" panose="020F0502020204030204"/>
                <a:ea typeface="幼圆" panose="02010509060101010101" charset="-122"/>
              </a:endParaRPr>
            </a:p>
          </p:txBody>
        </p:sp>
        <p:sp>
          <p:nvSpPr>
            <p:cNvPr id="25" name="任意多边形 24"/>
            <p:cNvSpPr/>
            <p:nvPr>
              <p:custDataLst>
                <p:tags r:id="rId4"/>
              </p:custDataLst>
            </p:nvPr>
          </p:nvSpPr>
          <p:spPr>
            <a:xfrm flipH="1">
              <a:off x="2864644" y="2064544"/>
              <a:ext cx="272654" cy="277416"/>
            </a:xfrm>
            <a:custGeom>
              <a:avLst/>
              <a:gdLst>
                <a:gd name="connsiteX0" fmla="*/ 110069 w 363583"/>
                <a:gd name="connsiteY0" fmla="*/ 0 h 370309"/>
                <a:gd name="connsiteX1" fmla="*/ 0 w 363583"/>
                <a:gd name="connsiteY1" fmla="*/ 0 h 370309"/>
                <a:gd name="connsiteX2" fmla="*/ 0 w 363583"/>
                <a:gd name="connsiteY2" fmla="*/ 370309 h 370309"/>
                <a:gd name="connsiteX3" fmla="*/ 363583 w 363583"/>
                <a:gd name="connsiteY3" fmla="*/ 370309 h 370309"/>
                <a:gd name="connsiteX4" fmla="*/ 363583 w 363583"/>
                <a:gd name="connsiteY4" fmla="*/ 275701 h 370309"/>
                <a:gd name="connsiteX5" fmla="*/ 110069 w 363583"/>
                <a:gd name="connsiteY5" fmla="*/ 275701 h 3703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3583" h="370309">
                  <a:moveTo>
                    <a:pt x="110069" y="0"/>
                  </a:moveTo>
                  <a:lnTo>
                    <a:pt x="0" y="0"/>
                  </a:lnTo>
                  <a:lnTo>
                    <a:pt x="0" y="370309"/>
                  </a:lnTo>
                  <a:lnTo>
                    <a:pt x="363583" y="370309"/>
                  </a:lnTo>
                  <a:lnTo>
                    <a:pt x="363583" y="275701"/>
                  </a:lnTo>
                  <a:lnTo>
                    <a:pt x="110069" y="275701"/>
                  </a:lnTo>
                  <a:close/>
                </a:path>
              </a:pathLst>
            </a:custGeom>
            <a:solidFill>
              <a:srgbClr val="C71D1D"/>
            </a:solidFill>
            <a:ln w="12700" cap="flat" cmpd="sng" algn="ctr">
              <a:noFill/>
              <a:prstDash val="solid"/>
              <a:miter lim="800000"/>
            </a:ln>
            <a:effectLst/>
          </p:spPr>
          <p:txBody>
            <a:bodyPr anchor="ctr"/>
            <a:lstStyle/>
            <a:p>
              <a:pPr algn="ctr">
                <a:defRPr/>
              </a:pPr>
              <a:endParaRPr lang="zh-CN" altLang="en-US" sz="1015" kern="0">
                <a:solidFill>
                  <a:srgbClr val="FFFFFF"/>
                </a:solidFill>
                <a:latin typeface="Calibri" panose="020F0502020204030204"/>
                <a:ea typeface="幼圆" panose="02010509060101010101" charset="-122"/>
              </a:endParaRPr>
            </a:p>
          </p:txBody>
        </p:sp>
        <p:sp>
          <p:nvSpPr>
            <p:cNvPr id="28" name="文本占位符 4"/>
            <p:cNvSpPr txBox="1"/>
            <p:nvPr>
              <p:custDataLst>
                <p:tags r:id="rId5"/>
              </p:custDataLst>
            </p:nvPr>
          </p:nvSpPr>
          <p:spPr bwMode="auto">
            <a:xfrm>
              <a:off x="2390775" y="1577578"/>
              <a:ext cx="710804" cy="690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lvl1pPr>
                <a:lnSpc>
                  <a:spcPct val="90000"/>
                </a:lnSpc>
                <a:spcBef>
                  <a:spcPts val="750"/>
                </a:spcBef>
                <a:buFont typeface="Arial" panose="020B0604020202020204" pitchFamily="34" charset="0"/>
                <a:buChar char="•"/>
                <a:defRPr sz="2100">
                  <a:solidFill>
                    <a:schemeClr val="tx1"/>
                  </a:solidFill>
                  <a:latin typeface="Calibri" panose="020F0502020204030204" pitchFamily="34" charset="0"/>
                  <a:ea typeface="宋体" panose="02010600030101010101" pitchFamily="2" charset="-122"/>
                </a:defRPr>
              </a:lvl1pPr>
              <a:lvl2pPr marL="357505" indent="-285750">
                <a:lnSpc>
                  <a:spcPct val="90000"/>
                </a:lnSpc>
                <a:spcBef>
                  <a:spcPts val="375"/>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375"/>
                </a:spcBef>
                <a:buFont typeface="Arial" panose="020B0604020202020204" pitchFamily="34" charset="0"/>
                <a:buChar char="•"/>
                <a:defRPr sz="15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9pPr>
            </a:lstStyle>
            <a:p>
              <a:pPr algn="ctr" eaLnBrk="1" hangingPunct="1">
                <a:lnSpc>
                  <a:spcPct val="100000"/>
                </a:lnSpc>
                <a:spcBef>
                  <a:spcPct val="0"/>
                </a:spcBef>
                <a:buClr>
                  <a:srgbClr val="963B22"/>
                </a:buClr>
                <a:buSzPct val="60000"/>
                <a:buFont typeface="Wingdings" panose="05000000000000000000" pitchFamily="2" charset="2"/>
                <a:buNone/>
              </a:pPr>
              <a:r>
                <a:rPr lang="en-US" altLang="zh-CN" sz="4950" dirty="0">
                  <a:solidFill>
                    <a:srgbClr val="C71D1D"/>
                  </a:solidFill>
                  <a:latin typeface="Microsoft YaHei UI" panose="020B0503020204020204" pitchFamily="34" charset="-122"/>
                  <a:ea typeface="Microsoft YaHei UI" panose="020B0503020204020204" pitchFamily="34" charset="-122"/>
                </a:rPr>
                <a:t>2</a:t>
              </a:r>
              <a:endParaRPr lang="en-US" altLang="en-US" sz="4950" dirty="0">
                <a:solidFill>
                  <a:srgbClr val="C71D1D"/>
                </a:solidFill>
                <a:latin typeface="Microsoft YaHei UI" panose="020B0503020204020204" pitchFamily="34" charset="-122"/>
                <a:ea typeface="Microsoft YaHei UI" panose="020B0503020204020204" pitchFamily="34" charset="-122"/>
              </a:endParaRPr>
            </a:p>
          </p:txBody>
        </p:sp>
        <p:sp>
          <p:nvSpPr>
            <p:cNvPr id="29" name="任意多边形 28"/>
            <p:cNvSpPr/>
            <p:nvPr>
              <p:custDataLst>
                <p:tags r:id="rId6"/>
              </p:custDataLst>
            </p:nvPr>
          </p:nvSpPr>
          <p:spPr>
            <a:xfrm>
              <a:off x="2309812" y="1506141"/>
              <a:ext cx="272654" cy="835819"/>
            </a:xfrm>
            <a:custGeom>
              <a:avLst/>
              <a:gdLst>
                <a:gd name="connsiteX0" fmla="*/ 0 w 363583"/>
                <a:gd name="connsiteY0" fmla="*/ 0 h 1323703"/>
                <a:gd name="connsiteX1" fmla="*/ 363583 w 363583"/>
                <a:gd name="connsiteY1" fmla="*/ 0 h 1323703"/>
                <a:gd name="connsiteX2" fmla="*/ 363583 w 363583"/>
                <a:gd name="connsiteY2" fmla="*/ 112347 h 1323703"/>
                <a:gd name="connsiteX3" fmla="*/ 110069 w 363583"/>
                <a:gd name="connsiteY3" fmla="*/ 112347 h 1323703"/>
                <a:gd name="connsiteX4" fmla="*/ 110069 w 363583"/>
                <a:gd name="connsiteY4" fmla="*/ 1211356 h 1323703"/>
                <a:gd name="connsiteX5" fmla="*/ 363583 w 363583"/>
                <a:gd name="connsiteY5" fmla="*/ 1211356 h 1323703"/>
                <a:gd name="connsiteX6" fmla="*/ 363583 w 363583"/>
                <a:gd name="connsiteY6" fmla="*/ 1323703 h 1323703"/>
                <a:gd name="connsiteX7" fmla="*/ 0 w 363583"/>
                <a:gd name="connsiteY7" fmla="*/ 1323703 h 13237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3583" h="1323703">
                  <a:moveTo>
                    <a:pt x="0" y="0"/>
                  </a:moveTo>
                  <a:lnTo>
                    <a:pt x="363583" y="0"/>
                  </a:lnTo>
                  <a:lnTo>
                    <a:pt x="363583" y="112347"/>
                  </a:lnTo>
                  <a:lnTo>
                    <a:pt x="110069" y="112347"/>
                  </a:lnTo>
                  <a:lnTo>
                    <a:pt x="110069" y="1211356"/>
                  </a:lnTo>
                  <a:lnTo>
                    <a:pt x="363583" y="1211356"/>
                  </a:lnTo>
                  <a:lnTo>
                    <a:pt x="363583" y="1323703"/>
                  </a:lnTo>
                  <a:lnTo>
                    <a:pt x="0" y="1323703"/>
                  </a:lnTo>
                  <a:close/>
                </a:path>
              </a:pathLst>
            </a:custGeom>
            <a:solidFill>
              <a:srgbClr val="C71D1D"/>
            </a:solidFill>
            <a:ln w="12700" cap="flat" cmpd="sng" algn="ctr">
              <a:noFill/>
              <a:prstDash val="solid"/>
              <a:miter lim="800000"/>
            </a:ln>
            <a:effectLst/>
          </p:spPr>
          <p:txBody>
            <a:bodyPr anchor="ctr"/>
            <a:lstStyle/>
            <a:p>
              <a:pPr algn="ctr">
                <a:defRPr/>
              </a:pPr>
              <a:endParaRPr lang="zh-CN" altLang="en-US" sz="1015" kern="0">
                <a:solidFill>
                  <a:srgbClr val="FFFFFF"/>
                </a:solidFill>
                <a:latin typeface="Calibri" panose="020F0502020204030204"/>
                <a:ea typeface="幼圆" panose="02010509060101010101" charset="-122"/>
              </a:endParaRPr>
            </a:p>
          </p:txBody>
        </p:sp>
        <p:sp>
          <p:nvSpPr>
            <p:cNvPr id="30" name="文本框 16"/>
            <p:cNvSpPr txBox="1">
              <a:spLocks noChangeArrowheads="1"/>
            </p:cNvSpPr>
            <p:nvPr>
              <p:custDataLst>
                <p:tags r:id="rId7"/>
              </p:custDataLst>
            </p:nvPr>
          </p:nvSpPr>
          <p:spPr bwMode="auto">
            <a:xfrm>
              <a:off x="2870597" y="1775222"/>
              <a:ext cx="500063" cy="285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lvl1pPr>
                <a:lnSpc>
                  <a:spcPct val="90000"/>
                </a:lnSpc>
                <a:spcBef>
                  <a:spcPts val="750"/>
                </a:spcBef>
                <a:buFont typeface="Arial" panose="020B0604020202020204" pitchFamily="34" charset="0"/>
                <a:buChar char="•"/>
                <a:defRPr sz="2100">
                  <a:solidFill>
                    <a:schemeClr val="tx1"/>
                  </a:solidFill>
                  <a:latin typeface="Calibri" panose="020F0502020204030204" pitchFamily="34" charset="0"/>
                  <a:ea typeface="宋体" panose="02010600030101010101" pitchFamily="2" charset="-122"/>
                </a:defRPr>
              </a:lvl1pPr>
              <a:lvl2pPr marL="355600" indent="-285750">
                <a:lnSpc>
                  <a:spcPct val="90000"/>
                </a:lnSpc>
                <a:spcBef>
                  <a:spcPts val="375"/>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375"/>
                </a:spcBef>
                <a:buFont typeface="Arial" panose="020B0604020202020204" pitchFamily="34" charset="0"/>
                <a:buChar char="•"/>
                <a:defRPr sz="15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9pPr>
            </a:lstStyle>
            <a:p>
              <a:pPr algn="ctr">
                <a:lnSpc>
                  <a:spcPct val="110000"/>
                </a:lnSpc>
                <a:spcBef>
                  <a:spcPts val="1350"/>
                </a:spcBef>
                <a:buClr>
                  <a:srgbClr val="963B22"/>
                </a:buClr>
                <a:buSzPct val="60000"/>
                <a:buNone/>
              </a:pPr>
              <a:r>
                <a:rPr lang="en-US" altLang="zh-CN" sz="1500">
                  <a:solidFill>
                    <a:srgbClr val="A63E02"/>
                  </a:solidFill>
                  <a:latin typeface="黑体" panose="02010609060101010101" charset="-122"/>
                  <a:ea typeface="黑体" panose="02010609060101010101" charset="-122"/>
                </a:rPr>
                <a:t>Part</a:t>
              </a:r>
              <a:endParaRPr lang="zh-CN" altLang="en-US" sz="1500">
                <a:solidFill>
                  <a:srgbClr val="A63E02"/>
                </a:solidFill>
                <a:latin typeface="黑体" panose="02010609060101010101" charset="-122"/>
                <a:ea typeface="黑体" panose="02010609060101010101" charset="-122"/>
              </a:endParaRPr>
            </a:p>
          </p:txBody>
        </p:sp>
      </p:gr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Click="0" advTm="0">
        <p15:prstTrans prst="pageCurlDouble"/>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fade">
                                      <p:cBhvr>
                                        <p:cTn id="7" dur="1000"/>
                                        <p:tgtEl>
                                          <p:spTgt spid="19"/>
                                        </p:tgtEl>
                                      </p:cBhvr>
                                    </p:animEffect>
                                    <p:anim calcmode="lin" valueType="num">
                                      <p:cBhvr>
                                        <p:cTn id="8" dur="1000" fill="hold"/>
                                        <p:tgtEl>
                                          <p:spTgt spid="19"/>
                                        </p:tgtEl>
                                        <p:attrNameLst>
                                          <p:attrName>ppt_x</p:attrName>
                                        </p:attrNameLst>
                                      </p:cBhvr>
                                      <p:tavLst>
                                        <p:tav tm="0">
                                          <p:val>
                                            <p:strVal val="#ppt_x"/>
                                          </p:val>
                                        </p:tav>
                                        <p:tav tm="100000">
                                          <p:val>
                                            <p:strVal val="#ppt_x"/>
                                          </p:val>
                                        </p:tav>
                                      </p:tavLst>
                                    </p:anim>
                                    <p:anim calcmode="lin" valueType="num">
                                      <p:cBhvr>
                                        <p:cTn id="9" dur="1000" fill="hold"/>
                                        <p:tgtEl>
                                          <p:spTgt spid="19"/>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52" presetClass="entr" presetSubtype="0" fill="hold" nodeType="afterEffect">
                                  <p:stCondLst>
                                    <p:cond delay="0"/>
                                  </p:stCondLst>
                                  <p:childTnLst>
                                    <p:set>
                                      <p:cBhvr>
                                        <p:cTn id="12" dur="1" fill="hold">
                                          <p:stCondLst>
                                            <p:cond delay="0"/>
                                          </p:stCondLst>
                                        </p:cTn>
                                        <p:tgtEl>
                                          <p:spTgt spid="2"/>
                                        </p:tgtEl>
                                        <p:attrNameLst>
                                          <p:attrName>style.visibility</p:attrName>
                                        </p:attrNameLst>
                                      </p:cBhvr>
                                      <p:to>
                                        <p:strVal val="visible"/>
                                      </p:to>
                                    </p:set>
                                    <p:animScale>
                                      <p:cBhvr>
                                        <p:cTn id="13" dur="1000" decel="50000" fill="hold">
                                          <p:stCondLst>
                                            <p:cond delay="0"/>
                                          </p:stCondLst>
                                        </p:cTn>
                                        <p:tgtEl>
                                          <p:spTgt spid="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4" dur="1000" decel="50000" fill="hold">
                                          <p:stCondLst>
                                            <p:cond delay="0"/>
                                          </p:stCondLst>
                                        </p:cTn>
                                        <p:tgtEl>
                                          <p:spTgt spid="2"/>
                                        </p:tgtEl>
                                        <p:attrNameLst>
                                          <p:attrName>ppt_x</p:attrName>
                                          <p:attrName>ppt_y</p:attrName>
                                        </p:attrNameLst>
                                      </p:cBhvr>
                                    </p:animMotion>
                                    <p:animEffect transition="in" filter="fade">
                                      <p:cBhvr>
                                        <p:cTn id="15" dur="1000"/>
                                        <p:tgtEl>
                                          <p:spTgt spid="2"/>
                                        </p:tgtEl>
                                      </p:cBhvr>
                                    </p:animEffect>
                                  </p:childTnLst>
                                </p:cTn>
                              </p:par>
                            </p:childTnLst>
                          </p:cTn>
                        </p:par>
                        <p:par>
                          <p:cTn id="16" fill="hold">
                            <p:stCondLst>
                              <p:cond delay="2000"/>
                            </p:stCondLst>
                            <p:childTnLst>
                              <p:par>
                                <p:cTn id="17" presetID="10" presetClass="entr" presetSubtype="0" fill="hold" grpId="0" nodeType="afterEffect">
                                  <p:stCondLst>
                                    <p:cond delay="0"/>
                                  </p:stCondLst>
                                  <p:iterate type="lt">
                                    <p:tmPct val="13000"/>
                                  </p:iterate>
                                  <p:childTnLst>
                                    <p:set>
                                      <p:cBhvr>
                                        <p:cTn id="18" dur="1" fill="hold">
                                          <p:stCondLst>
                                            <p:cond delay="0"/>
                                          </p:stCondLst>
                                        </p:cTn>
                                        <p:tgtEl>
                                          <p:spTgt spid="26"/>
                                        </p:tgtEl>
                                        <p:attrNameLst>
                                          <p:attrName>style.visibility</p:attrName>
                                        </p:attrNameLst>
                                      </p:cBhvr>
                                      <p:to>
                                        <p:strVal val="visible"/>
                                      </p:to>
                                    </p:set>
                                    <p:animEffect transition="in" filter="fade">
                                      <p:cBhvr>
                                        <p:cTn id="19" dur="750"/>
                                        <p:tgtEl>
                                          <p:spTgt spid="26"/>
                                        </p:tgtEl>
                                      </p:cBhvr>
                                    </p:animEffect>
                                  </p:childTnLst>
                                </p:cTn>
                              </p:par>
                            </p:childTnLst>
                          </p:cTn>
                        </p:par>
                        <p:par>
                          <p:cTn id="20" fill="hold">
                            <p:stCondLst>
                              <p:cond delay="2432"/>
                            </p:stCondLst>
                            <p:childTnLst>
                              <p:par>
                                <p:cTn id="21" presetID="22" presetClass="entr" presetSubtype="8" fill="hold" grpId="0" nodeType="afterEffect">
                                  <p:stCondLst>
                                    <p:cond delay="0"/>
                                  </p:stCondLst>
                                  <p:childTnLst>
                                    <p:set>
                                      <p:cBhvr>
                                        <p:cTn id="22" dur="1" fill="hold">
                                          <p:stCondLst>
                                            <p:cond delay="0"/>
                                          </p:stCondLst>
                                        </p:cTn>
                                        <p:tgtEl>
                                          <p:spTgt spid="27"/>
                                        </p:tgtEl>
                                        <p:attrNameLst>
                                          <p:attrName>style.visibility</p:attrName>
                                        </p:attrNameLst>
                                      </p:cBhvr>
                                      <p:to>
                                        <p:strVal val="visible"/>
                                      </p:to>
                                    </p:set>
                                    <p:animEffect transition="in" filter="wipe(left)">
                                      <p:cBhvr>
                                        <p:cTn id="23" dur="75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p:bldP spid="27" grpId="0"/>
    </p:bldLst>
  </p:timing>
</p:sld>
</file>

<file path=ppt/tags/tag1.xml><?xml version="1.0" encoding="utf-8"?>
<p:tagLst xmlns:a="http://schemas.openxmlformats.org/drawingml/2006/main" xmlns:r="http://schemas.openxmlformats.org/officeDocument/2006/relationships" xmlns:p="http://schemas.openxmlformats.org/presentationml/2006/main">
  <p:tag name="MH" val="20170525214548"/>
  <p:tag name="MH_LIBRARY" val="GRAPHIC"/>
  <p:tag name="MH_ORDER" val="Picture 3"/>
</p:tagLst>
</file>

<file path=ppt/tags/tag10.xml><?xml version="1.0" encoding="utf-8"?>
<p:tagLst xmlns:a="http://schemas.openxmlformats.org/drawingml/2006/main" xmlns:r="http://schemas.openxmlformats.org/officeDocument/2006/relationships" xmlns:p="http://schemas.openxmlformats.org/presentationml/2006/main">
  <p:tag name="MH" val="20170525214548"/>
  <p:tag name="MH_LIBRARY" val="GRAPHIC"/>
  <p:tag name="MH_ORDER" val="TextBox 16"/>
</p:tagLst>
</file>

<file path=ppt/tags/tag11.xml><?xml version="1.0" encoding="utf-8"?>
<p:tagLst xmlns:a="http://schemas.openxmlformats.org/drawingml/2006/main" xmlns:r="http://schemas.openxmlformats.org/officeDocument/2006/relationships" xmlns:p="http://schemas.openxmlformats.org/presentationml/2006/main">
  <p:tag name="MH" val="20170525214548"/>
  <p:tag name="MH_LIBRARY" val="GRAPHIC"/>
  <p:tag name="MH_ORDER" val="Rectangle 4"/>
</p:tagLst>
</file>

<file path=ppt/tags/tag12.xml><?xml version="1.0" encoding="utf-8"?>
<p:tagLst xmlns:a="http://schemas.openxmlformats.org/drawingml/2006/main" xmlns:r="http://schemas.openxmlformats.org/officeDocument/2006/relationships" xmlns:p="http://schemas.openxmlformats.org/presentationml/2006/main">
  <p:tag name="MH" val="20170525214548"/>
  <p:tag name="MH_LIBRARY" val="GRAPHIC"/>
  <p:tag name="MH_ORDER" val="TextBox 15"/>
</p:tagLst>
</file>

<file path=ppt/tags/tag13.xml><?xml version="1.0" encoding="utf-8"?>
<p:tagLst xmlns:a="http://schemas.openxmlformats.org/drawingml/2006/main" xmlns:r="http://schemas.openxmlformats.org/officeDocument/2006/relationships" xmlns:p="http://schemas.openxmlformats.org/presentationml/2006/main">
  <p:tag name="MH" val="20170525221529"/>
  <p:tag name="MH_LIBRARY" val="GRAPHIC"/>
  <p:tag name="MH_ORDER" val="标题 5"/>
</p:tagLst>
</file>

<file path=ppt/tags/tag14.xml><?xml version="1.0" encoding="utf-8"?>
<p:tagLst xmlns:a="http://schemas.openxmlformats.org/drawingml/2006/main" xmlns:r="http://schemas.openxmlformats.org/officeDocument/2006/relationships" xmlns:p="http://schemas.openxmlformats.org/presentationml/2006/main">
  <p:tag name="MH" val="20170525221529"/>
  <p:tag name="MH_LIBRARY" val="GRAPHIC"/>
  <p:tag name="MH_ORDER" val="文本占位符 6"/>
</p:tagLst>
</file>

<file path=ppt/tags/tag15.xml><?xml version="1.0" encoding="utf-8"?>
<p:tagLst xmlns:a="http://schemas.openxmlformats.org/drawingml/2006/main" xmlns:r="http://schemas.openxmlformats.org/officeDocument/2006/relationships" xmlns:p="http://schemas.openxmlformats.org/presentationml/2006/main">
  <p:tag name="MH" val="20170525221529"/>
  <p:tag name="MH_LIBRARY" val="GRAPHIC"/>
  <p:tag name="MH_ORDER" val="Freeform 24"/>
</p:tagLst>
</file>

<file path=ppt/tags/tag16.xml><?xml version="1.0" encoding="utf-8"?>
<p:tagLst xmlns:a="http://schemas.openxmlformats.org/drawingml/2006/main" xmlns:r="http://schemas.openxmlformats.org/officeDocument/2006/relationships" xmlns:p="http://schemas.openxmlformats.org/presentationml/2006/main">
  <p:tag name="MH" val="20170525221529"/>
  <p:tag name="MH_LIBRARY" val="GRAPHIC"/>
  <p:tag name="MH_ORDER" val="Freeform 23"/>
</p:tagLst>
</file>

<file path=ppt/tags/tag17.xml><?xml version="1.0" encoding="utf-8"?>
<p:tagLst xmlns:a="http://schemas.openxmlformats.org/drawingml/2006/main" xmlns:r="http://schemas.openxmlformats.org/officeDocument/2006/relationships" xmlns:p="http://schemas.openxmlformats.org/presentationml/2006/main">
  <p:tag name="MH" val="20170525221529"/>
  <p:tag name="MH_LIBRARY" val="GRAPHIC"/>
  <p:tag name="MH_ORDER" val="文本占位符 4"/>
</p:tagLst>
</file>

<file path=ppt/tags/tag18.xml><?xml version="1.0" encoding="utf-8"?>
<p:tagLst xmlns:a="http://schemas.openxmlformats.org/drawingml/2006/main" xmlns:r="http://schemas.openxmlformats.org/officeDocument/2006/relationships" xmlns:p="http://schemas.openxmlformats.org/presentationml/2006/main">
  <p:tag name="MH" val="20170525221529"/>
  <p:tag name="MH_LIBRARY" val="GRAPHIC"/>
  <p:tag name="MH_ORDER" val="Freeform 12"/>
</p:tagLst>
</file>

<file path=ppt/tags/tag19.xml><?xml version="1.0" encoding="utf-8"?>
<p:tagLst xmlns:a="http://schemas.openxmlformats.org/drawingml/2006/main" xmlns:r="http://schemas.openxmlformats.org/officeDocument/2006/relationships" xmlns:p="http://schemas.openxmlformats.org/presentationml/2006/main">
  <p:tag name="MH" val="20170525221529"/>
  <p:tag name="MH_LIBRARY" val="GRAPHIC"/>
  <p:tag name="MH_ORDER" val="文本框 16"/>
</p:tagLst>
</file>

<file path=ppt/tags/tag2.xml><?xml version="1.0" encoding="utf-8"?>
<p:tagLst xmlns:a="http://schemas.openxmlformats.org/drawingml/2006/main" xmlns:r="http://schemas.openxmlformats.org/officeDocument/2006/relationships" xmlns:p="http://schemas.openxmlformats.org/presentationml/2006/main">
  <p:tag name="MH" val="20170525214548"/>
  <p:tag name="MH_LIBRARY" val="GRAPHIC"/>
  <p:tag name="MH_ORDER" val="Picture 3"/>
</p:tagLst>
</file>

<file path=ppt/tags/tag20.xml><?xml version="1.0" encoding="utf-8"?>
<p:tagLst xmlns:a="http://schemas.openxmlformats.org/drawingml/2006/main" xmlns:r="http://schemas.openxmlformats.org/officeDocument/2006/relationships" xmlns:p="http://schemas.openxmlformats.org/presentationml/2006/main">
  <p:tag name="MH" val="20170525214548"/>
  <p:tag name="MH_LIBRARY" val="GRAPHIC"/>
  <p:tag name="MH_ORDER" val="文本框 15"/>
</p:tagLst>
</file>

<file path=ppt/tags/tag21.xml><?xml version="1.0" encoding="utf-8"?>
<p:tagLst xmlns:a="http://schemas.openxmlformats.org/drawingml/2006/main" xmlns:r="http://schemas.openxmlformats.org/officeDocument/2006/relationships" xmlns:p="http://schemas.openxmlformats.org/presentationml/2006/main">
  <p:tag name="MH" val="20170525214548"/>
  <p:tag name="MH_LIBRARY" val="GRAPHIC"/>
  <p:tag name="MH_ORDER" val="Rectangle 17"/>
</p:tagLst>
</file>

<file path=ppt/tags/tag22.xml><?xml version="1.0" encoding="utf-8"?>
<p:tagLst xmlns:a="http://schemas.openxmlformats.org/drawingml/2006/main" xmlns:r="http://schemas.openxmlformats.org/officeDocument/2006/relationships" xmlns:p="http://schemas.openxmlformats.org/presentationml/2006/main">
  <p:tag name="MH" val="20170525221529"/>
  <p:tag name="MH_LIBRARY" val="GRAPHIC"/>
  <p:tag name="MH_ORDER" val="标题 5"/>
</p:tagLst>
</file>

<file path=ppt/tags/tag23.xml><?xml version="1.0" encoding="utf-8"?>
<p:tagLst xmlns:a="http://schemas.openxmlformats.org/drawingml/2006/main" xmlns:r="http://schemas.openxmlformats.org/officeDocument/2006/relationships" xmlns:p="http://schemas.openxmlformats.org/presentationml/2006/main">
  <p:tag name="MH" val="20170525221529"/>
  <p:tag name="MH_LIBRARY" val="GRAPHIC"/>
  <p:tag name="MH_ORDER" val="文本占位符 6"/>
</p:tagLst>
</file>

<file path=ppt/tags/tag24.xml><?xml version="1.0" encoding="utf-8"?>
<p:tagLst xmlns:a="http://schemas.openxmlformats.org/drawingml/2006/main" xmlns:r="http://schemas.openxmlformats.org/officeDocument/2006/relationships" xmlns:p="http://schemas.openxmlformats.org/presentationml/2006/main">
  <p:tag name="MH" val="20170525221529"/>
  <p:tag name="MH_LIBRARY" val="GRAPHIC"/>
  <p:tag name="MH_ORDER" val="Freeform 24"/>
</p:tagLst>
</file>

<file path=ppt/tags/tag25.xml><?xml version="1.0" encoding="utf-8"?>
<p:tagLst xmlns:a="http://schemas.openxmlformats.org/drawingml/2006/main" xmlns:r="http://schemas.openxmlformats.org/officeDocument/2006/relationships" xmlns:p="http://schemas.openxmlformats.org/presentationml/2006/main">
  <p:tag name="MH" val="20170525221529"/>
  <p:tag name="MH_LIBRARY" val="GRAPHIC"/>
  <p:tag name="MH_ORDER" val="Freeform 23"/>
</p:tagLst>
</file>

<file path=ppt/tags/tag26.xml><?xml version="1.0" encoding="utf-8"?>
<p:tagLst xmlns:a="http://schemas.openxmlformats.org/drawingml/2006/main" xmlns:r="http://schemas.openxmlformats.org/officeDocument/2006/relationships" xmlns:p="http://schemas.openxmlformats.org/presentationml/2006/main">
  <p:tag name="MH" val="20170525221529"/>
  <p:tag name="MH_LIBRARY" val="GRAPHIC"/>
  <p:tag name="MH_ORDER" val="文本占位符 4"/>
</p:tagLst>
</file>

<file path=ppt/tags/tag27.xml><?xml version="1.0" encoding="utf-8"?>
<p:tagLst xmlns:a="http://schemas.openxmlformats.org/drawingml/2006/main" xmlns:r="http://schemas.openxmlformats.org/officeDocument/2006/relationships" xmlns:p="http://schemas.openxmlformats.org/presentationml/2006/main">
  <p:tag name="MH" val="20170525221529"/>
  <p:tag name="MH_LIBRARY" val="GRAPHIC"/>
  <p:tag name="MH_ORDER" val="Freeform 12"/>
</p:tagLst>
</file>

<file path=ppt/tags/tag28.xml><?xml version="1.0" encoding="utf-8"?>
<p:tagLst xmlns:a="http://schemas.openxmlformats.org/drawingml/2006/main" xmlns:r="http://schemas.openxmlformats.org/officeDocument/2006/relationships" xmlns:p="http://schemas.openxmlformats.org/presentationml/2006/main">
  <p:tag name="MH" val="20170525221529"/>
  <p:tag name="MH_LIBRARY" val="GRAPHIC"/>
  <p:tag name="MH_ORDER" val="文本框 16"/>
</p:tagLst>
</file>

<file path=ppt/tags/tag29.xml><?xml version="1.0" encoding="utf-8"?>
<p:tagLst xmlns:a="http://schemas.openxmlformats.org/drawingml/2006/main" xmlns:r="http://schemas.openxmlformats.org/officeDocument/2006/relationships" xmlns:p="http://schemas.openxmlformats.org/presentationml/2006/main">
  <p:tag name="MH" val="20170525214548"/>
  <p:tag name="MH_LIBRARY" val="GRAPHIC"/>
  <p:tag name="MH_ORDER" val="文本框 15"/>
</p:tagLst>
</file>

<file path=ppt/tags/tag3.xml><?xml version="1.0" encoding="utf-8"?>
<p:tagLst xmlns:a="http://schemas.openxmlformats.org/drawingml/2006/main" xmlns:r="http://schemas.openxmlformats.org/officeDocument/2006/relationships" xmlns:p="http://schemas.openxmlformats.org/presentationml/2006/main">
  <p:tag name="MH" val="20170525214548"/>
  <p:tag name="MH_LIBRARY" val="GRAPHIC"/>
  <p:tag name="MH_ORDER" val="文本框 15"/>
</p:tagLst>
</file>

<file path=ppt/tags/tag30.xml><?xml version="1.0" encoding="utf-8"?>
<p:tagLst xmlns:a="http://schemas.openxmlformats.org/drawingml/2006/main" xmlns:r="http://schemas.openxmlformats.org/officeDocument/2006/relationships" xmlns:p="http://schemas.openxmlformats.org/presentationml/2006/main">
  <p:tag name="MH" val="20170525214548"/>
  <p:tag name="MH_LIBRARY" val="GRAPHIC"/>
  <p:tag name="MH_ORDER" val="Rectangle 17"/>
</p:tagLst>
</file>

<file path=ppt/tags/tag31.xml><?xml version="1.0" encoding="utf-8"?>
<p:tagLst xmlns:a="http://schemas.openxmlformats.org/drawingml/2006/main" xmlns:r="http://schemas.openxmlformats.org/officeDocument/2006/relationships" xmlns:p="http://schemas.openxmlformats.org/presentationml/2006/main">
  <p:tag name="MH" val="20170525221529"/>
  <p:tag name="MH_LIBRARY" val="GRAPHIC"/>
  <p:tag name="MH_ORDER" val="标题 5"/>
</p:tagLst>
</file>

<file path=ppt/tags/tag32.xml><?xml version="1.0" encoding="utf-8"?>
<p:tagLst xmlns:a="http://schemas.openxmlformats.org/drawingml/2006/main" xmlns:r="http://schemas.openxmlformats.org/officeDocument/2006/relationships" xmlns:p="http://schemas.openxmlformats.org/presentationml/2006/main">
  <p:tag name="MH" val="20170525221529"/>
  <p:tag name="MH_LIBRARY" val="GRAPHIC"/>
  <p:tag name="MH_ORDER" val="文本占位符 6"/>
</p:tagLst>
</file>

<file path=ppt/tags/tag33.xml><?xml version="1.0" encoding="utf-8"?>
<p:tagLst xmlns:a="http://schemas.openxmlformats.org/drawingml/2006/main" xmlns:r="http://schemas.openxmlformats.org/officeDocument/2006/relationships" xmlns:p="http://schemas.openxmlformats.org/presentationml/2006/main">
  <p:tag name="MH" val="20170525221529"/>
  <p:tag name="MH_LIBRARY" val="GRAPHIC"/>
  <p:tag name="MH_ORDER" val="Freeform 24"/>
</p:tagLst>
</file>

<file path=ppt/tags/tag34.xml><?xml version="1.0" encoding="utf-8"?>
<p:tagLst xmlns:a="http://schemas.openxmlformats.org/drawingml/2006/main" xmlns:r="http://schemas.openxmlformats.org/officeDocument/2006/relationships" xmlns:p="http://schemas.openxmlformats.org/presentationml/2006/main">
  <p:tag name="MH" val="20170525221529"/>
  <p:tag name="MH_LIBRARY" val="GRAPHIC"/>
  <p:tag name="MH_ORDER" val="Freeform 23"/>
</p:tagLst>
</file>

<file path=ppt/tags/tag35.xml><?xml version="1.0" encoding="utf-8"?>
<p:tagLst xmlns:a="http://schemas.openxmlformats.org/drawingml/2006/main" xmlns:r="http://schemas.openxmlformats.org/officeDocument/2006/relationships" xmlns:p="http://schemas.openxmlformats.org/presentationml/2006/main">
  <p:tag name="MH" val="20170525221529"/>
  <p:tag name="MH_LIBRARY" val="GRAPHIC"/>
  <p:tag name="MH_ORDER" val="文本占位符 4"/>
</p:tagLst>
</file>

<file path=ppt/tags/tag36.xml><?xml version="1.0" encoding="utf-8"?>
<p:tagLst xmlns:a="http://schemas.openxmlformats.org/drawingml/2006/main" xmlns:r="http://schemas.openxmlformats.org/officeDocument/2006/relationships" xmlns:p="http://schemas.openxmlformats.org/presentationml/2006/main">
  <p:tag name="MH" val="20170525221529"/>
  <p:tag name="MH_LIBRARY" val="GRAPHIC"/>
  <p:tag name="MH_ORDER" val="Freeform 12"/>
</p:tagLst>
</file>

<file path=ppt/tags/tag37.xml><?xml version="1.0" encoding="utf-8"?>
<p:tagLst xmlns:a="http://schemas.openxmlformats.org/drawingml/2006/main" xmlns:r="http://schemas.openxmlformats.org/officeDocument/2006/relationships" xmlns:p="http://schemas.openxmlformats.org/presentationml/2006/main">
  <p:tag name="MH" val="20170525221529"/>
  <p:tag name="MH_LIBRARY" val="GRAPHIC"/>
  <p:tag name="MH_ORDER" val="文本框 16"/>
</p:tagLst>
</file>

<file path=ppt/tags/tag38.xml><?xml version="1.0" encoding="utf-8"?>
<p:tagLst xmlns:a="http://schemas.openxmlformats.org/drawingml/2006/main" xmlns:r="http://schemas.openxmlformats.org/officeDocument/2006/relationships" xmlns:p="http://schemas.openxmlformats.org/presentationml/2006/main">
  <p:tag name="MH" val="20170525214548"/>
  <p:tag name="MH_LIBRARY" val="GRAPHIC"/>
  <p:tag name="MH_ORDER" val="文本框 15"/>
</p:tagLst>
</file>

<file path=ppt/tags/tag39.xml><?xml version="1.0" encoding="utf-8"?>
<p:tagLst xmlns:a="http://schemas.openxmlformats.org/drawingml/2006/main" xmlns:r="http://schemas.openxmlformats.org/officeDocument/2006/relationships" xmlns:p="http://schemas.openxmlformats.org/presentationml/2006/main">
  <p:tag name="MH" val="20170525214548"/>
  <p:tag name="MH_LIBRARY" val="GRAPHIC"/>
  <p:tag name="MH_ORDER" val="Rectangle 17"/>
</p:tagLst>
</file>

<file path=ppt/tags/tag4.xml><?xml version="1.0" encoding="utf-8"?>
<p:tagLst xmlns:a="http://schemas.openxmlformats.org/drawingml/2006/main" xmlns:r="http://schemas.openxmlformats.org/officeDocument/2006/relationships" xmlns:p="http://schemas.openxmlformats.org/presentationml/2006/main">
  <p:tag name="MH" val="20170525214548"/>
  <p:tag name="MH_LIBRARY" val="GRAPHIC"/>
  <p:tag name="MH_ORDER" val="Rectangle 17"/>
</p:tagLst>
</file>

<file path=ppt/tags/tag40.xml><?xml version="1.0" encoding="utf-8"?>
<p:tagLst xmlns:a="http://schemas.openxmlformats.org/drawingml/2006/main" xmlns:r="http://schemas.openxmlformats.org/officeDocument/2006/relationships" xmlns:p="http://schemas.openxmlformats.org/presentationml/2006/main">
  <p:tag name="MH" val="20170525221529"/>
  <p:tag name="MH_LIBRARY" val="GRAPHIC"/>
  <p:tag name="MH_ORDER" val="标题 5"/>
</p:tagLst>
</file>

<file path=ppt/tags/tag41.xml><?xml version="1.0" encoding="utf-8"?>
<p:tagLst xmlns:a="http://schemas.openxmlformats.org/drawingml/2006/main" xmlns:r="http://schemas.openxmlformats.org/officeDocument/2006/relationships" xmlns:p="http://schemas.openxmlformats.org/presentationml/2006/main">
  <p:tag name="MH" val="20170525221529"/>
  <p:tag name="MH_LIBRARY" val="GRAPHIC"/>
  <p:tag name="MH_ORDER" val="文本占位符 6"/>
</p:tagLst>
</file>

<file path=ppt/tags/tag42.xml><?xml version="1.0" encoding="utf-8"?>
<p:tagLst xmlns:a="http://schemas.openxmlformats.org/drawingml/2006/main" xmlns:r="http://schemas.openxmlformats.org/officeDocument/2006/relationships" xmlns:p="http://schemas.openxmlformats.org/presentationml/2006/main">
  <p:tag name="MH" val="20170525221529"/>
  <p:tag name="MH_LIBRARY" val="GRAPHIC"/>
  <p:tag name="MH_ORDER" val="Freeform 24"/>
</p:tagLst>
</file>

<file path=ppt/tags/tag43.xml><?xml version="1.0" encoding="utf-8"?>
<p:tagLst xmlns:a="http://schemas.openxmlformats.org/drawingml/2006/main" xmlns:r="http://schemas.openxmlformats.org/officeDocument/2006/relationships" xmlns:p="http://schemas.openxmlformats.org/presentationml/2006/main">
  <p:tag name="MH" val="20170525221529"/>
  <p:tag name="MH_LIBRARY" val="GRAPHIC"/>
  <p:tag name="MH_ORDER" val="Freeform 23"/>
</p:tagLst>
</file>

<file path=ppt/tags/tag44.xml><?xml version="1.0" encoding="utf-8"?>
<p:tagLst xmlns:a="http://schemas.openxmlformats.org/drawingml/2006/main" xmlns:r="http://schemas.openxmlformats.org/officeDocument/2006/relationships" xmlns:p="http://schemas.openxmlformats.org/presentationml/2006/main">
  <p:tag name="MH" val="20170525221529"/>
  <p:tag name="MH_LIBRARY" val="GRAPHIC"/>
  <p:tag name="MH_ORDER" val="文本占位符 4"/>
</p:tagLst>
</file>

<file path=ppt/tags/tag45.xml><?xml version="1.0" encoding="utf-8"?>
<p:tagLst xmlns:a="http://schemas.openxmlformats.org/drawingml/2006/main" xmlns:r="http://schemas.openxmlformats.org/officeDocument/2006/relationships" xmlns:p="http://schemas.openxmlformats.org/presentationml/2006/main">
  <p:tag name="MH" val="20170525221529"/>
  <p:tag name="MH_LIBRARY" val="GRAPHIC"/>
  <p:tag name="MH_ORDER" val="Freeform 12"/>
</p:tagLst>
</file>

<file path=ppt/tags/tag46.xml><?xml version="1.0" encoding="utf-8"?>
<p:tagLst xmlns:a="http://schemas.openxmlformats.org/drawingml/2006/main" xmlns:r="http://schemas.openxmlformats.org/officeDocument/2006/relationships" xmlns:p="http://schemas.openxmlformats.org/presentationml/2006/main">
  <p:tag name="MH" val="20170525221529"/>
  <p:tag name="MH_LIBRARY" val="GRAPHIC"/>
  <p:tag name="MH_ORDER" val="文本框 16"/>
</p:tagLst>
</file>

<file path=ppt/tags/tag47.xml><?xml version="1.0" encoding="utf-8"?>
<p:tagLst xmlns:a="http://schemas.openxmlformats.org/drawingml/2006/main" xmlns:r="http://schemas.openxmlformats.org/officeDocument/2006/relationships" xmlns:p="http://schemas.openxmlformats.org/presentationml/2006/main">
  <p:tag name="MH" val="20170525214548"/>
  <p:tag name="MH_LIBRARY" val="GRAPHIC"/>
  <p:tag name="MH_ORDER" val="文本框 15"/>
</p:tagLst>
</file>

<file path=ppt/tags/tag48.xml><?xml version="1.0" encoding="utf-8"?>
<p:tagLst xmlns:a="http://schemas.openxmlformats.org/drawingml/2006/main" xmlns:r="http://schemas.openxmlformats.org/officeDocument/2006/relationships" xmlns:p="http://schemas.openxmlformats.org/presentationml/2006/main">
  <p:tag name="MH" val="20170525214548"/>
  <p:tag name="MH_LIBRARY" val="GRAPHIC"/>
  <p:tag name="MH_ORDER" val="Rectangle 17"/>
</p:tagLst>
</file>

<file path=ppt/tags/tag5.xml><?xml version="1.0" encoding="utf-8"?>
<p:tagLst xmlns:a="http://schemas.openxmlformats.org/drawingml/2006/main" xmlns:r="http://schemas.openxmlformats.org/officeDocument/2006/relationships" xmlns:p="http://schemas.openxmlformats.org/presentationml/2006/main">
  <p:tag name="MH" val="20170525214548"/>
  <p:tag name="MH_LIBRARY" val="GRAPHIC"/>
  <p:tag name="MH_ORDER" val="Rectangle 13"/>
</p:tagLst>
</file>

<file path=ppt/tags/tag6.xml><?xml version="1.0" encoding="utf-8"?>
<p:tagLst xmlns:a="http://schemas.openxmlformats.org/drawingml/2006/main" xmlns:r="http://schemas.openxmlformats.org/officeDocument/2006/relationships" xmlns:p="http://schemas.openxmlformats.org/presentationml/2006/main">
  <p:tag name="MH" val="20170525214548"/>
  <p:tag name="MH_LIBRARY" val="GRAPHIC"/>
  <p:tag name="MH_ORDER" val="TextBox 18"/>
</p:tagLst>
</file>

<file path=ppt/tags/tag7.xml><?xml version="1.0" encoding="utf-8"?>
<p:tagLst xmlns:a="http://schemas.openxmlformats.org/drawingml/2006/main" xmlns:r="http://schemas.openxmlformats.org/officeDocument/2006/relationships" xmlns:p="http://schemas.openxmlformats.org/presentationml/2006/main">
  <p:tag name="MH" val="20170525214548"/>
  <p:tag name="MH_LIBRARY" val="GRAPHIC"/>
  <p:tag name="MH_ORDER" val="Rectangle 14"/>
</p:tagLst>
</file>

<file path=ppt/tags/tag8.xml><?xml version="1.0" encoding="utf-8"?>
<p:tagLst xmlns:a="http://schemas.openxmlformats.org/drawingml/2006/main" xmlns:r="http://schemas.openxmlformats.org/officeDocument/2006/relationships" xmlns:p="http://schemas.openxmlformats.org/presentationml/2006/main">
  <p:tag name="MH" val="20170525214548"/>
  <p:tag name="MH_LIBRARY" val="GRAPHIC"/>
  <p:tag name="MH_ORDER" val="TextBox 17"/>
</p:tagLst>
</file>

<file path=ppt/tags/tag9.xml><?xml version="1.0" encoding="utf-8"?>
<p:tagLst xmlns:a="http://schemas.openxmlformats.org/drawingml/2006/main" xmlns:r="http://schemas.openxmlformats.org/officeDocument/2006/relationships" xmlns:p="http://schemas.openxmlformats.org/presentationml/2006/main">
  <p:tag name="MH" val="20170525214548"/>
  <p:tag name="MH_LIBRARY" val="GRAPHIC"/>
  <p:tag name="MH_ORDER" val="Rectangle 12"/>
</p:tagLst>
</file>

<file path=ppt/theme/theme1.xml><?xml version="1.0" encoding="utf-8"?>
<a:theme xmlns:a="http://schemas.openxmlformats.org/drawingml/2006/main" name="www.2ppt.com">
  <a:themeElements>
    <a:clrScheme name="Office 主题​​">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主题​​">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0</TotalTime>
  <Words>837</Words>
  <Application>Microsoft Office PowerPoint</Application>
  <PresentationFormat>全屏显示(16:9)</PresentationFormat>
  <Paragraphs>162</Paragraphs>
  <Slides>27</Slides>
  <Notes>18</Notes>
  <HiddenSlides>0</HiddenSlides>
  <MMClips>0</MMClips>
  <ScaleCrop>false</ScaleCrop>
  <HeadingPairs>
    <vt:vector size="6" baseType="variant">
      <vt:variant>
        <vt:lpstr>已用的字体</vt:lpstr>
      </vt:variant>
      <vt:variant>
        <vt:i4>19</vt:i4>
      </vt:variant>
      <vt:variant>
        <vt:lpstr>主题</vt:lpstr>
      </vt:variant>
      <vt:variant>
        <vt:i4>1</vt:i4>
      </vt:variant>
      <vt:variant>
        <vt:lpstr>幻灯片标题</vt:lpstr>
      </vt:variant>
      <vt:variant>
        <vt:i4>27</vt:i4>
      </vt:variant>
    </vt:vector>
  </HeadingPairs>
  <TitlesOfParts>
    <vt:vector size="47" baseType="lpstr">
      <vt:lpstr>Arial Unicode MS</vt:lpstr>
      <vt:lpstr>DIN-BoldItalic</vt:lpstr>
      <vt:lpstr>Impact MT Std</vt:lpstr>
      <vt:lpstr>Microsoft YaHei UI</vt:lpstr>
      <vt:lpstr>MS UI Gothic</vt:lpstr>
      <vt:lpstr>等线</vt:lpstr>
      <vt:lpstr>等线 Light</vt:lpstr>
      <vt:lpstr>方正粗圆_GBK</vt:lpstr>
      <vt:lpstr>方正正黑简体</vt:lpstr>
      <vt:lpstr>方正中等线简体</vt:lpstr>
      <vt:lpstr>黑体</vt:lpstr>
      <vt:lpstr>宋体</vt:lpstr>
      <vt:lpstr>微软雅黑</vt:lpstr>
      <vt:lpstr>幼圆</vt:lpstr>
      <vt:lpstr>Arial</vt:lpstr>
      <vt:lpstr>Calibri</vt:lpstr>
      <vt:lpstr>Calibri Light</vt:lpstr>
      <vt:lpstr>Impact</vt:lpstr>
      <vt:lpstr>Wingdings</vt:lpstr>
      <vt:lpstr>www.2ppt.com</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www.ppt818.com</dc:title>
  <dc:subject>www.ppt818.com</dc:subject>
  <dc:creator>www.ppt818.com</dc:creator>
  <dc:description>www.ppt818.com-提供资源下载</dc:description>
  <cp:lastModifiedBy>Windows 用户</cp:lastModifiedBy>
  <cp:revision>2</cp:revision>
  <dcterms:created xsi:type="dcterms:W3CDTF">2021-07-22T06:13:48Z</dcterms:created>
  <dcterms:modified xsi:type="dcterms:W3CDTF">2023-01-10T06:04:52Z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81E32D8EA344469891B65CAB1B4D6A15</vt:lpwstr>
  </property>
  <property fmtid="{D5CDD505-2E9C-101B-9397-08002B2CF9AE}" pid="3" name="KSOProductBuildVer">
    <vt:lpwstr>2052-11.1.0.10495</vt:lpwstr>
  </property>
  <property fmtid="{A09F084E-AD41-489F-8076-AA5BE3082BCA}" pid="100">
    <vt:ui4>5</vt:ui4>
  </property>
  <property fmtid="{64440492-4C8B-11D1-8B70-080036B11A03}" pid="11">
    <vt:lpwstr>www.2ppt.com-爱PPT提供资源下载</vt:lpwstr>
  </property>
</Properties>
</file>