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11E9BD-5417-45BB-9F69-F356611D4B9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399C5F-CFE3-4B2F-857E-0CDC92A5A78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164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483768" y="1412776"/>
            <a:ext cx="5616624" cy="362532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draw a kite.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Lisa: OK!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Colour it pink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orange and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grey.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Lisa: All right.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fly it.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Lisa: Great!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sing 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again.</a:t>
            </a:r>
            <a:endParaRPr lang="zh-CN" altLang="en-US" sz="24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2286710"/>
            <a:ext cx="7570043" cy="822647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song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03200"/>
            <a:ext cx="8229600" cy="114300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orange is </a:t>
            </a:r>
            <a:r>
              <a:rPr lang="zh-CN" altLang="en-US" sz="24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orange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099" name="Picture 3" descr="9422601_164423635002_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02456" y="980728"/>
            <a:ext cx="779621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114" y="764704"/>
            <a:ext cx="8639943" cy="778669"/>
          </a:xfrm>
          <a:noFill/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rainbow is pink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blue, green, yellow, orange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red.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899592" y="1844824"/>
            <a:ext cx="7392988" cy="331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063164" cy="1325880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draw a kite.</a:t>
            </a:r>
          </a:p>
        </p:txBody>
      </p:sp>
      <p:pic>
        <p:nvPicPr>
          <p:cNvPr id="6147" name="Picture 3" descr="136197249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340768"/>
            <a:ext cx="6094413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88640"/>
            <a:ext cx="6063164" cy="1325880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it pink.</a:t>
            </a:r>
          </a:p>
        </p:txBody>
      </p:sp>
      <p:pic>
        <p:nvPicPr>
          <p:cNvPr id="4" name="Picture 3" descr="136197249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340768"/>
            <a:ext cx="6094413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31" y="260648"/>
            <a:ext cx="8650287" cy="1143000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it pink and orange.</a:t>
            </a:r>
          </a:p>
        </p:txBody>
      </p:sp>
      <p:pic>
        <p:nvPicPr>
          <p:cNvPr id="4" name="Picture 3" descr="136197249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340768"/>
            <a:ext cx="6094413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346075"/>
            <a:ext cx="8229600" cy="114300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Color it pink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orange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grey.</a:t>
            </a:r>
          </a:p>
        </p:txBody>
      </p:sp>
      <p:pic>
        <p:nvPicPr>
          <p:cNvPr id="4" name="Picture 3" descr="136197249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340768"/>
            <a:ext cx="6094413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3" name="Picture 3" descr="21058763212911069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87" y="620688"/>
            <a:ext cx="9066213" cy="566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27088" y="1127125"/>
            <a:ext cx="3817937" cy="1438275"/>
          </a:xfrm>
          <a:prstGeom prst="cloudCallout">
            <a:avLst>
              <a:gd name="adj1" fmla="val -23306"/>
              <a:gd name="adj2" fmla="val 93468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fly it.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724525" y="1920875"/>
            <a:ext cx="1778000" cy="609600"/>
          </a:xfrm>
          <a:prstGeom prst="wedgeRoundRectCallout">
            <a:avLst>
              <a:gd name="adj1" fmla="val -8750"/>
              <a:gd name="adj2" fmla="val 120134"/>
              <a:gd name="adj3" fmla="val 16667"/>
            </a:avLst>
          </a:prstGeom>
          <a:solidFill>
            <a:srgbClr val="A1FDB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Great!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412776"/>
            <a:ext cx="8229600" cy="1141413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chant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996952"/>
            <a:ext cx="8348289" cy="170802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Red and yellow and pink and green,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purple and orange and blue.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can sing a rainbow, sing a rainbow, sing a rainbow now.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29_课件1</Template>
  <TotalTime>0</TotalTime>
  <Words>152</Words>
  <Application>Microsoft Office PowerPoint</Application>
  <PresentationFormat>全屏显示(4:3)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What colour is it?</vt:lpstr>
      <vt:lpstr>The orange is orange.</vt:lpstr>
      <vt:lpstr>The rainbow is pink, blue, green, yellow, orange and red.</vt:lpstr>
      <vt:lpstr>Let’s draw a kite.</vt:lpstr>
      <vt:lpstr>Colour it pink.</vt:lpstr>
      <vt:lpstr>Colour it pink and orange.</vt:lpstr>
      <vt:lpstr>Color it pink, orange and grey.</vt:lpstr>
      <vt:lpstr>PowerPoint 演示文稿</vt:lpstr>
      <vt:lpstr>Let’s chant</vt:lpstr>
      <vt:lpstr>PowerPoint 演示文稿</vt:lpstr>
      <vt:lpstr>Let’s sing again.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2020-05-25T08:32:00Z</dcterms:created>
  <dcterms:modified xsi:type="dcterms:W3CDTF">2023-01-16T19:40:01Z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CEF70CA3B4234866A814250C6CDB2FBD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