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56" r:id="rId2"/>
    <p:sldId id="273" r:id="rId3"/>
    <p:sldId id="267" r:id="rId4"/>
    <p:sldId id="263" r:id="rId5"/>
    <p:sldId id="279" r:id="rId6"/>
    <p:sldId id="269" r:id="rId7"/>
    <p:sldId id="282" r:id="rId8"/>
    <p:sldId id="268" r:id="rId9"/>
    <p:sldId id="283" r:id="rId10"/>
    <p:sldId id="272" r:id="rId11"/>
    <p:sldId id="261" r:id="rId12"/>
    <p:sldId id="277" r:id="rId13"/>
    <p:sldId id="278" r:id="rId14"/>
    <p:sldId id="270" r:id="rId15"/>
    <p:sldId id="274" r:id="rId16"/>
  </p:sldIdLst>
  <p:sldSz cx="9144000" cy="5143500" type="screen16x9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sz="4400" b="1" kern="1200">
        <a:solidFill>
          <a:schemeClr val="tx1"/>
        </a:solidFill>
        <a:latin typeface="NewTiffany" pitchFamily="2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400" b="1" kern="1200">
        <a:solidFill>
          <a:schemeClr val="tx1"/>
        </a:solidFill>
        <a:latin typeface="NewTiffany" pitchFamily="2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400" b="1" kern="1200">
        <a:solidFill>
          <a:schemeClr val="tx1"/>
        </a:solidFill>
        <a:latin typeface="NewTiffany" pitchFamily="2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400" b="1" kern="1200">
        <a:solidFill>
          <a:schemeClr val="tx1"/>
        </a:solidFill>
        <a:latin typeface="NewTiffany" pitchFamily="2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400" b="1" kern="1200">
        <a:solidFill>
          <a:schemeClr val="tx1"/>
        </a:solidFill>
        <a:latin typeface="NewTiffany" pitchFamily="2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4400" b="1" kern="1200">
        <a:solidFill>
          <a:schemeClr val="tx1"/>
        </a:solidFill>
        <a:latin typeface="NewTiffany" pitchFamily="2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sz="4400" b="1" kern="1200">
        <a:solidFill>
          <a:schemeClr val="tx1"/>
        </a:solidFill>
        <a:latin typeface="NewTiffany" pitchFamily="2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sz="4400" b="1" kern="1200">
        <a:solidFill>
          <a:schemeClr val="tx1"/>
        </a:solidFill>
        <a:latin typeface="NewTiffany" pitchFamily="2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sz="4400" b="1" kern="1200">
        <a:solidFill>
          <a:schemeClr val="tx1"/>
        </a:solidFill>
        <a:latin typeface="NewTiffany" pitchFamily="2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294" y="-80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8" d="100"/>
        <a:sy n="16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DD5736-D141-4E8E-B792-4C36E801CE3F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131EF2-6EC7-4E0B-A922-1D1FAFDCD3F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131EF2-6EC7-4E0B-A922-1D1FAFDCD3F7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EAD8E9-BC45-4C4A-AE00-8DA7627BAD27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>
    <p:zoom dir="in"/>
    <p:sndAc>
      <p:stSnd>
        <p:snd r:embed="rId1" name="变出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4CC58D-BE65-47B1-BA7F-C88606EDC8E8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>
    <p:zoom dir="in"/>
    <p:sndAc>
      <p:stSnd>
        <p:snd r:embed="rId1" name="变出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04A802-6BA7-4951-91F5-39EFB17E0516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>
    <p:zoom dir="in"/>
    <p:sndAc>
      <p:stSnd>
        <p:snd r:embed="rId1" name="变出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71435E-65D7-4802-87C2-88DF16A4B9F0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>
    <p:zoom dir="in"/>
    <p:sndAc>
      <p:stSnd>
        <p:snd r:embed="rId1" name="变出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28CB5-16DF-4CC7-896A-98ED6B9004B3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>
    <p:zoom dir="in"/>
    <p:sndAc>
      <p:stSnd>
        <p:snd r:embed="rId1" name="变出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2E6465-5F1A-4F09-912B-D0F8B4FA2615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>
    <p:zoom dir="in"/>
    <p:sndAc>
      <p:stSnd>
        <p:snd r:embed="rId1" name="变出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58A0CF-A04F-4116-871F-1A2B8E1DBDF2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>
    <p:zoom dir="in"/>
    <p:sndAc>
      <p:stSnd>
        <p:snd r:embed="rId1" name="变出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A6C988-AAB6-41D6-A6B3-5D540102E3F0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>
    <p:zoom dir="in"/>
    <p:sndAc>
      <p:stSnd>
        <p:snd r:embed="rId1" name="变出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930426-0F95-4148-89BF-235F07A7633F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>
    <p:zoom dir="in"/>
    <p:sndAc>
      <p:stSnd>
        <p:snd r:embed="rId1" name="变出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8F733-0326-40A5-B259-6B309201CABD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>
    <p:zoom dir="in"/>
    <p:sndAc>
      <p:stSnd>
        <p:snd r:embed="rId1" name="变出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F3AFBA-9DB9-4B65-B53D-6BDA955EF625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>
    <p:zoom dir="in"/>
    <p:sndAc>
      <p:stSnd>
        <p:snd r:embed="rId1" name="变出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 b="0">
                <a:latin typeface="+mn-lt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 b="0">
                <a:latin typeface="+mn-lt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 b="0">
                <a:latin typeface="+mn-lt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68F9105F-9A1D-402C-8174-7D06C44231F1}" type="slidenum">
              <a:rPr lang="en-US" altLang="zh-CN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zoom dir="in"/>
    <p:sndAc>
      <p:stSnd>
        <p:snd r:embed="rId13" name="变出.wav"/>
      </p:stSnd>
    </p:sndAc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579926">
            <a:off x="6947624" y="2378710"/>
            <a:ext cx="1864893" cy="131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971600" y="771550"/>
            <a:ext cx="460851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400" b="1">
                <a:solidFill>
                  <a:schemeClr val="tx1"/>
                </a:solidFill>
                <a:latin typeface="NewTiffany" pitchFamily="2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4400" b="1">
                <a:solidFill>
                  <a:schemeClr val="tx1"/>
                </a:solidFill>
                <a:latin typeface="NewTiffany" pitchFamily="2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4400" b="1">
                <a:solidFill>
                  <a:schemeClr val="tx1"/>
                </a:solidFill>
                <a:latin typeface="NewTiffany" pitchFamily="2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4400" b="1">
                <a:solidFill>
                  <a:schemeClr val="tx1"/>
                </a:solidFill>
                <a:latin typeface="NewTiffany" pitchFamily="2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4400" b="1">
                <a:solidFill>
                  <a:schemeClr val="tx1"/>
                </a:solidFill>
                <a:latin typeface="NewTiffany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NewTiffany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NewTiffany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NewTiffany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NewTiffany" pitchFamily="2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5400" dirty="0"/>
              <a:t>UNIT 5  </a:t>
            </a:r>
            <a:r>
              <a:rPr lang="en-US" altLang="zh-CN" sz="5400" dirty="0" smtClean="0"/>
              <a:t>Lesson </a:t>
            </a:r>
            <a:r>
              <a:rPr lang="en-US" altLang="zh-CN" sz="5400" dirty="0"/>
              <a:t>3</a:t>
            </a: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810792" y="2019885"/>
            <a:ext cx="5461991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400" b="1">
                <a:solidFill>
                  <a:schemeClr val="tx1"/>
                </a:solidFill>
                <a:latin typeface="NewTiffany" pitchFamily="2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4400" b="1">
                <a:solidFill>
                  <a:schemeClr val="tx1"/>
                </a:solidFill>
                <a:latin typeface="NewTiffany" pitchFamily="2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4400" b="1">
                <a:solidFill>
                  <a:schemeClr val="tx1"/>
                </a:solidFill>
                <a:latin typeface="NewTiffany" pitchFamily="2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4400" b="1">
                <a:solidFill>
                  <a:schemeClr val="tx1"/>
                </a:solidFill>
                <a:latin typeface="NewTiffany" pitchFamily="2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4400" b="1">
                <a:solidFill>
                  <a:schemeClr val="tx1"/>
                </a:solidFill>
                <a:latin typeface="NewTiffany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NewTiffany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NewTiffany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NewTiffany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NewTiffany" pitchFamily="2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6000" dirty="0"/>
              <a:t>How much is this shirt?</a:t>
            </a:r>
          </a:p>
        </p:txBody>
      </p:sp>
      <p:pic>
        <p:nvPicPr>
          <p:cNvPr id="2053" name="Picture 5" descr="W020130705618947809991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76256" y="297657"/>
            <a:ext cx="2158752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985503" y="4060090"/>
            <a:ext cx="5112568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zoom dir="in"/>
    <p:sndAc>
      <p:stSnd>
        <p:snd r:embed="rId2" name="变出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 tmFilter="0, 0; .2, .5; .8, .5; 1, 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500" autoRev="1" fill="hold"/>
                                        <p:tgtEl>
                                          <p:spTgt spid="20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WordArt 2"/>
          <p:cNvSpPr>
            <a:spLocks noChangeArrowheads="1" noChangeShapeType="1" noTextEdit="1"/>
          </p:cNvSpPr>
          <p:nvPr/>
        </p:nvSpPr>
        <p:spPr bwMode="auto">
          <a:xfrm>
            <a:off x="762001" y="114300"/>
            <a:ext cx="6638925" cy="12858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altLang="zh-CN" sz="6000" kern="10">
                <a:ln w="9525">
                  <a:solidFill>
                    <a:srgbClr val="FF00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Watch and answer</a:t>
            </a:r>
            <a:endParaRPr lang="zh-CN" altLang="en-US" sz="6000" kern="10">
              <a:ln w="9525">
                <a:solidFill>
                  <a:srgbClr val="FF00FF"/>
                </a:solidFill>
                <a:rou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777875" y="1716881"/>
            <a:ext cx="569579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 b="1">
                <a:solidFill>
                  <a:schemeClr val="tx1"/>
                </a:solidFill>
                <a:latin typeface="NewTiffany" pitchFamily="2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4400" b="1">
                <a:solidFill>
                  <a:schemeClr val="tx1"/>
                </a:solidFill>
                <a:latin typeface="NewTiffany" pitchFamily="2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4400" b="1">
                <a:solidFill>
                  <a:schemeClr val="tx1"/>
                </a:solidFill>
                <a:latin typeface="NewTiffany" pitchFamily="2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4400" b="1">
                <a:solidFill>
                  <a:schemeClr val="tx1"/>
                </a:solidFill>
                <a:latin typeface="NewTiffany" pitchFamily="2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4400" b="1">
                <a:solidFill>
                  <a:schemeClr val="tx1"/>
                </a:solidFill>
                <a:latin typeface="NewTiffany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NewTiffany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NewTiffany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NewTiffany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NewTiffany" pitchFamily="2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dirty="0">
                <a:solidFill>
                  <a:srgbClr val="0000FF"/>
                </a:solidFill>
                <a:latin typeface="Times New Roman" panose="02020603050405020304" pitchFamily="18" charset="0"/>
              </a:rPr>
              <a:t>1.</a:t>
            </a:r>
            <a:r>
              <a:rPr lang="en-US" altLang="zh-CN" dirty="0">
                <a:solidFill>
                  <a:srgbClr val="0000FF"/>
                </a:solidFill>
              </a:rPr>
              <a:t>How much is the shirt? 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dirty="0">
                <a:solidFill>
                  <a:srgbClr val="0000FF"/>
                </a:solidFill>
                <a:latin typeface="Times New Roman" panose="02020603050405020304" pitchFamily="18" charset="0"/>
              </a:rPr>
              <a:t>2.</a:t>
            </a:r>
            <a:r>
              <a:rPr lang="en-US" altLang="zh-CN" dirty="0">
                <a:solidFill>
                  <a:srgbClr val="0000FF"/>
                </a:solidFill>
              </a:rPr>
              <a:t>How much are the trousers?</a:t>
            </a:r>
            <a:r>
              <a:rPr lang="en-US" altLang="zh-CN" dirty="0">
                <a:solidFill>
                  <a:srgbClr val="0000FF"/>
                </a:solidFill>
                <a:latin typeface="Century" panose="02040604050505020304" pitchFamily="18" charset="0"/>
              </a:rPr>
              <a:t>   </a:t>
            </a:r>
            <a:endParaRPr lang="en-US" altLang="zh-CN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>
    <p:zoom dir="in"/>
    <p:sndAc>
      <p:stSnd>
        <p:snd r:embed="rId2" name="变出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WordArt 2"/>
          <p:cNvSpPr>
            <a:spLocks noChangeArrowheads="1" noChangeShapeType="1" noTextEdit="1"/>
          </p:cNvSpPr>
          <p:nvPr/>
        </p:nvSpPr>
        <p:spPr bwMode="auto">
          <a:xfrm>
            <a:off x="1040929" y="555526"/>
            <a:ext cx="3733800" cy="69294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7200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Questions</a:t>
            </a:r>
            <a:endParaRPr lang="zh-CN" altLang="en-US" sz="7200" i="1" kern="10" dirty="0">
              <a:ln w="9525">
                <a:solidFill>
                  <a:srgbClr val="000000"/>
                </a:solidFill>
                <a:round/>
              </a:ln>
              <a:solidFill>
                <a:srgbClr val="FF00FF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791245" y="1428752"/>
            <a:ext cx="5381601" cy="3342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 b="1">
                <a:solidFill>
                  <a:schemeClr val="tx1"/>
                </a:solidFill>
                <a:latin typeface="NewTiffany" pitchFamily="2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4400" b="1">
                <a:solidFill>
                  <a:schemeClr val="tx1"/>
                </a:solidFill>
                <a:latin typeface="NewTiffany" pitchFamily="2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4400" b="1">
                <a:solidFill>
                  <a:schemeClr val="tx1"/>
                </a:solidFill>
                <a:latin typeface="NewTiffany" pitchFamily="2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4400" b="1">
                <a:solidFill>
                  <a:schemeClr val="tx1"/>
                </a:solidFill>
                <a:latin typeface="NewTiffany" pitchFamily="2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4400" b="1">
                <a:solidFill>
                  <a:schemeClr val="tx1"/>
                </a:solidFill>
                <a:latin typeface="NewTiffany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NewTiffany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NewTiffany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NewTiffany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NewTiffany" pitchFamily="2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dirty="0">
                <a:latin typeface="Times New Roman" panose="02020603050405020304" pitchFamily="18" charset="0"/>
              </a:rPr>
              <a:t>1.</a:t>
            </a:r>
            <a:r>
              <a:rPr lang="en-US" altLang="zh-CN" dirty="0"/>
              <a:t>How much is the shirt?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dirty="0">
                <a:solidFill>
                  <a:srgbClr val="FF0000"/>
                </a:solidFill>
              </a:rPr>
              <a:t>  </a:t>
            </a:r>
            <a:r>
              <a:rPr lang="en-US" altLang="zh-CN" dirty="0">
                <a:solidFill>
                  <a:srgbClr val="0000FF"/>
                </a:solidFill>
              </a:rPr>
              <a:t>It‘s one hundred </a:t>
            </a:r>
            <a:r>
              <a:rPr lang="en-US" altLang="zh-CN" dirty="0" err="1">
                <a:solidFill>
                  <a:srgbClr val="0000FF"/>
                </a:solidFill>
              </a:rPr>
              <a:t>yuan</a:t>
            </a:r>
            <a:r>
              <a:rPr lang="en-US" altLang="zh-CN" dirty="0">
                <a:solidFill>
                  <a:srgbClr val="0000FF"/>
                </a:solidFill>
              </a:rPr>
              <a:t>.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dirty="0">
                <a:latin typeface="Times New Roman" panose="02020603050405020304" pitchFamily="18" charset="0"/>
              </a:rPr>
              <a:t>2.</a:t>
            </a:r>
            <a:r>
              <a:rPr lang="en-US" altLang="zh-CN" dirty="0"/>
              <a:t>How much are the trousers?</a:t>
            </a:r>
            <a:r>
              <a:rPr lang="en-US" altLang="zh-CN" dirty="0">
                <a:latin typeface="Century" panose="02040604050505020304" pitchFamily="18" charset="0"/>
              </a:rPr>
              <a:t> 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dirty="0">
                <a:latin typeface="Century" panose="02040604050505020304" pitchFamily="18" charset="0"/>
              </a:rPr>
              <a:t>  </a:t>
            </a:r>
            <a:r>
              <a:rPr lang="en-US" altLang="zh-CN" dirty="0">
                <a:solidFill>
                  <a:srgbClr val="0000FF"/>
                </a:solidFill>
              </a:rPr>
              <a:t>They‘re fifty-eight </a:t>
            </a:r>
            <a:r>
              <a:rPr lang="en-US" altLang="zh-CN" dirty="0" err="1">
                <a:solidFill>
                  <a:srgbClr val="0000FF"/>
                </a:solidFill>
              </a:rPr>
              <a:t>yuan</a:t>
            </a:r>
            <a:r>
              <a:rPr lang="en-US" altLang="zh-CN" dirty="0">
                <a:solidFill>
                  <a:srgbClr val="0000FF"/>
                </a:solidFill>
              </a:rPr>
              <a:t>.</a:t>
            </a:r>
          </a:p>
        </p:txBody>
      </p:sp>
    </p:spTree>
  </p:cSld>
  <p:clrMapOvr>
    <a:masterClrMapping/>
  </p:clrMapOvr>
  <p:transition>
    <p:zoom dir="in"/>
    <p:sndAc>
      <p:stSnd>
        <p:snd r:embed="rId2" name="变出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WordArt 2"/>
          <p:cNvSpPr>
            <a:spLocks noChangeArrowheads="1" noChangeShapeType="1" noTextEdit="1"/>
          </p:cNvSpPr>
          <p:nvPr/>
        </p:nvSpPr>
        <p:spPr bwMode="auto">
          <a:xfrm>
            <a:off x="1371601" y="1314450"/>
            <a:ext cx="6638925" cy="12858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altLang="zh-CN" sz="6000" kern="10">
                <a:ln w="9525">
                  <a:solidFill>
                    <a:srgbClr val="FF00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Watch and repeat</a:t>
            </a:r>
            <a:endParaRPr lang="zh-CN" altLang="en-US" sz="6000" kern="10">
              <a:ln w="9525">
                <a:solidFill>
                  <a:srgbClr val="FF00FF"/>
                </a:solidFill>
                <a:rou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zoom dir="in"/>
    <p:sndAc>
      <p:stSnd>
        <p:snd r:embed="rId2" name="变出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WordArt 2"/>
          <p:cNvSpPr>
            <a:spLocks noChangeArrowheads="1" noChangeShapeType="1" noTextEdit="1"/>
          </p:cNvSpPr>
          <p:nvPr/>
        </p:nvSpPr>
        <p:spPr bwMode="auto">
          <a:xfrm>
            <a:off x="990600" y="342900"/>
            <a:ext cx="3657600" cy="69294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7200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Pairwork</a:t>
            </a:r>
            <a:endParaRPr lang="zh-CN" altLang="en-US" sz="7200" i="1" kern="10" dirty="0">
              <a:ln w="9525">
                <a:solidFill>
                  <a:srgbClr val="000000"/>
                </a:solidFill>
                <a:round/>
              </a:ln>
              <a:solidFill>
                <a:srgbClr val="0000FF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838200" y="1540669"/>
            <a:ext cx="7609776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 b="1">
                <a:solidFill>
                  <a:schemeClr val="tx1"/>
                </a:solidFill>
                <a:latin typeface="NewTiffany" pitchFamily="2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4400" b="1">
                <a:solidFill>
                  <a:schemeClr val="tx1"/>
                </a:solidFill>
                <a:latin typeface="NewTiffany" pitchFamily="2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4400" b="1">
                <a:solidFill>
                  <a:schemeClr val="tx1"/>
                </a:solidFill>
                <a:latin typeface="NewTiffany" pitchFamily="2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4400" b="1">
                <a:solidFill>
                  <a:schemeClr val="tx1"/>
                </a:solidFill>
                <a:latin typeface="NewTiffany" pitchFamily="2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4400" b="1">
                <a:solidFill>
                  <a:schemeClr val="tx1"/>
                </a:solidFill>
                <a:latin typeface="NewTiffany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NewTiffany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NewTiffany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NewTiffany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NewTiffany" pitchFamily="2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800" dirty="0"/>
              <a:t>Read the text in roles and</a:t>
            </a:r>
          </a:p>
          <a:p>
            <a:pPr eaLnBrk="1" hangingPunct="1"/>
            <a:r>
              <a:rPr lang="en-US" altLang="zh-CN" sz="4800" dirty="0"/>
              <a:t>show in the class. </a:t>
            </a:r>
          </a:p>
          <a:p>
            <a:pPr eaLnBrk="1" hangingPunct="1"/>
            <a:r>
              <a:rPr lang="zh-CN" altLang="en-US" sz="4800" dirty="0">
                <a:latin typeface="Times New Roman" panose="02020603050405020304" pitchFamily="18" charset="0"/>
              </a:rPr>
              <a:t>小组内分角色朗读课文，并</a:t>
            </a:r>
          </a:p>
          <a:p>
            <a:pPr eaLnBrk="1" hangingPunct="1"/>
            <a:r>
              <a:rPr lang="zh-CN" altLang="en-US" sz="4800" dirty="0">
                <a:latin typeface="Times New Roman" panose="02020603050405020304" pitchFamily="18" charset="0"/>
              </a:rPr>
              <a:t>在班里展示。</a:t>
            </a:r>
          </a:p>
        </p:txBody>
      </p:sp>
    </p:spTree>
  </p:cSld>
  <p:clrMapOvr>
    <a:masterClrMapping/>
  </p:clrMapOvr>
  <p:transition>
    <p:zoom dir="in"/>
    <p:sndAc>
      <p:stSnd>
        <p:snd r:embed="rId2" name="变出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WordArt 2"/>
          <p:cNvSpPr>
            <a:spLocks noChangeArrowheads="1" noChangeShapeType="1" noTextEdit="1"/>
          </p:cNvSpPr>
          <p:nvPr/>
        </p:nvSpPr>
        <p:spPr bwMode="auto">
          <a:xfrm>
            <a:off x="1143000" y="514350"/>
            <a:ext cx="6343650" cy="6858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altLang="zh-CN" sz="5400" kern="10">
                <a:ln w="9525">
                  <a:solidFill>
                    <a:srgbClr val="FF00FF"/>
                  </a:solidFill>
                  <a:round/>
                </a:ln>
                <a:solidFill>
                  <a:srgbClr val="FF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Welcome to my shop</a:t>
            </a:r>
            <a:endParaRPr lang="zh-CN" altLang="en-US" sz="5400" kern="10">
              <a:ln w="9525">
                <a:solidFill>
                  <a:srgbClr val="FF00FF"/>
                </a:solidFill>
                <a:round/>
              </a:ln>
              <a:solidFill>
                <a:srgbClr val="FF00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822325" y="1394222"/>
            <a:ext cx="4988866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 b="1">
                <a:solidFill>
                  <a:schemeClr val="tx1"/>
                </a:solidFill>
                <a:latin typeface="NewTiffany" pitchFamily="2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4400" b="1">
                <a:solidFill>
                  <a:schemeClr val="tx1"/>
                </a:solidFill>
                <a:latin typeface="NewTiffany" pitchFamily="2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4400" b="1">
                <a:solidFill>
                  <a:schemeClr val="tx1"/>
                </a:solidFill>
                <a:latin typeface="NewTiffany" pitchFamily="2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4400" b="1">
                <a:solidFill>
                  <a:schemeClr val="tx1"/>
                </a:solidFill>
                <a:latin typeface="NewTiffany" pitchFamily="2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4400" b="1">
                <a:solidFill>
                  <a:schemeClr val="tx1"/>
                </a:solidFill>
                <a:latin typeface="NewTiffany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NewTiffany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NewTiffany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NewTiffany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NewTiffany" pitchFamily="2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/>
              <a:t>---Excuse me, do you have---?</a:t>
            </a:r>
          </a:p>
          <a:p>
            <a:pPr eaLnBrk="1" hangingPunct="1"/>
            <a:r>
              <a:rPr lang="en-US" altLang="zh-CN"/>
              <a:t>---Yes, we do.</a:t>
            </a:r>
          </a:p>
          <a:p>
            <a:pPr eaLnBrk="1" hangingPunct="1"/>
            <a:r>
              <a:rPr lang="en-US" altLang="zh-CN"/>
              <a:t>---How much is/are the---?</a:t>
            </a:r>
          </a:p>
          <a:p>
            <a:pPr eaLnBrk="1" hangingPunct="1"/>
            <a:r>
              <a:rPr lang="en-US" altLang="zh-CN"/>
              <a:t>---It's / They're …</a:t>
            </a:r>
          </a:p>
          <a:p>
            <a:pPr eaLnBrk="1" hangingPunct="1"/>
            <a:r>
              <a:rPr lang="en-US" altLang="zh-CN"/>
              <a:t>---OK, I'll take it./them.</a:t>
            </a:r>
          </a:p>
        </p:txBody>
      </p:sp>
    </p:spTree>
  </p:cSld>
  <p:clrMapOvr>
    <a:masterClrMapping/>
  </p:clrMapOvr>
  <p:transition>
    <p:zoom dir="in"/>
    <p:sndAc>
      <p:stSnd>
        <p:snd r:embed="rId2" name="变出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WordArt 2"/>
          <p:cNvSpPr>
            <a:spLocks noChangeArrowheads="1" noChangeShapeType="1" noTextEdit="1"/>
          </p:cNvSpPr>
          <p:nvPr/>
        </p:nvSpPr>
        <p:spPr bwMode="auto">
          <a:xfrm>
            <a:off x="990600" y="628650"/>
            <a:ext cx="4284432" cy="79097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9600" kern="10" dirty="0">
                <a:ln w="12700">
                  <a:solidFill>
                    <a:srgbClr val="FFFF00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Homework</a:t>
            </a:r>
            <a:endParaRPr lang="zh-CN" altLang="en-US" sz="9600" kern="10" dirty="0">
              <a:ln w="12700">
                <a:solidFill>
                  <a:srgbClr val="FFFF00"/>
                </a:solidFill>
                <a:rou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755576" y="1772686"/>
            <a:ext cx="7982271" cy="2529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400" b="1">
                <a:solidFill>
                  <a:schemeClr val="tx1"/>
                </a:solidFill>
                <a:latin typeface="NewTiffany" pitchFamily="2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4400" b="1">
                <a:solidFill>
                  <a:schemeClr val="tx1"/>
                </a:solidFill>
                <a:latin typeface="NewTiffany" pitchFamily="2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4400" b="1">
                <a:solidFill>
                  <a:schemeClr val="tx1"/>
                </a:solidFill>
                <a:latin typeface="NewTiffany" pitchFamily="2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4400" b="1">
                <a:solidFill>
                  <a:schemeClr val="tx1"/>
                </a:solidFill>
                <a:latin typeface="NewTiffany" pitchFamily="2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4400" b="1">
                <a:solidFill>
                  <a:schemeClr val="tx1"/>
                </a:solidFill>
                <a:latin typeface="NewTiffany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NewTiffany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NewTiffany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NewTiffany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NewTiffany" pitchFamily="2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dirty="0"/>
              <a:t>1</a:t>
            </a:r>
            <a:r>
              <a:rPr lang="zh-CN" altLang="en-US" dirty="0"/>
              <a:t>、</a:t>
            </a:r>
            <a:r>
              <a:rPr lang="en-US" altLang="zh-CN" dirty="0"/>
              <a:t>Read the text after the </a:t>
            </a:r>
            <a:r>
              <a:rPr lang="en-US" altLang="zh-CN" dirty="0" smtClean="0"/>
              <a:t>tape</a:t>
            </a:r>
            <a:r>
              <a:rPr lang="en-US" altLang="zh-CN" dirty="0"/>
              <a:t>.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</a:t>
            </a:r>
            <a:r>
              <a:rPr lang="en-US" altLang="zh-CN" dirty="0"/>
              <a:t>Use “How much is---/How much are ---?” to ask and answer.</a:t>
            </a:r>
          </a:p>
        </p:txBody>
      </p:sp>
    </p:spTree>
  </p:cSld>
  <p:clrMapOvr>
    <a:masterClrMapping/>
  </p:clrMapOvr>
  <p:transition>
    <p:zoom dir="in"/>
    <p:sndAc>
      <p:stSnd>
        <p:snd r:embed="rId2" name="变出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WordArt 3"/>
          <p:cNvSpPr>
            <a:spLocks noChangeArrowheads="1" noChangeShapeType="1" noTextEdit="1"/>
          </p:cNvSpPr>
          <p:nvPr/>
        </p:nvSpPr>
        <p:spPr bwMode="auto">
          <a:xfrm>
            <a:off x="457201" y="0"/>
            <a:ext cx="5762625" cy="76438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8000" kern="10" dirty="0">
                <a:ln w="12700">
                  <a:solidFill>
                    <a:srgbClr val="FFFF00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sing a song</a:t>
            </a:r>
            <a:endParaRPr lang="zh-CN" altLang="en-US" sz="8000" kern="10" dirty="0">
              <a:ln w="12700">
                <a:solidFill>
                  <a:srgbClr val="FFFF00"/>
                </a:solidFill>
                <a:rou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0" y="914650"/>
            <a:ext cx="9144000" cy="42288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 b="1">
                <a:solidFill>
                  <a:schemeClr val="tx1"/>
                </a:solidFill>
                <a:latin typeface="NewTiffany" pitchFamily="2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4400" b="1">
                <a:solidFill>
                  <a:schemeClr val="tx1"/>
                </a:solidFill>
                <a:latin typeface="NewTiffany" pitchFamily="2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4400" b="1">
                <a:solidFill>
                  <a:schemeClr val="tx1"/>
                </a:solidFill>
                <a:latin typeface="NewTiffany" pitchFamily="2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4400" b="1">
                <a:solidFill>
                  <a:schemeClr val="tx1"/>
                </a:solidFill>
                <a:latin typeface="NewTiffany" pitchFamily="2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4400" b="1">
                <a:solidFill>
                  <a:schemeClr val="tx1"/>
                </a:solidFill>
                <a:latin typeface="NewTiffany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NewTiffany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NewTiffany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NewTiffany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NewTiffany" pitchFamily="2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3200" dirty="0"/>
              <a:t>Eleven, twelve, thirteen little 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3200" dirty="0"/>
              <a:t>pandas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3200" dirty="0"/>
              <a:t>Fourteen, fifteen, sixteen little 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3200" dirty="0"/>
              <a:t>pandas.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3200" dirty="0"/>
              <a:t>Seventeen, eighteen, nineteen little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3200" dirty="0"/>
              <a:t>pandas.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3200" dirty="0"/>
              <a:t>Twenty little pandas dance.</a:t>
            </a:r>
          </a:p>
        </p:txBody>
      </p:sp>
    </p:spTree>
  </p:cSld>
  <p:clrMapOvr>
    <a:masterClrMapping/>
  </p:clrMapOvr>
  <p:transition>
    <p:zoom dir="in"/>
    <p:sndAc>
      <p:stSnd>
        <p:snd r:embed="rId2" name="变出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6" descr="03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3419475" y="627460"/>
            <a:ext cx="1596912" cy="76944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 b="1">
                <a:solidFill>
                  <a:schemeClr val="tx1"/>
                </a:solidFill>
                <a:latin typeface="NewTiffany" pitchFamily="2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4400" b="1">
                <a:solidFill>
                  <a:schemeClr val="tx1"/>
                </a:solidFill>
                <a:latin typeface="NewTiffany" pitchFamily="2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4400" b="1">
                <a:solidFill>
                  <a:schemeClr val="tx1"/>
                </a:solidFill>
                <a:latin typeface="NewTiffany" pitchFamily="2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4400" b="1">
                <a:solidFill>
                  <a:schemeClr val="tx1"/>
                </a:solidFill>
                <a:latin typeface="NewTiffany" pitchFamily="2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4400" b="1">
                <a:solidFill>
                  <a:schemeClr val="tx1"/>
                </a:solidFill>
                <a:latin typeface="NewTiffany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NewTiffany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NewTiffany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NewTiffany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NewTiffany" pitchFamily="2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latin typeface="Times New Roman" panose="02020603050405020304" pitchFamily="18" charset="0"/>
              </a:rPr>
              <a:t>￥</a:t>
            </a:r>
            <a:r>
              <a:rPr lang="en-US" altLang="zh-CN">
                <a:latin typeface="Times New Roman" panose="02020603050405020304" pitchFamily="18" charset="0"/>
              </a:rPr>
              <a:t>100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1258888" y="3704094"/>
            <a:ext cx="4527201" cy="1446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 b="1">
                <a:solidFill>
                  <a:schemeClr val="tx1"/>
                </a:solidFill>
                <a:latin typeface="NewTiffany" pitchFamily="2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4400" b="1">
                <a:solidFill>
                  <a:schemeClr val="tx1"/>
                </a:solidFill>
                <a:latin typeface="NewTiffany" pitchFamily="2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4400" b="1">
                <a:solidFill>
                  <a:schemeClr val="tx1"/>
                </a:solidFill>
                <a:latin typeface="NewTiffany" pitchFamily="2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4400" b="1">
                <a:solidFill>
                  <a:schemeClr val="tx1"/>
                </a:solidFill>
                <a:latin typeface="NewTiffany" pitchFamily="2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4400" b="1">
                <a:solidFill>
                  <a:schemeClr val="tx1"/>
                </a:solidFill>
                <a:latin typeface="NewTiffany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NewTiffany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NewTiffany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NewTiffany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NewTiffany" pitchFamily="2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dirty="0">
                <a:solidFill>
                  <a:srgbClr val="FF0000"/>
                </a:solidFill>
              </a:rPr>
              <a:t>How much</a:t>
            </a:r>
            <a:r>
              <a:rPr lang="en-US" altLang="zh-CN" dirty="0">
                <a:solidFill>
                  <a:srgbClr val="0000FF"/>
                </a:solidFill>
              </a:rPr>
              <a:t> is this shirt</a:t>
            </a:r>
            <a:r>
              <a:rPr lang="zh-CN" altLang="en-US" dirty="0">
                <a:solidFill>
                  <a:srgbClr val="0000FF"/>
                </a:solidFill>
              </a:rPr>
              <a:t>？</a:t>
            </a:r>
          </a:p>
          <a:p>
            <a:pPr eaLnBrk="1" hangingPunct="1"/>
            <a:r>
              <a:rPr lang="en-US" altLang="zh-CN" dirty="0">
                <a:solidFill>
                  <a:srgbClr val="FF0000"/>
                </a:solidFill>
              </a:rPr>
              <a:t>It‘s</a:t>
            </a:r>
            <a:r>
              <a:rPr lang="en-US" altLang="zh-CN" dirty="0">
                <a:solidFill>
                  <a:srgbClr val="0000FF"/>
                </a:solidFill>
              </a:rPr>
              <a:t> one hundred </a:t>
            </a:r>
            <a:r>
              <a:rPr lang="en-US" altLang="zh-CN" dirty="0" err="1">
                <a:solidFill>
                  <a:srgbClr val="0000FF"/>
                </a:solidFill>
              </a:rPr>
              <a:t>yuan</a:t>
            </a:r>
            <a:r>
              <a:rPr lang="en-US" altLang="zh-CN" dirty="0">
                <a:solidFill>
                  <a:srgbClr val="0000FF"/>
                </a:solidFill>
              </a:rPr>
              <a:t>.</a:t>
            </a:r>
          </a:p>
        </p:txBody>
      </p:sp>
    </p:spTree>
  </p:cSld>
  <p:clrMapOvr>
    <a:masterClrMapping/>
  </p:clrMapOvr>
  <p:transition>
    <p:zoom dir="in"/>
    <p:sndAc>
      <p:stSnd>
        <p:snd r:embed="rId2" name="变出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614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build="allAtOnce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874713" y="1943101"/>
            <a:ext cx="4653838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 b="1">
                <a:solidFill>
                  <a:schemeClr val="tx1"/>
                </a:solidFill>
                <a:latin typeface="NewTiffany" pitchFamily="2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4400" b="1">
                <a:solidFill>
                  <a:schemeClr val="tx1"/>
                </a:solidFill>
                <a:latin typeface="NewTiffany" pitchFamily="2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4400" b="1">
                <a:solidFill>
                  <a:schemeClr val="tx1"/>
                </a:solidFill>
                <a:latin typeface="NewTiffany" pitchFamily="2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4400" b="1">
                <a:solidFill>
                  <a:schemeClr val="tx1"/>
                </a:solidFill>
                <a:latin typeface="NewTiffany" pitchFamily="2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4400" b="1">
                <a:solidFill>
                  <a:schemeClr val="tx1"/>
                </a:solidFill>
                <a:latin typeface="NewTiffany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NewTiffany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NewTiffany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NewTiffany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NewTiffany" pitchFamily="2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dirty="0"/>
              <a:t>How much, how much</a:t>
            </a:r>
          </a:p>
          <a:p>
            <a:pPr eaLnBrk="1" hangingPunct="1"/>
            <a:r>
              <a:rPr lang="en-US" altLang="zh-CN" dirty="0"/>
              <a:t>How much is this shirt?</a:t>
            </a:r>
          </a:p>
          <a:p>
            <a:pPr eaLnBrk="1" hangingPunct="1"/>
            <a:r>
              <a:rPr lang="en-US" altLang="zh-CN" dirty="0"/>
              <a:t>One hundred, one hundred</a:t>
            </a:r>
          </a:p>
          <a:p>
            <a:pPr eaLnBrk="1" hangingPunct="1"/>
            <a:r>
              <a:rPr lang="en-US" altLang="zh-CN" dirty="0"/>
              <a:t>It‘s one hundred </a:t>
            </a:r>
            <a:r>
              <a:rPr lang="en-US" altLang="zh-CN" dirty="0" err="1"/>
              <a:t>yuan</a:t>
            </a:r>
            <a:r>
              <a:rPr lang="en-US" altLang="zh-CN" dirty="0"/>
              <a:t>.</a:t>
            </a:r>
          </a:p>
        </p:txBody>
      </p:sp>
      <p:sp>
        <p:nvSpPr>
          <p:cNvPr id="7171" name="WordArt 3"/>
          <p:cNvSpPr>
            <a:spLocks noChangeArrowheads="1" noChangeShapeType="1" noTextEdit="1"/>
          </p:cNvSpPr>
          <p:nvPr/>
        </p:nvSpPr>
        <p:spPr bwMode="auto">
          <a:xfrm>
            <a:off x="1140371" y="523875"/>
            <a:ext cx="2286000" cy="1071563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en-US" altLang="zh-CN" sz="7200" kern="10" dirty="0">
                <a:ln w="12700">
                  <a:solidFill>
                    <a:srgbClr val="000000"/>
                  </a:solidFill>
                  <a:round/>
                </a:ln>
                <a:solidFill>
                  <a:srgbClr val="FF00FF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仿宋_GB2312"/>
              </a:rPr>
              <a:t>Chant</a:t>
            </a:r>
            <a:endParaRPr lang="zh-CN" altLang="en-US" sz="7200" kern="10" dirty="0">
              <a:ln w="12700">
                <a:solidFill>
                  <a:srgbClr val="000000"/>
                </a:solidFill>
                <a:round/>
              </a:ln>
              <a:solidFill>
                <a:srgbClr val="FF00FF"/>
              </a:solid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仿宋_GB2312"/>
            </a:endParaRPr>
          </a:p>
        </p:txBody>
      </p:sp>
    </p:spTree>
  </p:cSld>
  <p:clrMapOvr>
    <a:masterClrMapping/>
  </p:clrMapOvr>
  <p:transition>
    <p:zoom dir="in"/>
    <p:sndAc>
      <p:stSnd>
        <p:snd r:embed="rId3" name="变出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013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7400" y="228600"/>
            <a:ext cx="4495800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3728077" y="2628900"/>
            <a:ext cx="131478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 b="1">
                <a:solidFill>
                  <a:schemeClr val="tx1"/>
                </a:solidFill>
                <a:latin typeface="NewTiffany" pitchFamily="2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4400" b="1">
                <a:solidFill>
                  <a:schemeClr val="tx1"/>
                </a:solidFill>
                <a:latin typeface="NewTiffany" pitchFamily="2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4400" b="1">
                <a:solidFill>
                  <a:schemeClr val="tx1"/>
                </a:solidFill>
                <a:latin typeface="NewTiffany" pitchFamily="2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4400" b="1">
                <a:solidFill>
                  <a:schemeClr val="tx1"/>
                </a:solidFill>
                <a:latin typeface="NewTiffany" pitchFamily="2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4400" b="1">
                <a:solidFill>
                  <a:schemeClr val="tx1"/>
                </a:solidFill>
                <a:latin typeface="NewTiffany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NewTiffany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NewTiffany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NewTiffany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NewTiffany" pitchFamily="2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>
                <a:latin typeface="Times New Roman" panose="02020603050405020304" pitchFamily="18" charset="0"/>
              </a:rPr>
              <a:t>￥</a:t>
            </a:r>
            <a:r>
              <a:rPr lang="en-US" altLang="zh-CN">
                <a:latin typeface="Times New Roman" panose="02020603050405020304" pitchFamily="18" charset="0"/>
              </a:rPr>
              <a:t>58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1066800" y="3161110"/>
            <a:ext cx="4488729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 b="1">
                <a:solidFill>
                  <a:schemeClr val="tx1"/>
                </a:solidFill>
                <a:latin typeface="NewTiffany" pitchFamily="2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4400" b="1">
                <a:solidFill>
                  <a:schemeClr val="tx1"/>
                </a:solidFill>
                <a:latin typeface="NewTiffany" pitchFamily="2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4400" b="1">
                <a:solidFill>
                  <a:schemeClr val="tx1"/>
                </a:solidFill>
                <a:latin typeface="NewTiffany" pitchFamily="2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4400" b="1">
                <a:solidFill>
                  <a:schemeClr val="tx1"/>
                </a:solidFill>
                <a:latin typeface="NewTiffany" pitchFamily="2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4400" b="1">
                <a:solidFill>
                  <a:schemeClr val="tx1"/>
                </a:solidFill>
                <a:latin typeface="NewTiffany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NewTiffany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NewTiffany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NewTiffany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NewTiffany" pitchFamily="2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dirty="0"/>
              <a:t>How much is the sweater?</a:t>
            </a:r>
          </a:p>
          <a:p>
            <a:pPr eaLnBrk="1" hangingPunct="1"/>
            <a:r>
              <a:rPr lang="en-US" altLang="zh-CN" dirty="0"/>
              <a:t>It‘s </a:t>
            </a:r>
            <a:r>
              <a:rPr lang="en-US" altLang="zh-CN" dirty="0">
                <a:solidFill>
                  <a:srgbClr val="FF0000"/>
                </a:solidFill>
              </a:rPr>
              <a:t>fifty-eight</a:t>
            </a:r>
            <a:r>
              <a:rPr lang="en-US" altLang="zh-CN" dirty="0"/>
              <a:t> </a:t>
            </a:r>
            <a:r>
              <a:rPr lang="en-US" altLang="zh-CN" dirty="0" err="1"/>
              <a:t>yuan</a:t>
            </a:r>
            <a:endParaRPr lang="en-US" altLang="zh-CN" dirty="0"/>
          </a:p>
        </p:txBody>
      </p:sp>
    </p:spTree>
  </p:cSld>
  <p:clrMapOvr>
    <a:masterClrMapping/>
  </p:clrMapOvr>
  <p:transition>
    <p:zoom dir="in"/>
    <p:sndAc>
      <p:stSnd>
        <p:snd r:embed="rId2" name="变出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2635250" y="865585"/>
            <a:ext cx="184731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 b="1">
                <a:solidFill>
                  <a:schemeClr val="tx1"/>
                </a:solidFill>
                <a:latin typeface="NewTiffany" pitchFamily="2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4400" b="1">
                <a:solidFill>
                  <a:schemeClr val="tx1"/>
                </a:solidFill>
                <a:latin typeface="NewTiffany" pitchFamily="2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4400" b="1">
                <a:solidFill>
                  <a:schemeClr val="tx1"/>
                </a:solidFill>
                <a:latin typeface="NewTiffany" pitchFamily="2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4400" b="1">
                <a:solidFill>
                  <a:schemeClr val="tx1"/>
                </a:solidFill>
                <a:latin typeface="NewTiffany" pitchFamily="2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4400" b="1">
                <a:solidFill>
                  <a:schemeClr val="tx1"/>
                </a:solidFill>
                <a:latin typeface="NewTiffany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NewTiffany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NewTiffany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NewTiffany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NewTiffany" pitchFamily="2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en-US" altLang="zh-CN" sz="4800">
              <a:latin typeface="Times New Roman" panose="02020603050405020304" pitchFamily="18" charset="0"/>
            </a:endParaRPr>
          </a:p>
          <a:p>
            <a:pPr eaLnBrk="1" hangingPunct="1"/>
            <a:endParaRPr lang="en-US" altLang="zh-CN" sz="4800">
              <a:latin typeface="Times New Roman" panose="02020603050405020304" pitchFamily="18" charset="0"/>
            </a:endParaRPr>
          </a:p>
          <a:p>
            <a:pPr eaLnBrk="1" hangingPunct="1"/>
            <a:endParaRPr lang="en-US" altLang="zh-CN" sz="4800">
              <a:latin typeface="Times New Roman" panose="02020603050405020304" pitchFamily="18" charset="0"/>
            </a:endParaRPr>
          </a:p>
          <a:p>
            <a:pPr eaLnBrk="1" hangingPunct="1"/>
            <a:endParaRPr lang="en-US" altLang="zh-CN" sz="4800">
              <a:latin typeface="Times New Roman" panose="02020603050405020304" pitchFamily="18" charset="0"/>
            </a:endParaRPr>
          </a:p>
        </p:txBody>
      </p:sp>
      <p:sp>
        <p:nvSpPr>
          <p:cNvPr id="10243" name="WordArt 3"/>
          <p:cNvSpPr>
            <a:spLocks noChangeArrowheads="1" noChangeShapeType="1" noTextEdit="1"/>
          </p:cNvSpPr>
          <p:nvPr/>
        </p:nvSpPr>
        <p:spPr bwMode="auto">
          <a:xfrm>
            <a:off x="1371600" y="742950"/>
            <a:ext cx="781050" cy="12858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altLang="zh-CN" sz="6000" kern="10">
                <a:ln w="95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63</a:t>
            </a:r>
            <a:endParaRPr lang="zh-CN" altLang="en-US" sz="6000" kern="10">
              <a:ln w="9525">
                <a:solidFill>
                  <a:srgbClr val="CC99FF"/>
                </a:solidFill>
                <a:rou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0244" name="WordArt 4" descr="窄竖线"/>
          <p:cNvSpPr>
            <a:spLocks noChangeArrowheads="1" noChangeShapeType="1" noTextEdit="1"/>
          </p:cNvSpPr>
          <p:nvPr/>
        </p:nvSpPr>
        <p:spPr bwMode="auto">
          <a:xfrm>
            <a:off x="6400800" y="857250"/>
            <a:ext cx="781050" cy="956072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en-US" altLang="zh-CN" sz="6000" kern="10">
                <a:ln w="12700">
                  <a:solidFill>
                    <a:srgbClr val="000000"/>
                  </a:solidFill>
                  <a:rou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78</a:t>
            </a:r>
            <a:endParaRPr lang="zh-CN" altLang="en-US" sz="6000" kern="10">
              <a:ln w="12700">
                <a:solidFill>
                  <a:srgbClr val="000000"/>
                </a:solidFill>
                <a:round/>
              </a:ln>
              <a:pattFill prst="dashHorz">
                <a:fgClr>
                  <a:srgbClr val="808080"/>
                </a:fgClr>
                <a:bgClr>
                  <a:srgbClr val="FFFF00"/>
                </a:bgClr>
              </a:patt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0245" name="WordArt 5"/>
          <p:cNvSpPr>
            <a:spLocks noChangeArrowheads="1" noChangeShapeType="1" noTextEdit="1"/>
          </p:cNvSpPr>
          <p:nvPr/>
        </p:nvSpPr>
        <p:spPr bwMode="auto">
          <a:xfrm>
            <a:off x="4038600" y="2000250"/>
            <a:ext cx="781050" cy="87511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5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altLang="zh-CN" sz="6000" kern="10">
                <a:ln w="9525">
                  <a:rou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宋体" panose="02010600030101010101" pitchFamily="2" charset="-122"/>
                <a:ea typeface="宋体" panose="02010600030101010101" pitchFamily="2" charset="-122"/>
              </a:rPr>
              <a:t>59</a:t>
            </a:r>
            <a:endParaRPr lang="zh-CN" altLang="en-US" sz="6000" kern="10">
              <a:ln w="9525">
                <a:rou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0246" name="WordArt 6" descr="白色大理石"/>
          <p:cNvSpPr>
            <a:spLocks noChangeArrowheads="1" noChangeShapeType="1" noTextEdit="1"/>
          </p:cNvSpPr>
          <p:nvPr/>
        </p:nvSpPr>
        <p:spPr bwMode="auto">
          <a:xfrm>
            <a:off x="1752600" y="3600450"/>
            <a:ext cx="78105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US" altLang="zh-CN" sz="6000" kern="10">
                <a:ln w="9525">
                  <a:rou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latin typeface="宋体" panose="02010600030101010101" pitchFamily="2" charset="-122"/>
                <a:ea typeface="宋体" panose="02010600030101010101" pitchFamily="2" charset="-122"/>
              </a:rPr>
              <a:t>47</a:t>
            </a:r>
            <a:endParaRPr lang="zh-CN" altLang="en-US" sz="6000" kern="10">
              <a:ln w="9525">
                <a:round/>
              </a:ln>
              <a:blipFill dpi="0" rotWithShape="0">
                <a:blip r:embed="rId4"/>
                <a:srcRect/>
                <a:tile tx="0" ty="0" sx="100000" sy="100000" flip="none" algn="tl"/>
              </a:blip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0247" name="WordArt 7"/>
          <p:cNvSpPr>
            <a:spLocks noChangeArrowheads="1" noChangeShapeType="1" noTextEdit="1"/>
          </p:cNvSpPr>
          <p:nvPr/>
        </p:nvSpPr>
        <p:spPr bwMode="auto">
          <a:xfrm>
            <a:off x="6477000" y="3371850"/>
            <a:ext cx="781050" cy="762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altLang="zh-CN" sz="6000" kern="10">
                <a:ln w="9525">
                  <a:solidFill>
                    <a:srgbClr val="000000"/>
                  </a:solidFill>
                  <a:round/>
                </a:ln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92</a:t>
            </a:r>
            <a:endParaRPr lang="zh-CN" altLang="en-US" sz="6000" kern="10">
              <a:ln w="9525">
                <a:solidFill>
                  <a:srgbClr val="000000"/>
                </a:solidFill>
                <a:round/>
              </a:ln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10248" name="Picture 8" descr="201988-120H313255010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600" y="514350"/>
            <a:ext cx="228600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9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1426841">
            <a:off x="1676400" y="742951"/>
            <a:ext cx="1290638" cy="850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Picture 10" descr="201988-120H313255010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38800" y="514350"/>
            <a:ext cx="228600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1" name="Picture 11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1426841">
            <a:off x="6781800" y="742951"/>
            <a:ext cx="1290638" cy="850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2" name="Picture 12" descr="201988-120H313255010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2800" y="1657350"/>
            <a:ext cx="228600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3" name="Picture 13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1426841">
            <a:off x="4419600" y="1885951"/>
            <a:ext cx="1290638" cy="850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4" name="Picture 14" descr="201988-120H313255010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2914650"/>
            <a:ext cx="228600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5" name="Picture 15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1426841">
            <a:off x="1981200" y="3086101"/>
            <a:ext cx="1290638" cy="850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6" name="Picture 16" descr="201988-120H313255010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0" y="2857500"/>
            <a:ext cx="228600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7" name="Picture 17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1426841">
            <a:off x="6629400" y="3086101"/>
            <a:ext cx="1290638" cy="850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 dir="in"/>
    <p:sndAc>
      <p:stSnd>
        <p:snd r:embed="rId2" name="变出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7.77778E-6 C 0.0316 -0.03635 0.06337 -0.07246 0.05833 -0.06482 C 0.0533 -0.05718 -0.0158 0.02777 -0.03056 0.04629 " pathEditMode="relative" ptsTypes="aaA">
                                      <p:cBhvr>
                                        <p:cTn id="6" dur="1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跳跃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跳跃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跳跃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2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7.77778E-6 C 0.0316 -0.03635 0.06337 -0.07246 0.05833 -0.06482 C 0.0533 -0.05718 -0.0158 0.02777 -0.03056 0.04629 " pathEditMode="relative" ptsTypes="aaA">
                                      <p:cBhvr>
                                        <p:cTn id="18" dur="10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1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8" dur="1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" dur="1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1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跳跃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51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02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7.77778E-6 C 0.0316 -0.03635 0.06337 -0.07246 0.05833 -0.06482 C 0.0533 -0.05718 -0.0158 0.02777 -0.03056 0.04629 " pathEditMode="relative" ptsTypes="aaA">
                                      <p:cBhvr>
                                        <p:cTn id="40" dur="10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9" dur="1000" fill="hold"/>
                                        <p:tgtEl>
                                          <p:spTgt spid="1024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跳跃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5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2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7.77778E-6 C 0.0316 -0.03635 0.06337 -0.07246 0.05833 -0.06482 C 0.0533 -0.05718 -0.0158 0.02777 -0.03056 0.04629 " pathEditMode="relative" ptsTypes="aaA">
                                      <p:cBhvr>
                                        <p:cTn id="54" dur="10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33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3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4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5" dur="3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3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67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跳跃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55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02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7.77778E-6 C 0.0316 -0.03635 0.06337 -0.07246 0.05833 -0.06482 C 0.0533 -0.05718 -0.0158 0.02777 -0.03056 0.04629 " pathEditMode="relative" ptsTypes="aaA">
                                      <p:cBhvr>
                                        <p:cTn id="72" dur="10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1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跳跃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57"/>
                  </p:tgtEl>
                </p:cond>
              </p:nextCondLst>
            </p:seq>
          </p:childTnLst>
        </p:cTn>
      </p:par>
    </p:tnLst>
    <p:bldLst>
      <p:bldP spid="10243" grpId="0" animBg="1"/>
      <p:bldP spid="10244" grpId="0" animBg="1"/>
      <p:bldP spid="10245" grpId="0" animBg="1"/>
      <p:bldP spid="10246" grpId="0" animBg="1"/>
      <p:bldP spid="1024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 descr="01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4213" y="445294"/>
            <a:ext cx="762000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 dir="in"/>
    <p:sndAc>
      <p:stSnd>
        <p:snd r:embed="rId2" name="变出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2195514" y="3188494"/>
            <a:ext cx="1314784" cy="76944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 b="1">
                <a:solidFill>
                  <a:schemeClr val="tx1"/>
                </a:solidFill>
                <a:latin typeface="NewTiffany" pitchFamily="2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4400" b="1">
                <a:solidFill>
                  <a:schemeClr val="tx1"/>
                </a:solidFill>
                <a:latin typeface="NewTiffany" pitchFamily="2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4400" b="1">
                <a:solidFill>
                  <a:schemeClr val="tx1"/>
                </a:solidFill>
                <a:latin typeface="NewTiffany" pitchFamily="2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4400" b="1">
                <a:solidFill>
                  <a:schemeClr val="tx1"/>
                </a:solidFill>
                <a:latin typeface="NewTiffany" pitchFamily="2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4400" b="1">
                <a:solidFill>
                  <a:schemeClr val="tx1"/>
                </a:solidFill>
                <a:latin typeface="NewTiffany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NewTiffany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NewTiffany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NewTiffany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NewTiffany" pitchFamily="2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latin typeface="Times New Roman" panose="02020603050405020304" pitchFamily="18" charset="0"/>
              </a:rPr>
              <a:t>￥</a:t>
            </a:r>
            <a:r>
              <a:rPr lang="en-US" altLang="zh-CN">
                <a:latin typeface="Times New Roman" panose="02020603050405020304" pitchFamily="18" charset="0"/>
              </a:rPr>
              <a:t>67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1409701" y="33338"/>
            <a:ext cx="7483475" cy="1446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 b="1">
                <a:solidFill>
                  <a:schemeClr val="tx1"/>
                </a:solidFill>
                <a:latin typeface="NewTiffany" pitchFamily="2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4400" b="1">
                <a:solidFill>
                  <a:schemeClr val="tx1"/>
                </a:solidFill>
                <a:latin typeface="NewTiffany" pitchFamily="2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4400" b="1">
                <a:solidFill>
                  <a:schemeClr val="tx1"/>
                </a:solidFill>
                <a:latin typeface="NewTiffany" pitchFamily="2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4400" b="1">
                <a:solidFill>
                  <a:schemeClr val="tx1"/>
                </a:solidFill>
                <a:latin typeface="NewTiffany" pitchFamily="2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4400" b="1">
                <a:solidFill>
                  <a:schemeClr val="tx1"/>
                </a:solidFill>
                <a:latin typeface="NewTiffany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NewTiffany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NewTiffany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NewTiffany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NewTiffany" pitchFamily="2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dirty="0">
                <a:solidFill>
                  <a:srgbClr val="0000FF"/>
                </a:solidFill>
              </a:rPr>
              <a:t>How much </a:t>
            </a:r>
            <a:r>
              <a:rPr lang="en-US" altLang="zh-CN" dirty="0">
                <a:solidFill>
                  <a:srgbClr val="FF0000"/>
                </a:solidFill>
              </a:rPr>
              <a:t>are</a:t>
            </a:r>
            <a:r>
              <a:rPr lang="en-US" altLang="zh-CN" dirty="0">
                <a:solidFill>
                  <a:srgbClr val="0000FF"/>
                </a:solidFill>
              </a:rPr>
              <a:t> the </a:t>
            </a:r>
            <a:r>
              <a:rPr lang="en-US" altLang="zh-CN" dirty="0">
                <a:solidFill>
                  <a:srgbClr val="FF0000"/>
                </a:solidFill>
              </a:rPr>
              <a:t>trousers</a:t>
            </a:r>
            <a:r>
              <a:rPr lang="en-US" altLang="zh-CN" dirty="0">
                <a:solidFill>
                  <a:srgbClr val="0000FF"/>
                </a:solidFill>
              </a:rPr>
              <a:t>?</a:t>
            </a:r>
          </a:p>
          <a:p>
            <a:pPr eaLnBrk="1" hangingPunct="1"/>
            <a:r>
              <a:rPr lang="en-US" altLang="zh-CN" dirty="0">
                <a:solidFill>
                  <a:srgbClr val="FF0000"/>
                </a:solidFill>
              </a:rPr>
              <a:t>They‘re</a:t>
            </a:r>
            <a:r>
              <a:rPr lang="en-US" altLang="zh-CN" dirty="0">
                <a:solidFill>
                  <a:srgbClr val="0000FF"/>
                </a:solidFill>
              </a:rPr>
              <a:t> sixty-seven </a:t>
            </a:r>
            <a:r>
              <a:rPr lang="en-US" altLang="zh-CN" dirty="0" err="1">
                <a:solidFill>
                  <a:srgbClr val="0000FF"/>
                </a:solidFill>
              </a:rPr>
              <a:t>yuan</a:t>
            </a:r>
            <a:r>
              <a:rPr lang="en-US" altLang="zh-CN" dirty="0">
                <a:solidFill>
                  <a:srgbClr val="0000FF"/>
                </a:solidFill>
              </a:rPr>
              <a:t>.</a:t>
            </a:r>
          </a:p>
        </p:txBody>
      </p:sp>
    </p:spTree>
  </p:cSld>
  <p:clrMapOvr>
    <a:masterClrMapping/>
  </p:clrMapOvr>
  <p:transition>
    <p:zoom dir="in"/>
    <p:sndAc>
      <p:stSnd>
        <p:snd r:embed="rId2" name="变出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WordArt 2"/>
          <p:cNvSpPr>
            <a:spLocks noChangeArrowheads="1" noChangeShapeType="1" noTextEdit="1"/>
          </p:cNvSpPr>
          <p:nvPr/>
        </p:nvSpPr>
        <p:spPr bwMode="auto">
          <a:xfrm>
            <a:off x="990600" y="342900"/>
            <a:ext cx="3657600" cy="69294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7200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Pairwork</a:t>
            </a:r>
            <a:endParaRPr lang="zh-CN" altLang="en-US" sz="7200" i="1" kern="10" dirty="0">
              <a:ln w="9525">
                <a:solidFill>
                  <a:srgbClr val="000000"/>
                </a:solidFill>
                <a:round/>
              </a:ln>
              <a:solidFill>
                <a:srgbClr val="0000FF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0243" name="Text Box 8"/>
          <p:cNvSpPr txBox="1">
            <a:spLocks noChangeArrowheads="1"/>
          </p:cNvSpPr>
          <p:nvPr/>
        </p:nvSpPr>
        <p:spPr bwMode="auto">
          <a:xfrm>
            <a:off x="1371600" y="3650456"/>
            <a:ext cx="4528804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 b="1">
                <a:solidFill>
                  <a:schemeClr val="tx1"/>
                </a:solidFill>
                <a:latin typeface="NewTiffany" pitchFamily="2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4400" b="1">
                <a:solidFill>
                  <a:schemeClr val="tx1"/>
                </a:solidFill>
                <a:latin typeface="NewTiffany" pitchFamily="2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4400" b="1">
                <a:solidFill>
                  <a:schemeClr val="tx1"/>
                </a:solidFill>
                <a:latin typeface="NewTiffany" pitchFamily="2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4400" b="1">
                <a:solidFill>
                  <a:schemeClr val="tx1"/>
                </a:solidFill>
                <a:latin typeface="NewTiffany" pitchFamily="2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4400" b="1">
                <a:solidFill>
                  <a:schemeClr val="tx1"/>
                </a:solidFill>
                <a:latin typeface="NewTiffany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NewTiffany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NewTiffany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NewTiffany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NewTiffany" pitchFamily="2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dirty="0">
                <a:solidFill>
                  <a:srgbClr val="0000FF"/>
                </a:solidFill>
                <a:latin typeface="Century" panose="02040604050505020304" pitchFamily="18" charset="0"/>
              </a:rPr>
              <a:t>---</a:t>
            </a:r>
            <a:r>
              <a:rPr lang="en-US" altLang="zh-CN" dirty="0">
                <a:solidFill>
                  <a:srgbClr val="0000FF"/>
                </a:solidFill>
              </a:rPr>
              <a:t>How much are the</a:t>
            </a:r>
            <a:r>
              <a:rPr lang="en-US" altLang="zh-CN" dirty="0">
                <a:solidFill>
                  <a:srgbClr val="0000FF"/>
                </a:solidFill>
                <a:latin typeface="Century" panose="02040604050505020304" pitchFamily="18" charset="0"/>
              </a:rPr>
              <a:t>…</a:t>
            </a:r>
            <a:r>
              <a:rPr lang="en-US" altLang="zh-CN" dirty="0">
                <a:solidFill>
                  <a:srgbClr val="0000FF"/>
                </a:solidFill>
              </a:rPr>
              <a:t>?</a:t>
            </a:r>
          </a:p>
          <a:p>
            <a:pPr eaLnBrk="1" hangingPunct="1"/>
            <a:r>
              <a:rPr lang="en-US" altLang="zh-CN" dirty="0">
                <a:solidFill>
                  <a:srgbClr val="0000FF"/>
                </a:solidFill>
                <a:latin typeface="Century" panose="02040604050505020304" pitchFamily="18" charset="0"/>
              </a:rPr>
              <a:t>---</a:t>
            </a:r>
            <a:r>
              <a:rPr lang="en-US" altLang="zh-CN" dirty="0">
                <a:solidFill>
                  <a:srgbClr val="0000FF"/>
                </a:solidFill>
              </a:rPr>
              <a:t>They‘re </a:t>
            </a:r>
            <a:r>
              <a:rPr lang="en-US" altLang="zh-CN" dirty="0">
                <a:solidFill>
                  <a:srgbClr val="0000FF"/>
                </a:solidFill>
                <a:latin typeface="Century" panose="02040604050505020304" pitchFamily="18" charset="0"/>
              </a:rPr>
              <a:t>… </a:t>
            </a:r>
            <a:r>
              <a:rPr lang="en-US" altLang="zh-CN" dirty="0" err="1">
                <a:solidFill>
                  <a:srgbClr val="0000FF"/>
                </a:solidFill>
              </a:rPr>
              <a:t>yuan</a:t>
            </a:r>
            <a:r>
              <a:rPr lang="en-US" altLang="zh-CN" dirty="0">
                <a:solidFill>
                  <a:srgbClr val="0000FF"/>
                </a:solidFill>
              </a:rPr>
              <a:t>.</a:t>
            </a:r>
          </a:p>
        </p:txBody>
      </p:sp>
      <p:pic>
        <p:nvPicPr>
          <p:cNvPr id="10244" name="Picture 9" descr="018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3000" y="1085851"/>
            <a:ext cx="1981200" cy="822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10" descr="017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0" y="571500"/>
            <a:ext cx="2362200" cy="132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11" descr="04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05200" y="914400"/>
            <a:ext cx="2057400" cy="115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12" descr="29c49f11ce69d6d851cdbbe6cc5742aevSXc6w_468x468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7400" y="2400301"/>
            <a:ext cx="1676400" cy="840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13" descr="20320241431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24400" y="2343150"/>
            <a:ext cx="1905000" cy="969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 dir="in"/>
    <p:sndAc>
      <p:stSnd>
        <p:snd r:embed="rId2" name="变出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WW.2PPT.COM&#10;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t" anchorCtr="0" compatLnSpc="1"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4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ewTiffany" pitchFamily="2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t" anchorCtr="0" compatLnSpc="1"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4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ewTiffany" pitchFamily="2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249</Words>
  <Application>Microsoft Office PowerPoint</Application>
  <PresentationFormat>全屏显示(16:9)</PresentationFormat>
  <Paragraphs>59</Paragraphs>
  <Slides>15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5" baseType="lpstr">
      <vt:lpstr>NewTiffany</vt:lpstr>
      <vt:lpstr>仿宋_GB2312</vt:lpstr>
      <vt:lpstr>黑体</vt:lpstr>
      <vt:lpstr>宋体</vt:lpstr>
      <vt:lpstr>微软雅黑</vt:lpstr>
      <vt:lpstr>Arial</vt:lpstr>
      <vt:lpstr>Calibri</vt:lpstr>
      <vt:lpstr>Century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2016-03-25T01:30:00Z</dcterms:created>
  <dcterms:modified xsi:type="dcterms:W3CDTF">2023-01-16T19:40:12Z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ICV">
    <vt:lpwstr>11962C4CFEC34DB88673B64C31B5DFB3</vt:lpwstr>
  </property>
  <property fmtid="{D5CDD505-2E9C-101B-9397-08002B2CF9AE}" pid="4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