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6" r:id="rId2"/>
    <p:sldId id="271" r:id="rId3"/>
    <p:sldId id="267" r:id="rId4"/>
    <p:sldId id="273" r:id="rId5"/>
    <p:sldId id="274" r:id="rId6"/>
    <p:sldId id="275" r:id="rId7"/>
    <p:sldId id="276" r:id="rId8"/>
    <p:sldId id="277" r:id="rId9"/>
    <p:sldId id="279" r:id="rId10"/>
    <p:sldId id="280" r:id="rId11"/>
    <p:sldId id="282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8">
          <p15:clr>
            <a:srgbClr val="A4A3A4"/>
          </p15:clr>
        </p15:guide>
        <p15:guide id="2" pos="28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FF33"/>
    <a:srgbClr val="FF0000"/>
    <a:srgbClr val="FFFF00"/>
    <a:srgbClr val="A39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674" y="-90"/>
      </p:cViewPr>
      <p:guideLst>
        <p:guide orient="horz" pos="2158"/>
        <p:guide pos="28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CED39-A738-4F96-9D2B-58A50280DA9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F2A7D-CD8D-4F48-ADFF-269F9396E2D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5D69-7EED-4634-AD0C-2B0F3C8A881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5D69-7EED-4634-AD0C-2B0F3C8A881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CDB06-DFB5-4D98-9A4E-2E5D9689FD2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CE177-F358-49F1-9C22-DF40E11658B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31A73-4977-42CE-BE46-D6F83079FD8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9AA54-2EF4-4659-8350-8FBAA3A3D57C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86576-1776-4287-A8AA-D07BA30022E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D300-E416-4333-AE75-27FE2176359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93C32-2CC4-4D1A-84F0-92DF085BA5C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39653-D50C-4DA5-8232-2A492B9418C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/>
            </a:lvl1pPr>
          </a:lstStyle>
          <a:p>
            <a:pPr>
              <a:defRPr/>
            </a:pPr>
            <a:fld id="{866D5D69-7EED-4634-AD0C-2B0F3C8A8812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987969"/>
            <a:ext cx="7772400" cy="1071563"/>
          </a:xfrm>
        </p:spPr>
        <p:txBody>
          <a:bodyPr/>
          <a:lstStyle/>
          <a:p>
            <a:r>
              <a:rPr lang="zh-CN" altLang="en-US" sz="5400" dirty="0" smtClean="0"/>
              <a:t>平行四边形面积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629645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ldLvl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课堂小结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" y="1253535"/>
            <a:ext cx="8507186" cy="5192712"/>
          </a:xfrm>
        </p:spPr>
        <p:txBody>
          <a:bodyPr/>
          <a:lstStyle/>
          <a:p>
            <a:r>
              <a:rPr lang="zh-CN" altLang="en-US" sz="2400" dirty="0" smtClean="0">
                <a:solidFill>
                  <a:srgbClr val="000000"/>
                </a:solidFill>
                <a:ea typeface="黑体" panose="02010609060101010101" pitchFamily="49" charset="-122"/>
              </a:rPr>
              <a:t>利用了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转化的数学思想</a:t>
            </a:r>
            <a:r>
              <a:rPr lang="zh-CN" altLang="en-US" sz="2400" b="1" dirty="0" smtClean="0">
                <a:solidFill>
                  <a:srgbClr val="000000"/>
                </a:solidFill>
              </a:rPr>
              <a:t>，</a:t>
            </a:r>
            <a:r>
              <a:rPr lang="zh-CN" altLang="en-US" sz="2400" dirty="0" smtClean="0">
                <a:solidFill>
                  <a:srgbClr val="000000"/>
                </a:solidFill>
              </a:rPr>
              <a:t>探索平行四边形的面积。</a:t>
            </a:r>
          </a:p>
          <a:p>
            <a:r>
              <a:rPr lang="zh-CN" altLang="en-US" sz="2400" dirty="0" smtClean="0">
                <a:solidFill>
                  <a:srgbClr val="000000"/>
                </a:solidFill>
              </a:rPr>
              <a:t>平行四边形的面积  =  底  </a:t>
            </a:r>
            <a:r>
              <a:rPr lang="zh-CN" altLang="en-US" sz="2400" dirty="0" smtClean="0">
                <a:solidFill>
                  <a:srgbClr val="000000"/>
                </a:solidFill>
                <a:sym typeface="Arial" panose="020B0604020202020204" pitchFamily="34" charset="0"/>
              </a:rPr>
              <a:t>×  高</a:t>
            </a:r>
            <a:r>
              <a:rPr lang="zh-CN" altLang="en-US" sz="2400" dirty="0" smtClean="0">
                <a:solidFill>
                  <a:srgbClr val="000000"/>
                </a:solidFill>
              </a:rPr>
              <a:t>   </a:t>
            </a:r>
          </a:p>
          <a:p>
            <a:r>
              <a:rPr lang="zh-CN" altLang="en-US" sz="2400" dirty="0" smtClean="0">
                <a:solidFill>
                  <a:srgbClr val="000000"/>
                </a:solidFill>
              </a:rPr>
              <a:t>家庭作业：数学书P57练一练，写在作业本上。（其中第2题，自己动手做一个平行四边形框架，进行探究）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任意多边形 65"/>
          <p:cNvSpPr/>
          <p:nvPr/>
        </p:nvSpPr>
        <p:spPr bwMode="auto">
          <a:xfrm>
            <a:off x="3055938" y="396875"/>
            <a:ext cx="4756150" cy="5167313"/>
          </a:xfrm>
          <a:custGeom>
            <a:avLst/>
            <a:gdLst>
              <a:gd name="T0" fmla="*/ 3598095 w 4757024"/>
              <a:gd name="T1" fmla="*/ 3914607 h 5166475"/>
              <a:gd name="T2" fmla="*/ 3828564 w 4757024"/>
              <a:gd name="T3" fmla="*/ 4006650 h 5166475"/>
              <a:gd name="T4" fmla="*/ 4203899 w 4757024"/>
              <a:gd name="T5" fmla="*/ 4190736 h 5166475"/>
              <a:gd name="T6" fmla="*/ 4671421 w 4757024"/>
              <a:gd name="T7" fmla="*/ 4394546 h 5166475"/>
              <a:gd name="T8" fmla="*/ 4664837 w 4757024"/>
              <a:gd name="T9" fmla="*/ 4414270 h 5166475"/>
              <a:gd name="T10" fmla="*/ 3828564 w 4757024"/>
              <a:gd name="T11" fmla="*/ 4046097 h 5166475"/>
              <a:gd name="T12" fmla="*/ 3920167 w 4757024"/>
              <a:gd name="T13" fmla="*/ 3840292 h 5166475"/>
              <a:gd name="T14" fmla="*/ 4349199 w 4757024"/>
              <a:gd name="T15" fmla="*/ 1746171 h 5166475"/>
              <a:gd name="T16" fmla="*/ 3913736 w 4757024"/>
              <a:gd name="T17" fmla="*/ 1838272 h 5166475"/>
              <a:gd name="T18" fmla="*/ 2840234 w 4757024"/>
              <a:gd name="T19" fmla="*/ 1581930 h 5166475"/>
              <a:gd name="T20" fmla="*/ 1461715 w 4757024"/>
              <a:gd name="T21" fmla="*/ 1526922 h 5166475"/>
              <a:gd name="T22" fmla="*/ 1522730 w 4757024"/>
              <a:gd name="T23" fmla="*/ 1463171 h 5166475"/>
              <a:gd name="T24" fmla="*/ 1568874 w 4757024"/>
              <a:gd name="T25" fmla="*/ 1779468 h 5166475"/>
              <a:gd name="T26" fmla="*/ 2010532 w 4757024"/>
              <a:gd name="T27" fmla="*/ 1838773 h 5166475"/>
              <a:gd name="T28" fmla="*/ 2465373 w 4757024"/>
              <a:gd name="T29" fmla="*/ 1634498 h 5166475"/>
              <a:gd name="T30" fmla="*/ 2491741 w 4757024"/>
              <a:gd name="T31" fmla="*/ 2082585 h 5166475"/>
              <a:gd name="T32" fmla="*/ 2887256 w 4757024"/>
              <a:gd name="T33" fmla="*/ 2425239 h 5166475"/>
              <a:gd name="T34" fmla="*/ 2966358 w 4757024"/>
              <a:gd name="T35" fmla="*/ 2471366 h 5166475"/>
              <a:gd name="T36" fmla="*/ 2887256 w 4757024"/>
              <a:gd name="T37" fmla="*/ 2754715 h 5166475"/>
              <a:gd name="T38" fmla="*/ 3065237 w 4757024"/>
              <a:gd name="T39" fmla="*/ 2945811 h 5166475"/>
              <a:gd name="T40" fmla="*/ 3157524 w 4757024"/>
              <a:gd name="T41" fmla="*/ 3262107 h 5166475"/>
              <a:gd name="T42" fmla="*/ 3144340 w 4757024"/>
              <a:gd name="T43" fmla="*/ 3677246 h 5166475"/>
              <a:gd name="T44" fmla="*/ 2939991 w 4757024"/>
              <a:gd name="T45" fmla="*/ 3901289 h 5166475"/>
              <a:gd name="T46" fmla="*/ 2702682 w 4757024"/>
              <a:gd name="T47" fmla="*/ 4098975 h 5166475"/>
              <a:gd name="T48" fmla="*/ 2498333 w 4757024"/>
              <a:gd name="T49" fmla="*/ 4415271 h 5166475"/>
              <a:gd name="T50" fmla="*/ 2518109 w 4757024"/>
              <a:gd name="T51" fmla="*/ 4678851 h 5166475"/>
              <a:gd name="T52" fmla="*/ 2300576 w 4757024"/>
              <a:gd name="T53" fmla="*/ 4454808 h 5166475"/>
              <a:gd name="T54" fmla="*/ 2162145 w 4757024"/>
              <a:gd name="T55" fmla="*/ 4494345 h 5166475"/>
              <a:gd name="T56" fmla="*/ 1918245 w 4757024"/>
              <a:gd name="T57" fmla="*/ 4520703 h 5166475"/>
              <a:gd name="T58" fmla="*/ 1792999 w 4757024"/>
              <a:gd name="T59" fmla="*/ 5074222 h 5166475"/>
              <a:gd name="T60" fmla="*/ 1694120 w 4757024"/>
              <a:gd name="T61" fmla="*/ 4639314 h 5166475"/>
              <a:gd name="T62" fmla="*/ 1582058 w 4757024"/>
              <a:gd name="T63" fmla="*/ 4612956 h 5166475"/>
              <a:gd name="T64" fmla="*/ 1344749 w 4757024"/>
              <a:gd name="T65" fmla="*/ 4514114 h 5166475"/>
              <a:gd name="T66" fmla="*/ 1100848 w 4757024"/>
              <a:gd name="T67" fmla="*/ 4402092 h 5166475"/>
              <a:gd name="T68" fmla="*/ 942643 w 4757024"/>
              <a:gd name="T69" fmla="*/ 4171459 h 5166475"/>
              <a:gd name="T70" fmla="*/ 764661 w 4757024"/>
              <a:gd name="T71" fmla="*/ 3967185 h 5166475"/>
              <a:gd name="T72" fmla="*/ 593271 w 4757024"/>
              <a:gd name="T73" fmla="*/ 3934237 h 5166475"/>
              <a:gd name="T74" fmla="*/ 342779 w 4757024"/>
              <a:gd name="T75" fmla="*/ 3624530 h 5166475"/>
              <a:gd name="T76" fmla="*/ 164798 w 4757024"/>
              <a:gd name="T77" fmla="*/ 3492740 h 5166475"/>
              <a:gd name="T78" fmla="*/ 32959 w 4757024"/>
              <a:gd name="T79" fmla="*/ 3176444 h 5166475"/>
              <a:gd name="T80" fmla="*/ 382330 w 4757024"/>
              <a:gd name="T81" fmla="*/ 2919453 h 5166475"/>
              <a:gd name="T82" fmla="*/ 276860 w 4757024"/>
              <a:gd name="T83" fmla="*/ 2603156 h 5166475"/>
              <a:gd name="T84" fmla="*/ 474617 w 4757024"/>
              <a:gd name="T85" fmla="*/ 2372523 h 5166475"/>
              <a:gd name="T86" fmla="*/ 586680 w 4757024"/>
              <a:gd name="T87" fmla="*/ 2082585 h 5166475"/>
              <a:gd name="T88" fmla="*/ 896499 w 4757024"/>
              <a:gd name="T89" fmla="*/ 1891489 h 5166475"/>
              <a:gd name="T90" fmla="*/ 1239278 w 4757024"/>
              <a:gd name="T91" fmla="*/ 1739931 h 5166475"/>
              <a:gd name="T92" fmla="*/ 1423852 w 4757024"/>
              <a:gd name="T93" fmla="*/ 1911258 h 5166475"/>
              <a:gd name="T94" fmla="*/ 1488123 w 4757024"/>
              <a:gd name="T95" fmla="*/ 1496942 h 5166475"/>
              <a:gd name="T96" fmla="*/ 2808063 w 4757024"/>
              <a:gd name="T97" fmla="*/ 1464098 h 5166475"/>
              <a:gd name="T98" fmla="*/ 3190319 w 4757024"/>
              <a:gd name="T99" fmla="*/ 1469248 h 5166475"/>
              <a:gd name="T100" fmla="*/ 3078428 w 4757024"/>
              <a:gd name="T101" fmla="*/ 1489018 h 5166475"/>
              <a:gd name="T102" fmla="*/ 3044384 w 4757024"/>
              <a:gd name="T103" fmla="*/ 1227278 h 5166475"/>
              <a:gd name="T104" fmla="*/ 3577972 w 4757024"/>
              <a:gd name="T105" fmla="*/ 974958 h 5166475"/>
              <a:gd name="T106" fmla="*/ 3577972 w 4757024"/>
              <a:gd name="T107" fmla="*/ 974958 h 5166475"/>
              <a:gd name="T108" fmla="*/ 2944295 w 4757024"/>
              <a:gd name="T109" fmla="*/ 1040572 h 5166475"/>
              <a:gd name="T110" fmla="*/ 3873636 w 4757024"/>
              <a:gd name="T111" fmla="*/ 494178 h 5166475"/>
              <a:gd name="T112" fmla="*/ 3425962 w 4757024"/>
              <a:gd name="T113" fmla="*/ 862929 h 5166475"/>
              <a:gd name="T114" fmla="*/ 3221874 w 4757024"/>
              <a:gd name="T115" fmla="*/ 1040719 h 5166475"/>
              <a:gd name="T116" fmla="*/ 3346960 w 4757024"/>
              <a:gd name="T117" fmla="*/ 922192 h 5166475"/>
              <a:gd name="T118" fmla="*/ 3570797 w 4757024"/>
              <a:gd name="T119" fmla="*/ 737817 h 5166475"/>
              <a:gd name="T120" fmla="*/ 3834136 w 4757024"/>
              <a:gd name="T121" fmla="*/ 500763 h 5166475"/>
              <a:gd name="T122" fmla="*/ 2741336 w 4757024"/>
              <a:gd name="T123" fmla="*/ 448378 h 5166475"/>
              <a:gd name="T124" fmla="*/ 2273854 w 4757024"/>
              <a:gd name="T125" fmla="*/ 28558 h 516647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4757024"/>
              <a:gd name="T190" fmla="*/ 0 h 5166475"/>
              <a:gd name="T191" fmla="*/ 4757024 w 4757024"/>
              <a:gd name="T192" fmla="*/ 5166475 h 5166475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4757024" h="5166475">
                <a:moveTo>
                  <a:pt x="3800615" y="3920919"/>
                </a:moveTo>
                <a:cubicBezTo>
                  <a:pt x="3978552" y="3927407"/>
                  <a:pt x="3978552" y="3927407"/>
                  <a:pt x="3978552" y="3927407"/>
                </a:cubicBezTo>
                <a:cubicBezTo>
                  <a:pt x="3978552" y="3927407"/>
                  <a:pt x="3866518" y="3959843"/>
                  <a:pt x="3800615" y="3920919"/>
                </a:cubicBezTo>
                <a:close/>
                <a:moveTo>
                  <a:pt x="3505907" y="3901458"/>
                </a:moveTo>
                <a:cubicBezTo>
                  <a:pt x="3505907" y="3901458"/>
                  <a:pt x="3578340" y="3908033"/>
                  <a:pt x="3598095" y="3914607"/>
                </a:cubicBezTo>
                <a:cubicBezTo>
                  <a:pt x="3598095" y="3914607"/>
                  <a:pt x="3598095" y="3914607"/>
                  <a:pt x="3644189" y="3927756"/>
                </a:cubicBezTo>
                <a:cubicBezTo>
                  <a:pt x="3644189" y="3927756"/>
                  <a:pt x="3644189" y="3927756"/>
                  <a:pt x="3683698" y="3947480"/>
                </a:cubicBezTo>
                <a:cubicBezTo>
                  <a:pt x="3683698" y="3947480"/>
                  <a:pt x="3683698" y="3947480"/>
                  <a:pt x="3716622" y="3973778"/>
                </a:cubicBezTo>
                <a:cubicBezTo>
                  <a:pt x="3716622" y="3973778"/>
                  <a:pt x="3716622" y="3973778"/>
                  <a:pt x="3756131" y="3986927"/>
                </a:cubicBezTo>
                <a:cubicBezTo>
                  <a:pt x="3756131" y="3986927"/>
                  <a:pt x="3756131" y="3986927"/>
                  <a:pt x="3828564" y="4006650"/>
                </a:cubicBezTo>
                <a:cubicBezTo>
                  <a:pt x="3828564" y="4006650"/>
                  <a:pt x="3828564" y="4006650"/>
                  <a:pt x="3933921" y="4052672"/>
                </a:cubicBezTo>
                <a:cubicBezTo>
                  <a:pt x="3933921" y="4052672"/>
                  <a:pt x="3933921" y="4052672"/>
                  <a:pt x="3980015" y="4065821"/>
                </a:cubicBezTo>
                <a:cubicBezTo>
                  <a:pt x="3980015" y="4065821"/>
                  <a:pt x="4105126" y="4131566"/>
                  <a:pt x="4124881" y="4138140"/>
                </a:cubicBezTo>
                <a:cubicBezTo>
                  <a:pt x="4151220" y="4144715"/>
                  <a:pt x="4157805" y="4164438"/>
                  <a:pt x="4157805" y="4164438"/>
                </a:cubicBezTo>
                <a:cubicBezTo>
                  <a:pt x="4157805" y="4164438"/>
                  <a:pt x="4190729" y="4184162"/>
                  <a:pt x="4203899" y="4190736"/>
                </a:cubicBezTo>
                <a:cubicBezTo>
                  <a:pt x="4217068" y="4197311"/>
                  <a:pt x="4236823" y="4203886"/>
                  <a:pt x="4256577" y="4210460"/>
                </a:cubicBezTo>
                <a:cubicBezTo>
                  <a:pt x="4276332" y="4223609"/>
                  <a:pt x="4296086" y="4236758"/>
                  <a:pt x="4315841" y="4243333"/>
                </a:cubicBezTo>
                <a:cubicBezTo>
                  <a:pt x="4342180" y="4249907"/>
                  <a:pt x="4401444" y="4276205"/>
                  <a:pt x="4401444" y="4276205"/>
                </a:cubicBezTo>
                <a:cubicBezTo>
                  <a:pt x="4401444" y="4276205"/>
                  <a:pt x="4401444" y="4276205"/>
                  <a:pt x="4467292" y="4309078"/>
                </a:cubicBezTo>
                <a:cubicBezTo>
                  <a:pt x="4467292" y="4309078"/>
                  <a:pt x="4658252" y="4394546"/>
                  <a:pt x="4671421" y="4394546"/>
                </a:cubicBezTo>
                <a:cubicBezTo>
                  <a:pt x="4684591" y="4394546"/>
                  <a:pt x="4704346" y="4414270"/>
                  <a:pt x="4704346" y="4414270"/>
                </a:cubicBezTo>
                <a:cubicBezTo>
                  <a:pt x="4704346" y="4414270"/>
                  <a:pt x="4717515" y="4420844"/>
                  <a:pt x="4737270" y="4433993"/>
                </a:cubicBezTo>
                <a:cubicBezTo>
                  <a:pt x="4737270" y="4433993"/>
                  <a:pt x="4737270" y="4433993"/>
                  <a:pt x="4757024" y="4453717"/>
                </a:cubicBezTo>
                <a:cubicBezTo>
                  <a:pt x="4757024" y="4453717"/>
                  <a:pt x="4757024" y="4453717"/>
                  <a:pt x="4717515" y="4453717"/>
                </a:cubicBezTo>
                <a:cubicBezTo>
                  <a:pt x="4691176" y="4460291"/>
                  <a:pt x="4664837" y="4414270"/>
                  <a:pt x="4664837" y="4414270"/>
                </a:cubicBezTo>
                <a:cubicBezTo>
                  <a:pt x="4664837" y="4414270"/>
                  <a:pt x="4664837" y="4414270"/>
                  <a:pt x="4467292" y="4328801"/>
                </a:cubicBezTo>
                <a:cubicBezTo>
                  <a:pt x="4467292" y="4328801"/>
                  <a:pt x="4467292" y="4328801"/>
                  <a:pt x="4151220" y="4190736"/>
                </a:cubicBezTo>
                <a:cubicBezTo>
                  <a:pt x="4151220" y="4190736"/>
                  <a:pt x="4151220" y="4190736"/>
                  <a:pt x="4032693" y="4105268"/>
                </a:cubicBezTo>
                <a:cubicBezTo>
                  <a:pt x="4032693" y="4105268"/>
                  <a:pt x="4032693" y="4105268"/>
                  <a:pt x="3953675" y="4072395"/>
                </a:cubicBezTo>
                <a:cubicBezTo>
                  <a:pt x="3953675" y="4072395"/>
                  <a:pt x="3953675" y="4072395"/>
                  <a:pt x="3828564" y="4046097"/>
                </a:cubicBezTo>
                <a:cubicBezTo>
                  <a:pt x="3828564" y="4046097"/>
                  <a:pt x="3828564" y="4046097"/>
                  <a:pt x="3742961" y="4026374"/>
                </a:cubicBezTo>
                <a:cubicBezTo>
                  <a:pt x="3742961" y="4026374"/>
                  <a:pt x="3742961" y="4026374"/>
                  <a:pt x="3657358" y="3980352"/>
                </a:cubicBezTo>
                <a:cubicBezTo>
                  <a:pt x="3657358" y="3980352"/>
                  <a:pt x="3657358" y="3980352"/>
                  <a:pt x="3505907" y="3901458"/>
                </a:cubicBezTo>
                <a:close/>
                <a:moveTo>
                  <a:pt x="3795055" y="3815269"/>
                </a:moveTo>
                <a:lnTo>
                  <a:pt x="3920167" y="3840292"/>
                </a:lnTo>
                <a:lnTo>
                  <a:pt x="3697746" y="3829170"/>
                </a:lnTo>
                <a:lnTo>
                  <a:pt x="3795055" y="3815269"/>
                </a:lnTo>
                <a:close/>
                <a:moveTo>
                  <a:pt x="4425720" y="1620817"/>
                </a:moveTo>
                <a:cubicBezTo>
                  <a:pt x="4481777" y="1618505"/>
                  <a:pt x="4548787" y="1627756"/>
                  <a:pt x="4507550" y="1693542"/>
                </a:cubicBezTo>
                <a:cubicBezTo>
                  <a:pt x="4349199" y="1746171"/>
                  <a:pt x="4349199" y="1746171"/>
                  <a:pt x="4349199" y="1746171"/>
                </a:cubicBezTo>
                <a:cubicBezTo>
                  <a:pt x="4250230" y="1746171"/>
                  <a:pt x="4250230" y="1746171"/>
                  <a:pt x="4250230" y="1746171"/>
                </a:cubicBezTo>
                <a:cubicBezTo>
                  <a:pt x="3973117" y="1864587"/>
                  <a:pt x="3973117" y="1864587"/>
                  <a:pt x="3973117" y="1864587"/>
                </a:cubicBezTo>
                <a:lnTo>
                  <a:pt x="3247344" y="2055367"/>
                </a:lnTo>
                <a:cubicBezTo>
                  <a:pt x="3379303" y="2015895"/>
                  <a:pt x="3379303" y="2015895"/>
                  <a:pt x="3379303" y="2015895"/>
                </a:cubicBezTo>
                <a:cubicBezTo>
                  <a:pt x="3913736" y="1838272"/>
                  <a:pt x="3913736" y="1838272"/>
                  <a:pt x="3913736" y="1838272"/>
                </a:cubicBezTo>
                <a:cubicBezTo>
                  <a:pt x="4091880" y="1759329"/>
                  <a:pt x="4091880" y="1759329"/>
                  <a:pt x="4091880" y="1759329"/>
                </a:cubicBezTo>
                <a:cubicBezTo>
                  <a:pt x="4091880" y="1759329"/>
                  <a:pt x="4303014" y="1634335"/>
                  <a:pt x="4362395" y="1627756"/>
                </a:cubicBezTo>
                <a:cubicBezTo>
                  <a:pt x="4362395" y="1627756"/>
                  <a:pt x="4392086" y="1622205"/>
                  <a:pt x="4425720" y="1620817"/>
                </a:cubicBezTo>
                <a:close/>
                <a:moveTo>
                  <a:pt x="2833481" y="1554921"/>
                </a:moveTo>
                <a:cubicBezTo>
                  <a:pt x="2833481" y="1554921"/>
                  <a:pt x="2846986" y="1568425"/>
                  <a:pt x="2840234" y="1581930"/>
                </a:cubicBezTo>
                <a:cubicBezTo>
                  <a:pt x="2826729" y="1595434"/>
                  <a:pt x="2799721" y="1602186"/>
                  <a:pt x="2799721" y="1602186"/>
                </a:cubicBezTo>
                <a:lnTo>
                  <a:pt x="2813225" y="1568425"/>
                </a:lnTo>
                <a:cubicBezTo>
                  <a:pt x="2813225" y="1568425"/>
                  <a:pt x="2813225" y="1568425"/>
                  <a:pt x="2833481" y="1554921"/>
                </a:cubicBezTo>
                <a:close/>
                <a:moveTo>
                  <a:pt x="1461755" y="1526595"/>
                </a:moveTo>
                <a:lnTo>
                  <a:pt x="1461715" y="1526922"/>
                </a:lnTo>
                <a:lnTo>
                  <a:pt x="1461549" y="1527110"/>
                </a:lnTo>
                <a:cubicBezTo>
                  <a:pt x="1453516" y="1537303"/>
                  <a:pt x="1446924" y="1547187"/>
                  <a:pt x="1443628" y="1555424"/>
                </a:cubicBezTo>
                <a:cubicBezTo>
                  <a:pt x="1437036" y="1568603"/>
                  <a:pt x="1443628" y="1555424"/>
                  <a:pt x="1450219" y="1542245"/>
                </a:cubicBezTo>
                <a:cubicBezTo>
                  <a:pt x="1453515" y="1532361"/>
                  <a:pt x="1460107" y="1522477"/>
                  <a:pt x="1461755" y="1526595"/>
                </a:cubicBezTo>
                <a:close/>
                <a:moveTo>
                  <a:pt x="1522730" y="1463171"/>
                </a:moveTo>
                <a:cubicBezTo>
                  <a:pt x="1522730" y="1463171"/>
                  <a:pt x="1588649" y="1463171"/>
                  <a:pt x="1582058" y="1496119"/>
                </a:cubicBezTo>
                <a:cubicBezTo>
                  <a:pt x="1575466" y="1529066"/>
                  <a:pt x="1562282" y="1614730"/>
                  <a:pt x="1562282" y="1614730"/>
                </a:cubicBezTo>
                <a:cubicBezTo>
                  <a:pt x="1582058" y="1674035"/>
                  <a:pt x="1582058" y="1674035"/>
                  <a:pt x="1582058" y="1674035"/>
                </a:cubicBezTo>
                <a:cubicBezTo>
                  <a:pt x="1601833" y="1739931"/>
                  <a:pt x="1601833" y="1739931"/>
                  <a:pt x="1601833" y="1739931"/>
                </a:cubicBezTo>
                <a:cubicBezTo>
                  <a:pt x="1568874" y="1779468"/>
                  <a:pt x="1568874" y="1779468"/>
                  <a:pt x="1568874" y="1779468"/>
                </a:cubicBezTo>
                <a:cubicBezTo>
                  <a:pt x="1549098" y="1851952"/>
                  <a:pt x="1549098" y="1851952"/>
                  <a:pt x="1549098" y="1851952"/>
                </a:cubicBezTo>
                <a:cubicBezTo>
                  <a:pt x="1549098" y="1851952"/>
                  <a:pt x="1601833" y="1917847"/>
                  <a:pt x="1661160" y="1891489"/>
                </a:cubicBezTo>
                <a:cubicBezTo>
                  <a:pt x="1661160" y="1891489"/>
                  <a:pt x="1740263" y="1983742"/>
                  <a:pt x="1812774" y="1911258"/>
                </a:cubicBezTo>
                <a:cubicBezTo>
                  <a:pt x="1812774" y="1911258"/>
                  <a:pt x="1891877" y="1812415"/>
                  <a:pt x="1924837" y="1891489"/>
                </a:cubicBezTo>
                <a:cubicBezTo>
                  <a:pt x="2010532" y="1838773"/>
                  <a:pt x="2010532" y="1838773"/>
                  <a:pt x="2010532" y="1838773"/>
                </a:cubicBezTo>
                <a:cubicBezTo>
                  <a:pt x="2135778" y="1799236"/>
                  <a:pt x="2135778" y="1799236"/>
                  <a:pt x="2135778" y="1799236"/>
                </a:cubicBezTo>
                <a:cubicBezTo>
                  <a:pt x="2135778" y="1799236"/>
                  <a:pt x="2181921" y="1812415"/>
                  <a:pt x="2188513" y="1772878"/>
                </a:cubicBezTo>
                <a:cubicBezTo>
                  <a:pt x="2188513" y="1772878"/>
                  <a:pt x="2155554" y="1700393"/>
                  <a:pt x="2228065" y="1687214"/>
                </a:cubicBezTo>
                <a:cubicBezTo>
                  <a:pt x="2261024" y="1634498"/>
                  <a:pt x="2261024" y="1634498"/>
                  <a:pt x="2261024" y="1634498"/>
                </a:cubicBezTo>
                <a:cubicBezTo>
                  <a:pt x="2261024" y="1634498"/>
                  <a:pt x="2392862" y="1555424"/>
                  <a:pt x="2465373" y="1634498"/>
                </a:cubicBezTo>
                <a:cubicBezTo>
                  <a:pt x="2498333" y="1746520"/>
                  <a:pt x="2498333" y="1746520"/>
                  <a:pt x="2498333" y="1746520"/>
                </a:cubicBezTo>
                <a:cubicBezTo>
                  <a:pt x="2498333" y="1746520"/>
                  <a:pt x="2584028" y="1792647"/>
                  <a:pt x="2518109" y="1838773"/>
                </a:cubicBezTo>
                <a:cubicBezTo>
                  <a:pt x="2491741" y="1898079"/>
                  <a:pt x="2491741" y="1898079"/>
                  <a:pt x="2491741" y="1898079"/>
                </a:cubicBezTo>
                <a:cubicBezTo>
                  <a:pt x="2491741" y="1898079"/>
                  <a:pt x="2544476" y="1957384"/>
                  <a:pt x="2478557" y="2010100"/>
                </a:cubicBezTo>
                <a:cubicBezTo>
                  <a:pt x="2478557" y="2010100"/>
                  <a:pt x="2419230" y="2082585"/>
                  <a:pt x="2491741" y="2082585"/>
                </a:cubicBezTo>
                <a:cubicBezTo>
                  <a:pt x="2524701" y="2148480"/>
                  <a:pt x="2524701" y="2148480"/>
                  <a:pt x="2524701" y="2148480"/>
                </a:cubicBezTo>
                <a:cubicBezTo>
                  <a:pt x="2524701" y="2148480"/>
                  <a:pt x="2577436" y="2188017"/>
                  <a:pt x="2570844" y="2260502"/>
                </a:cubicBezTo>
                <a:cubicBezTo>
                  <a:pt x="2696090" y="2339576"/>
                  <a:pt x="2696090" y="2339576"/>
                  <a:pt x="2696090" y="2339576"/>
                </a:cubicBezTo>
                <a:cubicBezTo>
                  <a:pt x="2788377" y="2379113"/>
                  <a:pt x="2788377" y="2379113"/>
                  <a:pt x="2788377" y="2379113"/>
                </a:cubicBezTo>
                <a:cubicBezTo>
                  <a:pt x="2887256" y="2425239"/>
                  <a:pt x="2887256" y="2425239"/>
                  <a:pt x="2887256" y="2425239"/>
                </a:cubicBezTo>
                <a:cubicBezTo>
                  <a:pt x="2979542" y="2359344"/>
                  <a:pt x="2979542" y="2359344"/>
                  <a:pt x="2979542" y="2359344"/>
                </a:cubicBezTo>
                <a:cubicBezTo>
                  <a:pt x="3085013" y="2326397"/>
                  <a:pt x="3085013" y="2326397"/>
                  <a:pt x="3085013" y="2326397"/>
                </a:cubicBezTo>
                <a:cubicBezTo>
                  <a:pt x="3085013" y="2372523"/>
                  <a:pt x="3085013" y="2372523"/>
                  <a:pt x="3085013" y="2372523"/>
                </a:cubicBezTo>
                <a:cubicBezTo>
                  <a:pt x="3019094" y="2405471"/>
                  <a:pt x="3019094" y="2405471"/>
                  <a:pt x="3019094" y="2405471"/>
                </a:cubicBezTo>
                <a:cubicBezTo>
                  <a:pt x="2966358" y="2471366"/>
                  <a:pt x="2966358" y="2471366"/>
                  <a:pt x="2966358" y="2471366"/>
                </a:cubicBezTo>
                <a:cubicBezTo>
                  <a:pt x="2900439" y="2517493"/>
                  <a:pt x="2900439" y="2517493"/>
                  <a:pt x="2900439" y="2517493"/>
                </a:cubicBezTo>
                <a:cubicBezTo>
                  <a:pt x="2893847" y="2596567"/>
                  <a:pt x="2893847" y="2596567"/>
                  <a:pt x="2893847" y="2596567"/>
                </a:cubicBezTo>
                <a:cubicBezTo>
                  <a:pt x="2900439" y="2616335"/>
                  <a:pt x="2920215" y="2609746"/>
                  <a:pt x="2926807" y="2603156"/>
                </a:cubicBezTo>
                <a:cubicBezTo>
                  <a:pt x="2939991" y="2596567"/>
                  <a:pt x="2939991" y="2589977"/>
                  <a:pt x="2913623" y="2636104"/>
                </a:cubicBezTo>
                <a:cubicBezTo>
                  <a:pt x="2860888" y="2721767"/>
                  <a:pt x="2887256" y="2754715"/>
                  <a:pt x="2887256" y="2754715"/>
                </a:cubicBezTo>
                <a:cubicBezTo>
                  <a:pt x="2880664" y="2807431"/>
                  <a:pt x="2880664" y="2807431"/>
                  <a:pt x="2880664" y="2807431"/>
                </a:cubicBezTo>
                <a:cubicBezTo>
                  <a:pt x="2966358" y="2820610"/>
                  <a:pt x="2966358" y="2820610"/>
                  <a:pt x="2966358" y="2820610"/>
                </a:cubicBezTo>
                <a:cubicBezTo>
                  <a:pt x="2966358" y="2820610"/>
                  <a:pt x="3019094" y="2820610"/>
                  <a:pt x="3005910" y="2886505"/>
                </a:cubicBezTo>
                <a:cubicBezTo>
                  <a:pt x="3012502" y="2965579"/>
                  <a:pt x="3012502" y="2965579"/>
                  <a:pt x="3012502" y="2965579"/>
                </a:cubicBezTo>
                <a:cubicBezTo>
                  <a:pt x="3065237" y="2945811"/>
                  <a:pt x="3065237" y="2945811"/>
                  <a:pt x="3065237" y="2945811"/>
                </a:cubicBezTo>
                <a:cubicBezTo>
                  <a:pt x="3078421" y="3044653"/>
                  <a:pt x="3078421" y="3044653"/>
                  <a:pt x="3078421" y="3044653"/>
                </a:cubicBezTo>
                <a:cubicBezTo>
                  <a:pt x="3078421" y="3044653"/>
                  <a:pt x="3078421" y="3084190"/>
                  <a:pt x="3058645" y="3110548"/>
                </a:cubicBezTo>
                <a:cubicBezTo>
                  <a:pt x="3032277" y="3130317"/>
                  <a:pt x="3032277" y="3130317"/>
                  <a:pt x="3032277" y="3130317"/>
                </a:cubicBezTo>
                <a:cubicBezTo>
                  <a:pt x="3111380" y="3189623"/>
                  <a:pt x="3111380" y="3189623"/>
                  <a:pt x="3111380" y="3189623"/>
                </a:cubicBezTo>
                <a:cubicBezTo>
                  <a:pt x="3157524" y="3262107"/>
                  <a:pt x="3157524" y="3262107"/>
                  <a:pt x="3157524" y="3262107"/>
                </a:cubicBezTo>
                <a:cubicBezTo>
                  <a:pt x="3150932" y="3301644"/>
                  <a:pt x="3131156" y="3341181"/>
                  <a:pt x="3131156" y="3341181"/>
                </a:cubicBezTo>
                <a:cubicBezTo>
                  <a:pt x="3170708" y="3387308"/>
                  <a:pt x="3170708" y="3387308"/>
                  <a:pt x="3170708" y="3387308"/>
                </a:cubicBezTo>
                <a:cubicBezTo>
                  <a:pt x="3164116" y="3492740"/>
                  <a:pt x="3164116" y="3492740"/>
                  <a:pt x="3164116" y="3492740"/>
                </a:cubicBezTo>
                <a:cubicBezTo>
                  <a:pt x="3269586" y="3604762"/>
                  <a:pt x="3269586" y="3604762"/>
                  <a:pt x="3269586" y="3604762"/>
                </a:cubicBezTo>
                <a:cubicBezTo>
                  <a:pt x="3144340" y="3677246"/>
                  <a:pt x="3144340" y="3677246"/>
                  <a:pt x="3144340" y="3677246"/>
                </a:cubicBezTo>
                <a:cubicBezTo>
                  <a:pt x="3104788" y="3716783"/>
                  <a:pt x="3104788" y="3716783"/>
                  <a:pt x="3104788" y="3716783"/>
                </a:cubicBezTo>
                <a:cubicBezTo>
                  <a:pt x="3078421" y="3789268"/>
                  <a:pt x="3078421" y="3789268"/>
                  <a:pt x="3078421" y="3789268"/>
                </a:cubicBezTo>
                <a:cubicBezTo>
                  <a:pt x="3065237" y="3868342"/>
                  <a:pt x="3065237" y="3868342"/>
                  <a:pt x="3065237" y="3868342"/>
                </a:cubicBezTo>
                <a:cubicBezTo>
                  <a:pt x="2986134" y="3901289"/>
                  <a:pt x="2986134" y="3901289"/>
                  <a:pt x="2986134" y="3901289"/>
                </a:cubicBezTo>
                <a:cubicBezTo>
                  <a:pt x="2939991" y="3901289"/>
                  <a:pt x="2939991" y="3901289"/>
                  <a:pt x="2939991" y="3901289"/>
                </a:cubicBezTo>
                <a:cubicBezTo>
                  <a:pt x="2939991" y="3901289"/>
                  <a:pt x="2933399" y="3934237"/>
                  <a:pt x="2926807" y="3960595"/>
                </a:cubicBezTo>
                <a:cubicBezTo>
                  <a:pt x="2920215" y="3986953"/>
                  <a:pt x="2913623" y="4033080"/>
                  <a:pt x="2913623" y="4033080"/>
                </a:cubicBezTo>
                <a:cubicBezTo>
                  <a:pt x="2847704" y="4079206"/>
                  <a:pt x="2847704" y="4079206"/>
                  <a:pt x="2847704" y="4079206"/>
                </a:cubicBezTo>
                <a:cubicBezTo>
                  <a:pt x="2748825" y="4085796"/>
                  <a:pt x="2748825" y="4085796"/>
                  <a:pt x="2748825" y="4085796"/>
                </a:cubicBezTo>
                <a:cubicBezTo>
                  <a:pt x="2748825" y="4085796"/>
                  <a:pt x="2729050" y="4098975"/>
                  <a:pt x="2702682" y="4098975"/>
                </a:cubicBezTo>
                <a:cubicBezTo>
                  <a:pt x="2676314" y="4105564"/>
                  <a:pt x="2656539" y="4164870"/>
                  <a:pt x="2656539" y="4164870"/>
                </a:cubicBezTo>
                <a:cubicBezTo>
                  <a:pt x="2597212" y="4197817"/>
                  <a:pt x="2597212" y="4230765"/>
                  <a:pt x="2610395" y="4257123"/>
                </a:cubicBezTo>
                <a:cubicBezTo>
                  <a:pt x="2623579" y="4283481"/>
                  <a:pt x="2623579" y="4309839"/>
                  <a:pt x="2610395" y="4336197"/>
                </a:cubicBezTo>
                <a:cubicBezTo>
                  <a:pt x="2597212" y="4355966"/>
                  <a:pt x="2630171" y="4388913"/>
                  <a:pt x="2584028" y="4395503"/>
                </a:cubicBezTo>
                <a:cubicBezTo>
                  <a:pt x="2537884" y="4402092"/>
                  <a:pt x="2524701" y="4408682"/>
                  <a:pt x="2498333" y="4415271"/>
                </a:cubicBezTo>
                <a:cubicBezTo>
                  <a:pt x="2471965" y="4415271"/>
                  <a:pt x="2471965" y="4415271"/>
                  <a:pt x="2471965" y="4415271"/>
                </a:cubicBezTo>
                <a:cubicBezTo>
                  <a:pt x="2386271" y="4448219"/>
                  <a:pt x="2386271" y="4448219"/>
                  <a:pt x="2386271" y="4448219"/>
                </a:cubicBezTo>
                <a:cubicBezTo>
                  <a:pt x="2386271" y="4448219"/>
                  <a:pt x="2359903" y="4514114"/>
                  <a:pt x="2412638" y="4566830"/>
                </a:cubicBezTo>
                <a:cubicBezTo>
                  <a:pt x="2478557" y="4639314"/>
                  <a:pt x="2478557" y="4639314"/>
                  <a:pt x="2478557" y="4639314"/>
                </a:cubicBezTo>
                <a:cubicBezTo>
                  <a:pt x="2478557" y="4639314"/>
                  <a:pt x="2544476" y="4678851"/>
                  <a:pt x="2518109" y="4678851"/>
                </a:cubicBezTo>
                <a:cubicBezTo>
                  <a:pt x="2485149" y="4678851"/>
                  <a:pt x="2419230" y="4685441"/>
                  <a:pt x="2419230" y="4685441"/>
                </a:cubicBezTo>
                <a:cubicBezTo>
                  <a:pt x="2392862" y="4626135"/>
                  <a:pt x="2392862" y="4626135"/>
                  <a:pt x="2392862" y="4626135"/>
                </a:cubicBezTo>
                <a:cubicBezTo>
                  <a:pt x="2346719" y="4560240"/>
                  <a:pt x="2346719" y="4560240"/>
                  <a:pt x="2346719" y="4560240"/>
                </a:cubicBezTo>
                <a:cubicBezTo>
                  <a:pt x="2346719" y="4507524"/>
                  <a:pt x="2346719" y="4507524"/>
                  <a:pt x="2346719" y="4507524"/>
                </a:cubicBezTo>
                <a:cubicBezTo>
                  <a:pt x="2300576" y="4454808"/>
                  <a:pt x="2300576" y="4454808"/>
                  <a:pt x="2300576" y="4454808"/>
                </a:cubicBezTo>
                <a:cubicBezTo>
                  <a:pt x="2267616" y="4415271"/>
                  <a:pt x="2267616" y="4415271"/>
                  <a:pt x="2267616" y="4415271"/>
                </a:cubicBezTo>
                <a:cubicBezTo>
                  <a:pt x="2267616" y="4415271"/>
                  <a:pt x="2188513" y="4369145"/>
                  <a:pt x="2181921" y="4402092"/>
                </a:cubicBezTo>
                <a:cubicBezTo>
                  <a:pt x="2168737" y="4421861"/>
                  <a:pt x="2168737" y="4421861"/>
                  <a:pt x="2162145" y="4421861"/>
                </a:cubicBezTo>
                <a:cubicBezTo>
                  <a:pt x="2162145" y="4421861"/>
                  <a:pt x="2162145" y="4421861"/>
                  <a:pt x="2162145" y="4448219"/>
                </a:cubicBezTo>
                <a:cubicBezTo>
                  <a:pt x="2162145" y="4494345"/>
                  <a:pt x="2195105" y="4487756"/>
                  <a:pt x="2162145" y="4494345"/>
                </a:cubicBezTo>
                <a:cubicBezTo>
                  <a:pt x="2122594" y="4507524"/>
                  <a:pt x="2122594" y="4507524"/>
                  <a:pt x="2122594" y="4507524"/>
                </a:cubicBezTo>
                <a:cubicBezTo>
                  <a:pt x="2056675" y="4435040"/>
                  <a:pt x="2056675" y="4435040"/>
                  <a:pt x="2056675" y="4435040"/>
                </a:cubicBezTo>
                <a:cubicBezTo>
                  <a:pt x="2030307" y="4435040"/>
                  <a:pt x="2003940" y="4474577"/>
                  <a:pt x="2003940" y="4474577"/>
                </a:cubicBezTo>
                <a:cubicBezTo>
                  <a:pt x="2003940" y="4474577"/>
                  <a:pt x="1957796" y="4481166"/>
                  <a:pt x="1938021" y="4500935"/>
                </a:cubicBezTo>
                <a:cubicBezTo>
                  <a:pt x="1918245" y="4520703"/>
                  <a:pt x="1918245" y="4520703"/>
                  <a:pt x="1918245" y="4520703"/>
                </a:cubicBezTo>
                <a:cubicBezTo>
                  <a:pt x="1918245" y="4520703"/>
                  <a:pt x="1852326" y="4553651"/>
                  <a:pt x="1839142" y="4573419"/>
                </a:cubicBezTo>
                <a:cubicBezTo>
                  <a:pt x="1825958" y="4599777"/>
                  <a:pt x="1819366" y="4632725"/>
                  <a:pt x="1819366" y="4632725"/>
                </a:cubicBezTo>
                <a:cubicBezTo>
                  <a:pt x="1839142" y="5159886"/>
                  <a:pt x="1839142" y="5159886"/>
                  <a:pt x="1839142" y="5159886"/>
                </a:cubicBezTo>
                <a:cubicBezTo>
                  <a:pt x="1792999" y="5166475"/>
                  <a:pt x="1792999" y="5166475"/>
                  <a:pt x="1792999" y="5166475"/>
                </a:cubicBezTo>
                <a:cubicBezTo>
                  <a:pt x="1792999" y="5074222"/>
                  <a:pt x="1792999" y="5074222"/>
                  <a:pt x="1792999" y="5074222"/>
                </a:cubicBezTo>
                <a:cubicBezTo>
                  <a:pt x="1792999" y="5074222"/>
                  <a:pt x="1766631" y="4988558"/>
                  <a:pt x="1773223" y="4968790"/>
                </a:cubicBezTo>
                <a:cubicBezTo>
                  <a:pt x="1773223" y="4942432"/>
                  <a:pt x="1753447" y="4843589"/>
                  <a:pt x="1753447" y="4843589"/>
                </a:cubicBezTo>
                <a:cubicBezTo>
                  <a:pt x="1773223" y="4738157"/>
                  <a:pt x="1773223" y="4738157"/>
                  <a:pt x="1773223" y="4738157"/>
                </a:cubicBezTo>
                <a:cubicBezTo>
                  <a:pt x="1766631" y="4678851"/>
                  <a:pt x="1766631" y="4678851"/>
                  <a:pt x="1766631" y="4678851"/>
                </a:cubicBezTo>
                <a:cubicBezTo>
                  <a:pt x="1694120" y="4639314"/>
                  <a:pt x="1694120" y="4639314"/>
                  <a:pt x="1694120" y="4639314"/>
                </a:cubicBezTo>
                <a:cubicBezTo>
                  <a:pt x="1694120" y="4639314"/>
                  <a:pt x="1634793" y="4599777"/>
                  <a:pt x="1641385" y="4652493"/>
                </a:cubicBezTo>
                <a:cubicBezTo>
                  <a:pt x="1647977" y="4705210"/>
                  <a:pt x="1628201" y="4738157"/>
                  <a:pt x="1628201" y="4738157"/>
                </a:cubicBezTo>
                <a:cubicBezTo>
                  <a:pt x="1582058" y="4757926"/>
                  <a:pt x="1549098" y="4738157"/>
                  <a:pt x="1562282" y="4711799"/>
                </a:cubicBezTo>
                <a:cubicBezTo>
                  <a:pt x="1575466" y="4692030"/>
                  <a:pt x="1575466" y="4692030"/>
                  <a:pt x="1575466" y="4692030"/>
                </a:cubicBezTo>
                <a:cubicBezTo>
                  <a:pt x="1582058" y="4612956"/>
                  <a:pt x="1582058" y="4612956"/>
                  <a:pt x="1582058" y="4612956"/>
                </a:cubicBezTo>
                <a:cubicBezTo>
                  <a:pt x="1535914" y="4580009"/>
                  <a:pt x="1535914" y="4580009"/>
                  <a:pt x="1535914" y="4580009"/>
                </a:cubicBezTo>
                <a:cubicBezTo>
                  <a:pt x="1535914" y="4580009"/>
                  <a:pt x="1529322" y="4553651"/>
                  <a:pt x="1502955" y="4533882"/>
                </a:cubicBezTo>
                <a:cubicBezTo>
                  <a:pt x="1483179" y="4507524"/>
                  <a:pt x="1483179" y="4507524"/>
                  <a:pt x="1483179" y="4507524"/>
                </a:cubicBezTo>
                <a:cubicBezTo>
                  <a:pt x="1390892" y="4461398"/>
                  <a:pt x="1390892" y="4461398"/>
                  <a:pt x="1390892" y="4461398"/>
                </a:cubicBezTo>
                <a:cubicBezTo>
                  <a:pt x="1390892" y="4461398"/>
                  <a:pt x="1357933" y="4494345"/>
                  <a:pt x="1344749" y="4514114"/>
                </a:cubicBezTo>
                <a:cubicBezTo>
                  <a:pt x="1331565" y="4540472"/>
                  <a:pt x="1285422" y="4553651"/>
                  <a:pt x="1285422" y="4553651"/>
                </a:cubicBezTo>
                <a:cubicBezTo>
                  <a:pt x="1206319" y="4553651"/>
                  <a:pt x="1206319" y="4553651"/>
                  <a:pt x="1206319" y="4553651"/>
                </a:cubicBezTo>
                <a:cubicBezTo>
                  <a:pt x="1160175" y="4527293"/>
                  <a:pt x="1160175" y="4527293"/>
                  <a:pt x="1160175" y="4527293"/>
                </a:cubicBezTo>
                <a:cubicBezTo>
                  <a:pt x="1140400" y="4448219"/>
                  <a:pt x="1140400" y="4448219"/>
                  <a:pt x="1140400" y="4448219"/>
                </a:cubicBezTo>
                <a:cubicBezTo>
                  <a:pt x="1140400" y="4448219"/>
                  <a:pt x="1127216" y="4421861"/>
                  <a:pt x="1100848" y="4402092"/>
                </a:cubicBezTo>
                <a:cubicBezTo>
                  <a:pt x="1081073" y="4375734"/>
                  <a:pt x="988786" y="4316428"/>
                  <a:pt x="988786" y="4316428"/>
                </a:cubicBezTo>
                <a:cubicBezTo>
                  <a:pt x="942643" y="4283481"/>
                  <a:pt x="942643" y="4283481"/>
                  <a:pt x="942643" y="4283481"/>
                </a:cubicBezTo>
                <a:cubicBezTo>
                  <a:pt x="942643" y="4283481"/>
                  <a:pt x="949234" y="4224175"/>
                  <a:pt x="949234" y="4197817"/>
                </a:cubicBezTo>
                <a:cubicBezTo>
                  <a:pt x="949234" y="4184638"/>
                  <a:pt x="955826" y="4184638"/>
                  <a:pt x="962418" y="4184638"/>
                </a:cubicBezTo>
                <a:cubicBezTo>
                  <a:pt x="969010" y="4184638"/>
                  <a:pt x="969010" y="4184638"/>
                  <a:pt x="942643" y="4171459"/>
                </a:cubicBezTo>
                <a:cubicBezTo>
                  <a:pt x="896499" y="4145101"/>
                  <a:pt x="955826" y="4164870"/>
                  <a:pt x="896499" y="4145101"/>
                </a:cubicBezTo>
                <a:cubicBezTo>
                  <a:pt x="837172" y="4125333"/>
                  <a:pt x="771253" y="4118743"/>
                  <a:pt x="804213" y="4079206"/>
                </a:cubicBezTo>
                <a:cubicBezTo>
                  <a:pt x="837172" y="4033080"/>
                  <a:pt x="837172" y="4033080"/>
                  <a:pt x="837172" y="4033080"/>
                </a:cubicBezTo>
                <a:cubicBezTo>
                  <a:pt x="837172" y="4033080"/>
                  <a:pt x="817396" y="3960595"/>
                  <a:pt x="791029" y="3973774"/>
                </a:cubicBezTo>
                <a:cubicBezTo>
                  <a:pt x="777845" y="3973774"/>
                  <a:pt x="771253" y="3973774"/>
                  <a:pt x="764661" y="3967185"/>
                </a:cubicBezTo>
                <a:cubicBezTo>
                  <a:pt x="758069" y="3960595"/>
                  <a:pt x="744885" y="3960595"/>
                  <a:pt x="725110" y="3986953"/>
                </a:cubicBezTo>
                <a:cubicBezTo>
                  <a:pt x="692150" y="4026490"/>
                  <a:pt x="731702" y="4000132"/>
                  <a:pt x="692150" y="4026490"/>
                </a:cubicBezTo>
                <a:cubicBezTo>
                  <a:pt x="646007" y="4052848"/>
                  <a:pt x="619639" y="4039669"/>
                  <a:pt x="619639" y="4039669"/>
                </a:cubicBezTo>
                <a:cubicBezTo>
                  <a:pt x="573496" y="3986953"/>
                  <a:pt x="573496" y="3986953"/>
                  <a:pt x="573496" y="3986953"/>
                </a:cubicBezTo>
                <a:cubicBezTo>
                  <a:pt x="593271" y="3934237"/>
                  <a:pt x="593271" y="3934237"/>
                  <a:pt x="593271" y="3934237"/>
                </a:cubicBezTo>
                <a:cubicBezTo>
                  <a:pt x="553720" y="3881521"/>
                  <a:pt x="566904" y="3848573"/>
                  <a:pt x="533944" y="3841984"/>
                </a:cubicBezTo>
                <a:cubicBezTo>
                  <a:pt x="494393" y="3835394"/>
                  <a:pt x="461433" y="3802447"/>
                  <a:pt x="461433" y="3802447"/>
                </a:cubicBezTo>
                <a:cubicBezTo>
                  <a:pt x="441658" y="3756320"/>
                  <a:pt x="441658" y="3756320"/>
                  <a:pt x="441658" y="3756320"/>
                </a:cubicBezTo>
                <a:cubicBezTo>
                  <a:pt x="441658" y="3756320"/>
                  <a:pt x="408698" y="3631120"/>
                  <a:pt x="375739" y="3637709"/>
                </a:cubicBezTo>
                <a:cubicBezTo>
                  <a:pt x="362555" y="3637709"/>
                  <a:pt x="355963" y="3631120"/>
                  <a:pt x="342779" y="3624530"/>
                </a:cubicBezTo>
                <a:cubicBezTo>
                  <a:pt x="336187" y="3617941"/>
                  <a:pt x="323003" y="3611351"/>
                  <a:pt x="309820" y="3611351"/>
                </a:cubicBezTo>
                <a:cubicBezTo>
                  <a:pt x="283452" y="3617941"/>
                  <a:pt x="204349" y="3611351"/>
                  <a:pt x="204349" y="3611351"/>
                </a:cubicBezTo>
                <a:cubicBezTo>
                  <a:pt x="138430" y="3558635"/>
                  <a:pt x="138430" y="3558635"/>
                  <a:pt x="138430" y="3558635"/>
                </a:cubicBezTo>
                <a:cubicBezTo>
                  <a:pt x="138430" y="3558635"/>
                  <a:pt x="138430" y="3538866"/>
                  <a:pt x="151614" y="3512508"/>
                </a:cubicBezTo>
                <a:cubicBezTo>
                  <a:pt x="164798" y="3492740"/>
                  <a:pt x="164798" y="3492740"/>
                  <a:pt x="164798" y="3492740"/>
                </a:cubicBezTo>
                <a:cubicBezTo>
                  <a:pt x="164798" y="3492740"/>
                  <a:pt x="158206" y="3505919"/>
                  <a:pt x="105470" y="3492740"/>
                </a:cubicBezTo>
                <a:cubicBezTo>
                  <a:pt x="52735" y="3486150"/>
                  <a:pt x="39551" y="3433434"/>
                  <a:pt x="39551" y="3433434"/>
                </a:cubicBezTo>
                <a:cubicBezTo>
                  <a:pt x="39551" y="3433434"/>
                  <a:pt x="59327" y="3400487"/>
                  <a:pt x="39551" y="3360950"/>
                </a:cubicBezTo>
                <a:cubicBezTo>
                  <a:pt x="26368" y="3328002"/>
                  <a:pt x="0" y="3229160"/>
                  <a:pt x="0" y="3229160"/>
                </a:cubicBezTo>
                <a:cubicBezTo>
                  <a:pt x="32959" y="3176444"/>
                  <a:pt x="32959" y="3176444"/>
                  <a:pt x="32959" y="3176444"/>
                </a:cubicBezTo>
                <a:cubicBezTo>
                  <a:pt x="112062" y="3117138"/>
                  <a:pt x="112062" y="3117138"/>
                  <a:pt x="112062" y="3117138"/>
                </a:cubicBezTo>
                <a:cubicBezTo>
                  <a:pt x="145022" y="3071011"/>
                  <a:pt x="158206" y="2978758"/>
                  <a:pt x="158206" y="2978758"/>
                </a:cubicBezTo>
                <a:cubicBezTo>
                  <a:pt x="210941" y="2965579"/>
                  <a:pt x="224125" y="2952400"/>
                  <a:pt x="257084" y="2952400"/>
                </a:cubicBezTo>
                <a:cubicBezTo>
                  <a:pt x="296636" y="2952400"/>
                  <a:pt x="296636" y="2932632"/>
                  <a:pt x="336187" y="2939221"/>
                </a:cubicBezTo>
                <a:cubicBezTo>
                  <a:pt x="369147" y="2945811"/>
                  <a:pt x="382330" y="2919453"/>
                  <a:pt x="382330" y="2919453"/>
                </a:cubicBezTo>
                <a:cubicBezTo>
                  <a:pt x="355963" y="2879916"/>
                  <a:pt x="342779" y="2853558"/>
                  <a:pt x="316411" y="2840379"/>
                </a:cubicBezTo>
                <a:cubicBezTo>
                  <a:pt x="296636" y="2827200"/>
                  <a:pt x="276860" y="2787662"/>
                  <a:pt x="276860" y="2787662"/>
                </a:cubicBezTo>
                <a:cubicBezTo>
                  <a:pt x="276860" y="2701999"/>
                  <a:pt x="276860" y="2701999"/>
                  <a:pt x="276860" y="2701999"/>
                </a:cubicBezTo>
                <a:cubicBezTo>
                  <a:pt x="276860" y="2701999"/>
                  <a:pt x="250492" y="2649283"/>
                  <a:pt x="263676" y="2622925"/>
                </a:cubicBezTo>
                <a:cubicBezTo>
                  <a:pt x="276860" y="2603156"/>
                  <a:pt x="210941" y="2622925"/>
                  <a:pt x="276860" y="2603156"/>
                </a:cubicBezTo>
                <a:cubicBezTo>
                  <a:pt x="342779" y="2583388"/>
                  <a:pt x="342779" y="2583388"/>
                  <a:pt x="342779" y="2583388"/>
                </a:cubicBezTo>
                <a:cubicBezTo>
                  <a:pt x="355963" y="2517493"/>
                  <a:pt x="355963" y="2517493"/>
                  <a:pt x="355963" y="2517493"/>
                </a:cubicBezTo>
                <a:cubicBezTo>
                  <a:pt x="355963" y="2431829"/>
                  <a:pt x="355963" y="2431829"/>
                  <a:pt x="355963" y="2431829"/>
                </a:cubicBezTo>
                <a:cubicBezTo>
                  <a:pt x="408698" y="2398881"/>
                  <a:pt x="408698" y="2398881"/>
                  <a:pt x="408698" y="2398881"/>
                </a:cubicBezTo>
                <a:cubicBezTo>
                  <a:pt x="474617" y="2372523"/>
                  <a:pt x="474617" y="2372523"/>
                  <a:pt x="474617" y="2372523"/>
                </a:cubicBezTo>
                <a:cubicBezTo>
                  <a:pt x="547128" y="2332986"/>
                  <a:pt x="547128" y="2332986"/>
                  <a:pt x="547128" y="2332986"/>
                </a:cubicBezTo>
                <a:cubicBezTo>
                  <a:pt x="553720" y="2240733"/>
                  <a:pt x="553720" y="2240733"/>
                  <a:pt x="553720" y="2240733"/>
                </a:cubicBezTo>
                <a:cubicBezTo>
                  <a:pt x="487801" y="2214375"/>
                  <a:pt x="487801" y="2214375"/>
                  <a:pt x="487801" y="2214375"/>
                </a:cubicBezTo>
                <a:cubicBezTo>
                  <a:pt x="487801" y="2214375"/>
                  <a:pt x="481209" y="2122122"/>
                  <a:pt x="507577" y="2115533"/>
                </a:cubicBezTo>
                <a:cubicBezTo>
                  <a:pt x="540536" y="2115533"/>
                  <a:pt x="586680" y="2082585"/>
                  <a:pt x="586680" y="2082585"/>
                </a:cubicBezTo>
                <a:cubicBezTo>
                  <a:pt x="586680" y="2082585"/>
                  <a:pt x="652599" y="2108943"/>
                  <a:pt x="659191" y="2075995"/>
                </a:cubicBezTo>
                <a:cubicBezTo>
                  <a:pt x="665782" y="2049637"/>
                  <a:pt x="672374" y="2023279"/>
                  <a:pt x="678966" y="1990332"/>
                </a:cubicBezTo>
                <a:cubicBezTo>
                  <a:pt x="685558" y="1957384"/>
                  <a:pt x="725110" y="1884900"/>
                  <a:pt x="725110" y="1884900"/>
                </a:cubicBezTo>
                <a:cubicBezTo>
                  <a:pt x="725110" y="1884900"/>
                  <a:pt x="777845" y="1851952"/>
                  <a:pt x="804213" y="1865131"/>
                </a:cubicBezTo>
                <a:cubicBezTo>
                  <a:pt x="823988" y="1878310"/>
                  <a:pt x="856948" y="1884900"/>
                  <a:pt x="896499" y="1891489"/>
                </a:cubicBezTo>
                <a:cubicBezTo>
                  <a:pt x="929459" y="1898079"/>
                  <a:pt x="922867" y="1911258"/>
                  <a:pt x="969010" y="1911258"/>
                </a:cubicBezTo>
                <a:cubicBezTo>
                  <a:pt x="1015154" y="1917847"/>
                  <a:pt x="1074481" y="1937616"/>
                  <a:pt x="1074481" y="1911258"/>
                </a:cubicBezTo>
                <a:cubicBezTo>
                  <a:pt x="1081073" y="1884900"/>
                  <a:pt x="1114032" y="1851952"/>
                  <a:pt x="1114032" y="1825594"/>
                </a:cubicBezTo>
                <a:cubicBezTo>
                  <a:pt x="1107440" y="1799236"/>
                  <a:pt x="1146992" y="1733341"/>
                  <a:pt x="1146992" y="1733341"/>
                </a:cubicBezTo>
                <a:cubicBezTo>
                  <a:pt x="1239278" y="1739931"/>
                  <a:pt x="1239278" y="1739931"/>
                  <a:pt x="1239278" y="1739931"/>
                </a:cubicBezTo>
                <a:cubicBezTo>
                  <a:pt x="1245870" y="1786057"/>
                  <a:pt x="1245870" y="1786057"/>
                  <a:pt x="1245870" y="1786057"/>
                </a:cubicBezTo>
                <a:cubicBezTo>
                  <a:pt x="1245870" y="1786057"/>
                  <a:pt x="1259054" y="1845363"/>
                  <a:pt x="1239278" y="1865131"/>
                </a:cubicBezTo>
                <a:cubicBezTo>
                  <a:pt x="1212911" y="1884900"/>
                  <a:pt x="1206319" y="1931026"/>
                  <a:pt x="1232686" y="1931026"/>
                </a:cubicBezTo>
                <a:cubicBezTo>
                  <a:pt x="1259054" y="1937616"/>
                  <a:pt x="1456811" y="1937616"/>
                  <a:pt x="1437036" y="1924437"/>
                </a:cubicBezTo>
                <a:cubicBezTo>
                  <a:pt x="1423852" y="1911258"/>
                  <a:pt x="1423852" y="1911258"/>
                  <a:pt x="1423852" y="1911258"/>
                </a:cubicBezTo>
                <a:cubicBezTo>
                  <a:pt x="1509547" y="1759699"/>
                  <a:pt x="1509547" y="1759699"/>
                  <a:pt x="1509547" y="1759699"/>
                </a:cubicBezTo>
                <a:cubicBezTo>
                  <a:pt x="1509547" y="1759699"/>
                  <a:pt x="1397484" y="1746520"/>
                  <a:pt x="1443628" y="1594961"/>
                </a:cubicBezTo>
                <a:cubicBezTo>
                  <a:pt x="1451868" y="1571898"/>
                  <a:pt x="1456811" y="1555836"/>
                  <a:pt x="1459489" y="1545025"/>
                </a:cubicBezTo>
                <a:lnTo>
                  <a:pt x="1461715" y="1526922"/>
                </a:lnTo>
                <a:lnTo>
                  <a:pt x="1488123" y="1496942"/>
                </a:lnTo>
                <a:cubicBezTo>
                  <a:pt x="1506251" y="1477998"/>
                  <a:pt x="1522730" y="1463171"/>
                  <a:pt x="1522730" y="1463171"/>
                </a:cubicBezTo>
                <a:close/>
                <a:moveTo>
                  <a:pt x="2832694" y="1433993"/>
                </a:moveTo>
                <a:cubicBezTo>
                  <a:pt x="2837256" y="1432473"/>
                  <a:pt x="2842121" y="1433283"/>
                  <a:pt x="2846987" y="1438149"/>
                </a:cubicBezTo>
                <a:cubicBezTo>
                  <a:pt x="2834012" y="1470586"/>
                  <a:pt x="2834012" y="1470586"/>
                  <a:pt x="2834012" y="1470586"/>
                </a:cubicBezTo>
                <a:cubicBezTo>
                  <a:pt x="2821037" y="1477073"/>
                  <a:pt x="2808063" y="1464098"/>
                  <a:pt x="2808063" y="1464098"/>
                </a:cubicBezTo>
                <a:cubicBezTo>
                  <a:pt x="2808063" y="1464098"/>
                  <a:pt x="2819010" y="1438554"/>
                  <a:pt x="2832694" y="1433993"/>
                </a:cubicBezTo>
                <a:close/>
                <a:moveTo>
                  <a:pt x="3278763" y="1399123"/>
                </a:moveTo>
                <a:cubicBezTo>
                  <a:pt x="3284934" y="1398814"/>
                  <a:pt x="3289047" y="1401697"/>
                  <a:pt x="3289047" y="1409935"/>
                </a:cubicBezTo>
                <a:cubicBezTo>
                  <a:pt x="3289047" y="1409935"/>
                  <a:pt x="3282465" y="1449477"/>
                  <a:pt x="3242974" y="1436296"/>
                </a:cubicBezTo>
                <a:cubicBezTo>
                  <a:pt x="3190319" y="1469248"/>
                  <a:pt x="3190319" y="1469248"/>
                  <a:pt x="3190319" y="1469248"/>
                </a:cubicBezTo>
                <a:cubicBezTo>
                  <a:pt x="3104755" y="1495609"/>
                  <a:pt x="3104755" y="1495609"/>
                  <a:pt x="3104755" y="1495609"/>
                </a:cubicBezTo>
                <a:cubicBezTo>
                  <a:pt x="3038937" y="1508789"/>
                  <a:pt x="3038937" y="1508789"/>
                  <a:pt x="3038937" y="1508789"/>
                </a:cubicBezTo>
                <a:lnTo>
                  <a:pt x="2966537" y="1554921"/>
                </a:lnTo>
                <a:cubicBezTo>
                  <a:pt x="2966537" y="1554921"/>
                  <a:pt x="2992864" y="1508789"/>
                  <a:pt x="3025773" y="1502199"/>
                </a:cubicBezTo>
                <a:cubicBezTo>
                  <a:pt x="3078428" y="1489018"/>
                  <a:pt x="3078428" y="1489018"/>
                  <a:pt x="3078428" y="1489018"/>
                </a:cubicBezTo>
                <a:cubicBezTo>
                  <a:pt x="3157410" y="1462657"/>
                  <a:pt x="3157410" y="1462657"/>
                  <a:pt x="3157410" y="1462657"/>
                </a:cubicBezTo>
                <a:cubicBezTo>
                  <a:pt x="3223228" y="1429706"/>
                  <a:pt x="3223228" y="1429706"/>
                  <a:pt x="3223228" y="1429706"/>
                </a:cubicBezTo>
                <a:cubicBezTo>
                  <a:pt x="3223228" y="1429706"/>
                  <a:pt x="3260252" y="1400050"/>
                  <a:pt x="3278763" y="1399123"/>
                </a:cubicBezTo>
                <a:close/>
                <a:moveTo>
                  <a:pt x="3040257" y="1218887"/>
                </a:moveTo>
                <a:cubicBezTo>
                  <a:pt x="3042733" y="1219819"/>
                  <a:pt x="3044384" y="1222305"/>
                  <a:pt x="3044384" y="1227278"/>
                </a:cubicBezTo>
                <a:lnTo>
                  <a:pt x="2938734" y="1293577"/>
                </a:lnTo>
                <a:cubicBezTo>
                  <a:pt x="2938734" y="1293577"/>
                  <a:pt x="2938734" y="1293577"/>
                  <a:pt x="2984956" y="1253797"/>
                </a:cubicBezTo>
                <a:cubicBezTo>
                  <a:pt x="2984956" y="1253797"/>
                  <a:pt x="2984956" y="1253797"/>
                  <a:pt x="3017971" y="1227278"/>
                </a:cubicBezTo>
                <a:cubicBezTo>
                  <a:pt x="3017971" y="1227278"/>
                  <a:pt x="3032828" y="1216090"/>
                  <a:pt x="3040257" y="1218887"/>
                </a:cubicBezTo>
                <a:close/>
                <a:moveTo>
                  <a:pt x="3577972" y="974958"/>
                </a:moveTo>
                <a:cubicBezTo>
                  <a:pt x="3577972" y="974958"/>
                  <a:pt x="3597656" y="1001648"/>
                  <a:pt x="3571410" y="1008321"/>
                </a:cubicBezTo>
                <a:cubicBezTo>
                  <a:pt x="3532042" y="1035011"/>
                  <a:pt x="3532042" y="1035011"/>
                  <a:pt x="3532042" y="1035011"/>
                </a:cubicBezTo>
                <a:cubicBezTo>
                  <a:pt x="3532042" y="1035011"/>
                  <a:pt x="3453305" y="1101737"/>
                  <a:pt x="3433620" y="1081719"/>
                </a:cubicBezTo>
                <a:cubicBezTo>
                  <a:pt x="3538603" y="1008321"/>
                  <a:pt x="3538603" y="1008321"/>
                  <a:pt x="3538603" y="1008321"/>
                </a:cubicBezTo>
                <a:cubicBezTo>
                  <a:pt x="3538603" y="1008321"/>
                  <a:pt x="3564849" y="968285"/>
                  <a:pt x="3577972" y="974958"/>
                </a:cubicBezTo>
                <a:close/>
                <a:moveTo>
                  <a:pt x="3116672" y="937703"/>
                </a:moveTo>
                <a:cubicBezTo>
                  <a:pt x="3116672" y="937703"/>
                  <a:pt x="3077351" y="1016345"/>
                  <a:pt x="3024923" y="1029452"/>
                </a:cubicBezTo>
                <a:cubicBezTo>
                  <a:pt x="3116672" y="937703"/>
                  <a:pt x="3116672" y="937703"/>
                  <a:pt x="3116672" y="937703"/>
                </a:cubicBezTo>
                <a:close/>
                <a:moveTo>
                  <a:pt x="3049945" y="929362"/>
                </a:moveTo>
                <a:lnTo>
                  <a:pt x="2944295" y="1040572"/>
                </a:lnTo>
                <a:lnTo>
                  <a:pt x="2985999" y="990527"/>
                </a:lnTo>
                <a:lnTo>
                  <a:pt x="3049945" y="929362"/>
                </a:lnTo>
                <a:close/>
                <a:moveTo>
                  <a:pt x="3873636" y="467839"/>
                </a:moveTo>
                <a:cubicBezTo>
                  <a:pt x="3873636" y="467839"/>
                  <a:pt x="3873636" y="467839"/>
                  <a:pt x="3886803" y="467839"/>
                </a:cubicBezTo>
                <a:cubicBezTo>
                  <a:pt x="3886803" y="467839"/>
                  <a:pt x="3886803" y="467839"/>
                  <a:pt x="3873636" y="494178"/>
                </a:cubicBezTo>
                <a:cubicBezTo>
                  <a:pt x="3867053" y="507348"/>
                  <a:pt x="3840719" y="513933"/>
                  <a:pt x="3840719" y="513933"/>
                </a:cubicBezTo>
                <a:cubicBezTo>
                  <a:pt x="3840719" y="513933"/>
                  <a:pt x="3840719" y="513933"/>
                  <a:pt x="3728800" y="612705"/>
                </a:cubicBezTo>
                <a:cubicBezTo>
                  <a:pt x="3728800" y="612705"/>
                  <a:pt x="3728800" y="612705"/>
                  <a:pt x="3551047" y="770741"/>
                </a:cubicBezTo>
                <a:cubicBezTo>
                  <a:pt x="3551047" y="770741"/>
                  <a:pt x="3551047" y="770741"/>
                  <a:pt x="3472046" y="816835"/>
                </a:cubicBezTo>
                <a:cubicBezTo>
                  <a:pt x="3472046" y="816835"/>
                  <a:pt x="3472046" y="816835"/>
                  <a:pt x="3425962" y="862929"/>
                </a:cubicBezTo>
                <a:cubicBezTo>
                  <a:pt x="3425962" y="862929"/>
                  <a:pt x="3425962" y="862929"/>
                  <a:pt x="3366710" y="935362"/>
                </a:cubicBezTo>
                <a:cubicBezTo>
                  <a:pt x="3366710" y="935362"/>
                  <a:pt x="3366710" y="935362"/>
                  <a:pt x="3327210" y="981456"/>
                </a:cubicBezTo>
                <a:cubicBezTo>
                  <a:pt x="3327210" y="981456"/>
                  <a:pt x="3327210" y="981456"/>
                  <a:pt x="3281126" y="1020965"/>
                </a:cubicBezTo>
                <a:cubicBezTo>
                  <a:pt x="3281126" y="1020965"/>
                  <a:pt x="3281126" y="1020965"/>
                  <a:pt x="3188957" y="1093398"/>
                </a:cubicBezTo>
                <a:cubicBezTo>
                  <a:pt x="3188957" y="1093398"/>
                  <a:pt x="3215291" y="1047304"/>
                  <a:pt x="3221874" y="1040719"/>
                </a:cubicBezTo>
                <a:cubicBezTo>
                  <a:pt x="3221874" y="1040719"/>
                  <a:pt x="3221874" y="1040719"/>
                  <a:pt x="3248208" y="1014380"/>
                </a:cubicBezTo>
                <a:cubicBezTo>
                  <a:pt x="3248208" y="1014380"/>
                  <a:pt x="3248208" y="1014380"/>
                  <a:pt x="3267959" y="994625"/>
                </a:cubicBezTo>
                <a:cubicBezTo>
                  <a:pt x="3267959" y="994625"/>
                  <a:pt x="3267959" y="994625"/>
                  <a:pt x="3294292" y="974871"/>
                </a:cubicBezTo>
                <a:cubicBezTo>
                  <a:pt x="3294292" y="974871"/>
                  <a:pt x="3294292" y="974871"/>
                  <a:pt x="3314043" y="961701"/>
                </a:cubicBezTo>
                <a:cubicBezTo>
                  <a:pt x="3314043" y="961701"/>
                  <a:pt x="3314043" y="961701"/>
                  <a:pt x="3346960" y="922192"/>
                </a:cubicBezTo>
                <a:cubicBezTo>
                  <a:pt x="3346960" y="922192"/>
                  <a:pt x="3346960" y="922192"/>
                  <a:pt x="3406211" y="862929"/>
                </a:cubicBezTo>
                <a:cubicBezTo>
                  <a:pt x="3406211" y="862929"/>
                  <a:pt x="3406211" y="862929"/>
                  <a:pt x="3432545" y="843174"/>
                </a:cubicBezTo>
                <a:cubicBezTo>
                  <a:pt x="3432545" y="843174"/>
                  <a:pt x="3504963" y="783911"/>
                  <a:pt x="3518130" y="770741"/>
                </a:cubicBezTo>
                <a:cubicBezTo>
                  <a:pt x="3531297" y="757572"/>
                  <a:pt x="3537880" y="757572"/>
                  <a:pt x="3537880" y="757572"/>
                </a:cubicBezTo>
                <a:cubicBezTo>
                  <a:pt x="3537880" y="757572"/>
                  <a:pt x="3564214" y="744402"/>
                  <a:pt x="3570797" y="737817"/>
                </a:cubicBezTo>
                <a:cubicBezTo>
                  <a:pt x="3577381" y="731232"/>
                  <a:pt x="3583964" y="724647"/>
                  <a:pt x="3597131" y="711478"/>
                </a:cubicBezTo>
                <a:cubicBezTo>
                  <a:pt x="3610298" y="698308"/>
                  <a:pt x="3623465" y="691723"/>
                  <a:pt x="3636632" y="678554"/>
                </a:cubicBezTo>
                <a:cubicBezTo>
                  <a:pt x="3643215" y="665384"/>
                  <a:pt x="3682716" y="639045"/>
                  <a:pt x="3682716" y="639045"/>
                </a:cubicBezTo>
                <a:cubicBezTo>
                  <a:pt x="3682716" y="639045"/>
                  <a:pt x="3682716" y="639045"/>
                  <a:pt x="3722217" y="606120"/>
                </a:cubicBezTo>
                <a:cubicBezTo>
                  <a:pt x="3722217" y="606120"/>
                  <a:pt x="3827552" y="507348"/>
                  <a:pt x="3834136" y="500763"/>
                </a:cubicBezTo>
                <a:cubicBezTo>
                  <a:pt x="3834136" y="494178"/>
                  <a:pt x="3853886" y="487593"/>
                  <a:pt x="3853886" y="487593"/>
                </a:cubicBezTo>
                <a:cubicBezTo>
                  <a:pt x="3853886" y="487593"/>
                  <a:pt x="3860469" y="481009"/>
                  <a:pt x="3873636" y="467839"/>
                </a:cubicBezTo>
                <a:close/>
                <a:moveTo>
                  <a:pt x="2746897" y="423355"/>
                </a:moveTo>
                <a:lnTo>
                  <a:pt x="2760799" y="437257"/>
                </a:lnTo>
                <a:lnTo>
                  <a:pt x="2741336" y="448378"/>
                </a:lnTo>
                <a:lnTo>
                  <a:pt x="2741336" y="428916"/>
                </a:lnTo>
                <a:lnTo>
                  <a:pt x="2746897" y="423355"/>
                </a:lnTo>
                <a:close/>
                <a:moveTo>
                  <a:pt x="2272464" y="95"/>
                </a:moveTo>
                <a:cubicBezTo>
                  <a:pt x="2284975" y="1034"/>
                  <a:pt x="2299274" y="8540"/>
                  <a:pt x="2299274" y="8540"/>
                </a:cubicBezTo>
                <a:lnTo>
                  <a:pt x="2273854" y="28558"/>
                </a:lnTo>
                <a:cubicBezTo>
                  <a:pt x="2273854" y="28558"/>
                  <a:pt x="2273854" y="28558"/>
                  <a:pt x="2254790" y="28558"/>
                </a:cubicBezTo>
                <a:cubicBezTo>
                  <a:pt x="2254790" y="28558"/>
                  <a:pt x="2254790" y="8540"/>
                  <a:pt x="2261145" y="1868"/>
                </a:cubicBezTo>
                <a:cubicBezTo>
                  <a:pt x="2264322" y="200"/>
                  <a:pt x="2268294" y="-217"/>
                  <a:pt x="2272464" y="9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1" name="Freeform 5"/>
          <p:cNvSpPr>
            <a:spLocks noEditPoints="1"/>
          </p:cNvSpPr>
          <p:nvPr/>
        </p:nvSpPr>
        <p:spPr bwMode="auto">
          <a:xfrm>
            <a:off x="3714750" y="5378450"/>
            <a:ext cx="533400" cy="441325"/>
          </a:xfrm>
          <a:custGeom>
            <a:avLst/>
            <a:gdLst>
              <a:gd name="T0" fmla="*/ 79 w 81"/>
              <a:gd name="T1" fmla="*/ 29 h 67"/>
              <a:gd name="T2" fmla="*/ 37 w 81"/>
              <a:gd name="T3" fmla="*/ 1 h 67"/>
              <a:gd name="T4" fmla="*/ 34 w 81"/>
              <a:gd name="T5" fmla="*/ 4 h 67"/>
              <a:gd name="T6" fmla="*/ 32 w 81"/>
              <a:gd name="T7" fmla="*/ 8 h 67"/>
              <a:gd name="T8" fmla="*/ 26 w 81"/>
              <a:gd name="T9" fmla="*/ 13 h 67"/>
              <a:gd name="T10" fmla="*/ 24 w 81"/>
              <a:gd name="T11" fmla="*/ 15 h 67"/>
              <a:gd name="T12" fmla="*/ 25 w 81"/>
              <a:gd name="T13" fmla="*/ 17 h 67"/>
              <a:gd name="T14" fmla="*/ 21 w 81"/>
              <a:gd name="T15" fmla="*/ 19 h 67"/>
              <a:gd name="T16" fmla="*/ 21 w 81"/>
              <a:gd name="T17" fmla="*/ 20 h 67"/>
              <a:gd name="T18" fmla="*/ 20 w 81"/>
              <a:gd name="T19" fmla="*/ 20 h 67"/>
              <a:gd name="T20" fmla="*/ 16 w 81"/>
              <a:gd name="T21" fmla="*/ 23 h 67"/>
              <a:gd name="T22" fmla="*/ 13 w 81"/>
              <a:gd name="T23" fmla="*/ 27 h 67"/>
              <a:gd name="T24" fmla="*/ 13 w 81"/>
              <a:gd name="T25" fmla="*/ 31 h 67"/>
              <a:gd name="T26" fmla="*/ 10 w 81"/>
              <a:gd name="T27" fmla="*/ 33 h 67"/>
              <a:gd name="T28" fmla="*/ 11 w 81"/>
              <a:gd name="T29" fmla="*/ 34 h 67"/>
              <a:gd name="T30" fmla="*/ 9 w 81"/>
              <a:gd name="T31" fmla="*/ 37 h 67"/>
              <a:gd name="T32" fmla="*/ 4 w 81"/>
              <a:gd name="T33" fmla="*/ 37 h 67"/>
              <a:gd name="T34" fmla="*/ 12 w 81"/>
              <a:gd name="T35" fmla="*/ 38 h 67"/>
              <a:gd name="T36" fmla="*/ 15 w 81"/>
              <a:gd name="T37" fmla="*/ 41 h 67"/>
              <a:gd name="T38" fmla="*/ 15 w 81"/>
              <a:gd name="T39" fmla="*/ 45 h 67"/>
              <a:gd name="T40" fmla="*/ 16 w 81"/>
              <a:gd name="T41" fmla="*/ 47 h 67"/>
              <a:gd name="T42" fmla="*/ 11 w 81"/>
              <a:gd name="T43" fmla="*/ 50 h 67"/>
              <a:gd name="T44" fmla="*/ 14 w 81"/>
              <a:gd name="T45" fmla="*/ 50 h 67"/>
              <a:gd name="T46" fmla="*/ 17 w 81"/>
              <a:gd name="T47" fmla="*/ 51 h 67"/>
              <a:gd name="T48" fmla="*/ 19 w 81"/>
              <a:gd name="T49" fmla="*/ 54 h 67"/>
              <a:gd name="T50" fmla="*/ 21 w 81"/>
              <a:gd name="T51" fmla="*/ 53 h 67"/>
              <a:gd name="T52" fmla="*/ 25 w 81"/>
              <a:gd name="T53" fmla="*/ 58 h 67"/>
              <a:gd name="T54" fmla="*/ 29 w 81"/>
              <a:gd name="T55" fmla="*/ 61 h 67"/>
              <a:gd name="T56" fmla="*/ 34 w 81"/>
              <a:gd name="T57" fmla="*/ 64 h 67"/>
              <a:gd name="T58" fmla="*/ 41 w 81"/>
              <a:gd name="T59" fmla="*/ 64 h 67"/>
              <a:gd name="T60" fmla="*/ 46 w 81"/>
              <a:gd name="T61" fmla="*/ 62 h 67"/>
              <a:gd name="T62" fmla="*/ 49 w 81"/>
              <a:gd name="T63" fmla="*/ 61 h 67"/>
              <a:gd name="T64" fmla="*/ 52 w 81"/>
              <a:gd name="T65" fmla="*/ 58 h 67"/>
              <a:gd name="T66" fmla="*/ 57 w 81"/>
              <a:gd name="T67" fmla="*/ 60 h 67"/>
              <a:gd name="T68" fmla="*/ 61 w 81"/>
              <a:gd name="T69" fmla="*/ 61 h 67"/>
              <a:gd name="T70" fmla="*/ 61 w 81"/>
              <a:gd name="T71" fmla="*/ 58 h 67"/>
              <a:gd name="T72" fmla="*/ 64 w 81"/>
              <a:gd name="T73" fmla="*/ 52 h 67"/>
              <a:gd name="T74" fmla="*/ 70 w 81"/>
              <a:gd name="T75" fmla="*/ 50 h 67"/>
              <a:gd name="T76" fmla="*/ 74 w 81"/>
              <a:gd name="T77" fmla="*/ 51 h 67"/>
              <a:gd name="T78" fmla="*/ 76 w 81"/>
              <a:gd name="T79" fmla="*/ 45 h 67"/>
              <a:gd name="T80" fmla="*/ 73 w 81"/>
              <a:gd name="T81" fmla="*/ 40 h 67"/>
              <a:gd name="T82" fmla="*/ 72 w 81"/>
              <a:gd name="T83" fmla="*/ 31 h 67"/>
              <a:gd name="T84" fmla="*/ 77 w 81"/>
              <a:gd name="T85" fmla="*/ 31 h 67"/>
              <a:gd name="T86" fmla="*/ 79 w 81"/>
              <a:gd name="T87" fmla="*/ 29 h 67"/>
              <a:gd name="T88" fmla="*/ 74 w 81"/>
              <a:gd name="T89" fmla="*/ 30 h 67"/>
              <a:gd name="T90" fmla="*/ 70 w 81"/>
              <a:gd name="T91" fmla="*/ 25 h 67"/>
              <a:gd name="T92" fmla="*/ 73 w 81"/>
              <a:gd name="T93" fmla="*/ 25 h 67"/>
              <a:gd name="T94" fmla="*/ 72 w 81"/>
              <a:gd name="T95" fmla="*/ 22 h 67"/>
              <a:gd name="T96" fmla="*/ 71 w 81"/>
              <a:gd name="T97" fmla="*/ 18 h 67"/>
              <a:gd name="T98" fmla="*/ 66 w 81"/>
              <a:gd name="T99" fmla="*/ 13 h 67"/>
              <a:gd name="T100" fmla="*/ 63 w 81"/>
              <a:gd name="T101" fmla="*/ 10 h 67"/>
              <a:gd name="T102" fmla="*/ 59 w 81"/>
              <a:gd name="T103" fmla="*/ 8 h 67"/>
              <a:gd name="T104" fmla="*/ 54 w 81"/>
              <a:gd name="T105" fmla="*/ 6 h 67"/>
              <a:gd name="T106" fmla="*/ 54 w 81"/>
              <a:gd name="T107" fmla="*/ 6 h 67"/>
              <a:gd name="T108" fmla="*/ 49 w 81"/>
              <a:gd name="T109" fmla="*/ 7 h 67"/>
              <a:gd name="T110" fmla="*/ 46 w 81"/>
              <a:gd name="T111" fmla="*/ 3 h 6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81"/>
              <a:gd name="T169" fmla="*/ 0 h 67"/>
              <a:gd name="T170" fmla="*/ 81 w 81"/>
              <a:gd name="T171" fmla="*/ 67 h 6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81" h="67">
                <a:moveTo>
                  <a:pt x="78" y="29"/>
                </a:moveTo>
                <a:cubicBezTo>
                  <a:pt x="78" y="29"/>
                  <a:pt x="78" y="29"/>
                  <a:pt x="78" y="29"/>
                </a:cubicBezTo>
                <a:cubicBezTo>
                  <a:pt x="79" y="29"/>
                  <a:pt x="79" y="29"/>
                  <a:pt x="79" y="29"/>
                </a:cubicBezTo>
                <a:cubicBezTo>
                  <a:pt x="79" y="29"/>
                  <a:pt x="79" y="29"/>
                  <a:pt x="79" y="29"/>
                </a:cubicBezTo>
                <a:cubicBezTo>
                  <a:pt x="79" y="29"/>
                  <a:pt x="78" y="29"/>
                  <a:pt x="78" y="29"/>
                </a:cubicBezTo>
                <a:moveTo>
                  <a:pt x="40" y="0"/>
                </a:moveTo>
                <a:cubicBezTo>
                  <a:pt x="40" y="0"/>
                  <a:pt x="38" y="1"/>
                  <a:pt x="37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1"/>
                  <a:pt x="35" y="2"/>
                  <a:pt x="35" y="3"/>
                </a:cubicBezTo>
                <a:cubicBezTo>
                  <a:pt x="35" y="4"/>
                  <a:pt x="35" y="4"/>
                  <a:pt x="35" y="4"/>
                </a:cubicBezTo>
                <a:cubicBezTo>
                  <a:pt x="35" y="4"/>
                  <a:pt x="35" y="4"/>
                  <a:pt x="34" y="4"/>
                </a:cubicBezTo>
                <a:cubicBezTo>
                  <a:pt x="34" y="3"/>
                  <a:pt x="33" y="3"/>
                  <a:pt x="33" y="3"/>
                </a:cubicBezTo>
                <a:cubicBezTo>
                  <a:pt x="32" y="5"/>
                  <a:pt x="32" y="5"/>
                  <a:pt x="32" y="5"/>
                </a:cubicBezTo>
                <a:cubicBezTo>
                  <a:pt x="32" y="5"/>
                  <a:pt x="32" y="6"/>
                  <a:pt x="32" y="7"/>
                </a:cubicBezTo>
                <a:cubicBezTo>
                  <a:pt x="32" y="7"/>
                  <a:pt x="32" y="8"/>
                  <a:pt x="32" y="8"/>
                </a:cubicBezTo>
                <a:cubicBezTo>
                  <a:pt x="32" y="9"/>
                  <a:pt x="29" y="10"/>
                  <a:pt x="29" y="10"/>
                </a:cubicBezTo>
                <a:cubicBezTo>
                  <a:pt x="28" y="10"/>
                  <a:pt x="28" y="10"/>
                  <a:pt x="28" y="10"/>
                </a:cubicBezTo>
                <a:cubicBezTo>
                  <a:pt x="28" y="10"/>
                  <a:pt x="28" y="11"/>
                  <a:pt x="27" y="11"/>
                </a:cubicBezTo>
                <a:cubicBezTo>
                  <a:pt x="27" y="12"/>
                  <a:pt x="27" y="12"/>
                  <a:pt x="26" y="13"/>
                </a:cubicBezTo>
                <a:cubicBezTo>
                  <a:pt x="24" y="12"/>
                  <a:pt x="24" y="12"/>
                  <a:pt x="24" y="12"/>
                </a:cubicBezTo>
                <a:cubicBezTo>
                  <a:pt x="23" y="13"/>
                  <a:pt x="23" y="13"/>
                  <a:pt x="23" y="13"/>
                </a:cubicBezTo>
                <a:cubicBezTo>
                  <a:pt x="23" y="13"/>
                  <a:pt x="23" y="14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5"/>
                  <a:pt x="24" y="15"/>
                  <a:pt x="25" y="15"/>
                </a:cubicBezTo>
                <a:cubicBezTo>
                  <a:pt x="26" y="16"/>
                  <a:pt x="25" y="16"/>
                  <a:pt x="25" y="17"/>
                </a:cubicBezTo>
                <a:cubicBezTo>
                  <a:pt x="25" y="17"/>
                  <a:pt x="24" y="18"/>
                  <a:pt x="24" y="18"/>
                </a:cubicBezTo>
                <a:cubicBezTo>
                  <a:pt x="24" y="18"/>
                  <a:pt x="24" y="18"/>
                  <a:pt x="23" y="17"/>
                </a:cubicBezTo>
                <a:cubicBezTo>
                  <a:pt x="23" y="17"/>
                  <a:pt x="22" y="17"/>
                  <a:pt x="22" y="17"/>
                </a:cubicBezTo>
                <a:cubicBezTo>
                  <a:pt x="22" y="17"/>
                  <a:pt x="22" y="18"/>
                  <a:pt x="21" y="19"/>
                </a:cubicBezTo>
                <a:cubicBezTo>
                  <a:pt x="21" y="19"/>
                  <a:pt x="21" y="19"/>
                  <a:pt x="21" y="19"/>
                </a:cubicBezTo>
                <a:cubicBezTo>
                  <a:pt x="21" y="19"/>
                  <a:pt x="21" y="19"/>
                  <a:pt x="21" y="19"/>
                </a:cubicBezTo>
                <a:cubicBezTo>
                  <a:pt x="21" y="19"/>
                  <a:pt x="21" y="19"/>
                  <a:pt x="21" y="19"/>
                </a:cubicBezTo>
                <a:cubicBezTo>
                  <a:pt x="21" y="19"/>
                  <a:pt x="21" y="20"/>
                  <a:pt x="21" y="20"/>
                </a:cubicBezTo>
                <a:cubicBezTo>
                  <a:pt x="21" y="20"/>
                  <a:pt x="20" y="20"/>
                  <a:pt x="20" y="20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0" y="20"/>
                  <a:pt x="20" y="20"/>
                </a:cubicBezTo>
                <a:cubicBezTo>
                  <a:pt x="19" y="20"/>
                  <a:pt x="18" y="20"/>
                  <a:pt x="18" y="20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21"/>
                  <a:pt x="16" y="23"/>
                  <a:pt x="16" y="23"/>
                </a:cubicBezTo>
                <a:cubicBezTo>
                  <a:pt x="15" y="24"/>
                  <a:pt x="15" y="24"/>
                  <a:pt x="15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5"/>
                  <a:pt x="13" y="25"/>
                  <a:pt x="13" y="25"/>
                </a:cubicBezTo>
                <a:cubicBezTo>
                  <a:pt x="13" y="27"/>
                  <a:pt x="13" y="27"/>
                  <a:pt x="13" y="27"/>
                </a:cubicBezTo>
                <a:cubicBezTo>
                  <a:pt x="13" y="27"/>
                  <a:pt x="13" y="28"/>
                  <a:pt x="14" y="28"/>
                </a:cubicBezTo>
                <a:cubicBezTo>
                  <a:pt x="14" y="28"/>
                  <a:pt x="15" y="29"/>
                  <a:pt x="15" y="29"/>
                </a:cubicBezTo>
                <a:cubicBezTo>
                  <a:pt x="14" y="31"/>
                  <a:pt x="14" y="31"/>
                  <a:pt x="14" y="31"/>
                </a:cubicBezTo>
                <a:cubicBezTo>
                  <a:pt x="14" y="31"/>
                  <a:pt x="14" y="31"/>
                  <a:pt x="13" y="31"/>
                </a:cubicBezTo>
                <a:cubicBezTo>
                  <a:pt x="13" y="32"/>
                  <a:pt x="12" y="32"/>
                  <a:pt x="12" y="32"/>
                </a:cubicBezTo>
                <a:cubicBezTo>
                  <a:pt x="12" y="33"/>
                  <a:pt x="12" y="33"/>
                  <a:pt x="12" y="33"/>
                </a:cubicBezTo>
                <a:cubicBezTo>
                  <a:pt x="10" y="33"/>
                  <a:pt x="10" y="33"/>
                  <a:pt x="10" y="33"/>
                </a:cubicBezTo>
                <a:cubicBezTo>
                  <a:pt x="10" y="33"/>
                  <a:pt x="10" y="33"/>
                  <a:pt x="10" y="33"/>
                </a:cubicBezTo>
                <a:cubicBezTo>
                  <a:pt x="9" y="33"/>
                  <a:pt x="9" y="33"/>
                  <a:pt x="9" y="33"/>
                </a:cubicBezTo>
                <a:cubicBezTo>
                  <a:pt x="9" y="33"/>
                  <a:pt x="9" y="33"/>
                  <a:pt x="9" y="34"/>
                </a:cubicBezTo>
                <a:cubicBezTo>
                  <a:pt x="9" y="34"/>
                  <a:pt x="10" y="34"/>
                  <a:pt x="10" y="34"/>
                </a:cubicBezTo>
                <a:cubicBezTo>
                  <a:pt x="10" y="34"/>
                  <a:pt x="11" y="34"/>
                  <a:pt x="11" y="34"/>
                </a:cubicBezTo>
                <a:cubicBezTo>
                  <a:pt x="11" y="34"/>
                  <a:pt x="11" y="34"/>
                  <a:pt x="11" y="34"/>
                </a:cubicBezTo>
                <a:cubicBezTo>
                  <a:pt x="12" y="34"/>
                  <a:pt x="11" y="35"/>
                  <a:pt x="11" y="35"/>
                </a:cubicBezTo>
                <a:cubicBezTo>
                  <a:pt x="11" y="37"/>
                  <a:pt x="11" y="37"/>
                  <a:pt x="11" y="37"/>
                </a:cubicBezTo>
                <a:cubicBezTo>
                  <a:pt x="9" y="37"/>
                  <a:pt x="9" y="37"/>
                  <a:pt x="9" y="37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6"/>
                  <a:pt x="5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3" y="37"/>
                  <a:pt x="2" y="37"/>
                  <a:pt x="2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8"/>
                  <a:pt x="0" y="38"/>
                  <a:pt x="0" y="38"/>
                </a:cubicBezTo>
                <a:cubicBezTo>
                  <a:pt x="12" y="38"/>
                  <a:pt x="12" y="38"/>
                  <a:pt x="12" y="38"/>
                </a:cubicBezTo>
                <a:cubicBezTo>
                  <a:pt x="12" y="38"/>
                  <a:pt x="12" y="38"/>
                  <a:pt x="13" y="38"/>
                </a:cubicBezTo>
                <a:cubicBezTo>
                  <a:pt x="13" y="38"/>
                  <a:pt x="14" y="40"/>
                  <a:pt x="14" y="40"/>
                </a:cubicBezTo>
                <a:cubicBezTo>
                  <a:pt x="14" y="40"/>
                  <a:pt x="14" y="40"/>
                  <a:pt x="15" y="40"/>
                </a:cubicBezTo>
                <a:cubicBezTo>
                  <a:pt x="15" y="41"/>
                  <a:pt x="15" y="41"/>
                  <a:pt x="15" y="41"/>
                </a:cubicBezTo>
                <a:cubicBezTo>
                  <a:pt x="15" y="41"/>
                  <a:pt x="16" y="42"/>
                  <a:pt x="16" y="42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44"/>
                  <a:pt x="15" y="44"/>
                  <a:pt x="15" y="45"/>
                </a:cubicBezTo>
                <a:cubicBezTo>
                  <a:pt x="15" y="45"/>
                  <a:pt x="15" y="45"/>
                  <a:pt x="15" y="45"/>
                </a:cubicBezTo>
                <a:cubicBezTo>
                  <a:pt x="15" y="45"/>
                  <a:pt x="15" y="45"/>
                  <a:pt x="16" y="45"/>
                </a:cubicBezTo>
                <a:cubicBezTo>
                  <a:pt x="17" y="45"/>
                  <a:pt x="16" y="45"/>
                  <a:pt x="17" y="45"/>
                </a:cubicBezTo>
                <a:cubicBezTo>
                  <a:pt x="18" y="45"/>
                  <a:pt x="17" y="47"/>
                  <a:pt x="17" y="47"/>
                </a:cubicBezTo>
                <a:cubicBezTo>
                  <a:pt x="17" y="47"/>
                  <a:pt x="17" y="47"/>
                  <a:pt x="16" y="47"/>
                </a:cubicBezTo>
                <a:cubicBezTo>
                  <a:pt x="15" y="48"/>
                  <a:pt x="15" y="48"/>
                  <a:pt x="15" y="48"/>
                </a:cubicBezTo>
                <a:cubicBezTo>
                  <a:pt x="14" y="48"/>
                  <a:pt x="14" y="48"/>
                  <a:pt x="14" y="48"/>
                </a:cubicBezTo>
                <a:cubicBezTo>
                  <a:pt x="12" y="49"/>
                  <a:pt x="12" y="49"/>
                  <a:pt x="12" y="49"/>
                </a:cubicBezTo>
                <a:cubicBezTo>
                  <a:pt x="12" y="49"/>
                  <a:pt x="12" y="49"/>
                  <a:pt x="11" y="50"/>
                </a:cubicBezTo>
                <a:cubicBezTo>
                  <a:pt x="11" y="50"/>
                  <a:pt x="11" y="51"/>
                  <a:pt x="11" y="52"/>
                </a:cubicBezTo>
                <a:cubicBezTo>
                  <a:pt x="11" y="52"/>
                  <a:pt x="11" y="52"/>
                  <a:pt x="11" y="52"/>
                </a:cubicBezTo>
                <a:cubicBezTo>
                  <a:pt x="12" y="52"/>
                  <a:pt x="12" y="51"/>
                  <a:pt x="12" y="51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49"/>
                  <a:pt x="15" y="49"/>
                  <a:pt x="15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2"/>
                  <a:pt x="17" y="52"/>
                  <a:pt x="18" y="53"/>
                </a:cubicBezTo>
                <a:cubicBezTo>
                  <a:pt x="18" y="54"/>
                  <a:pt x="18" y="54"/>
                  <a:pt x="18" y="54"/>
                </a:cubicBezTo>
                <a:cubicBezTo>
                  <a:pt x="18" y="54"/>
                  <a:pt x="18" y="54"/>
                  <a:pt x="18" y="54"/>
                </a:cubicBezTo>
                <a:cubicBezTo>
                  <a:pt x="18" y="54"/>
                  <a:pt x="18" y="54"/>
                  <a:pt x="19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9" y="54"/>
                  <a:pt x="20" y="54"/>
                </a:cubicBezTo>
                <a:cubicBezTo>
                  <a:pt x="20" y="54"/>
                  <a:pt x="20" y="54"/>
                  <a:pt x="21" y="54"/>
                </a:cubicBezTo>
                <a:cubicBezTo>
                  <a:pt x="21" y="53"/>
                  <a:pt x="21" y="53"/>
                  <a:pt x="21" y="53"/>
                </a:cubicBezTo>
                <a:cubicBezTo>
                  <a:pt x="22" y="53"/>
                  <a:pt x="22" y="54"/>
                  <a:pt x="23" y="54"/>
                </a:cubicBezTo>
                <a:cubicBezTo>
                  <a:pt x="23" y="54"/>
                  <a:pt x="24" y="55"/>
                  <a:pt x="24" y="55"/>
                </a:cubicBezTo>
                <a:cubicBezTo>
                  <a:pt x="24" y="56"/>
                  <a:pt x="24" y="56"/>
                  <a:pt x="24" y="56"/>
                </a:cubicBezTo>
                <a:cubicBezTo>
                  <a:pt x="25" y="58"/>
                  <a:pt x="25" y="58"/>
                  <a:pt x="25" y="58"/>
                </a:cubicBezTo>
                <a:cubicBezTo>
                  <a:pt x="26" y="60"/>
                  <a:pt x="26" y="60"/>
                  <a:pt x="26" y="60"/>
                </a:cubicBezTo>
                <a:cubicBezTo>
                  <a:pt x="26" y="60"/>
                  <a:pt x="27" y="60"/>
                  <a:pt x="27" y="60"/>
                </a:cubicBezTo>
                <a:cubicBezTo>
                  <a:pt x="28" y="60"/>
                  <a:pt x="29" y="60"/>
                  <a:pt x="29" y="60"/>
                </a:cubicBezTo>
                <a:cubicBezTo>
                  <a:pt x="29" y="61"/>
                  <a:pt x="29" y="61"/>
                  <a:pt x="29" y="61"/>
                </a:cubicBezTo>
                <a:cubicBezTo>
                  <a:pt x="30" y="63"/>
                  <a:pt x="30" y="63"/>
                  <a:pt x="30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33" y="63"/>
                  <a:pt x="33" y="63"/>
                  <a:pt x="33" y="63"/>
                </a:cubicBezTo>
                <a:cubicBezTo>
                  <a:pt x="34" y="64"/>
                  <a:pt x="34" y="64"/>
                  <a:pt x="34" y="64"/>
                </a:cubicBezTo>
                <a:cubicBezTo>
                  <a:pt x="35" y="67"/>
                  <a:pt x="35" y="67"/>
                  <a:pt x="35" y="67"/>
                </a:cubicBezTo>
                <a:cubicBezTo>
                  <a:pt x="38" y="65"/>
                  <a:pt x="38" y="65"/>
                  <a:pt x="38" y="65"/>
                </a:cubicBezTo>
                <a:cubicBezTo>
                  <a:pt x="40" y="65"/>
                  <a:pt x="40" y="65"/>
                  <a:pt x="40" y="65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64"/>
                  <a:pt x="42" y="64"/>
                  <a:pt x="43" y="64"/>
                </a:cubicBezTo>
                <a:cubicBezTo>
                  <a:pt x="44" y="63"/>
                  <a:pt x="44" y="63"/>
                  <a:pt x="44" y="63"/>
                </a:cubicBezTo>
                <a:cubicBezTo>
                  <a:pt x="46" y="62"/>
                  <a:pt x="46" y="62"/>
                  <a:pt x="46" y="62"/>
                </a:cubicBezTo>
                <a:cubicBezTo>
                  <a:pt x="46" y="62"/>
                  <a:pt x="46" y="62"/>
                  <a:pt x="46" y="62"/>
                </a:cubicBezTo>
                <a:cubicBezTo>
                  <a:pt x="47" y="63"/>
                  <a:pt x="47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50" y="62"/>
                  <a:pt x="50" y="62"/>
                  <a:pt x="50" y="62"/>
                </a:cubicBezTo>
                <a:cubicBezTo>
                  <a:pt x="49" y="61"/>
                  <a:pt x="49" y="61"/>
                  <a:pt x="49" y="61"/>
                </a:cubicBezTo>
                <a:cubicBezTo>
                  <a:pt x="51" y="61"/>
                  <a:pt x="51" y="61"/>
                  <a:pt x="51" y="61"/>
                </a:cubicBezTo>
                <a:cubicBezTo>
                  <a:pt x="51" y="61"/>
                  <a:pt x="51" y="61"/>
                  <a:pt x="51" y="61"/>
                </a:cubicBezTo>
                <a:cubicBezTo>
                  <a:pt x="52" y="61"/>
                  <a:pt x="52" y="60"/>
                  <a:pt x="52" y="60"/>
                </a:cubicBezTo>
                <a:cubicBezTo>
                  <a:pt x="52" y="58"/>
                  <a:pt x="52" y="58"/>
                  <a:pt x="52" y="58"/>
                </a:cubicBezTo>
                <a:cubicBezTo>
                  <a:pt x="54" y="59"/>
                  <a:pt x="54" y="59"/>
                  <a:pt x="54" y="59"/>
                </a:cubicBezTo>
                <a:cubicBezTo>
                  <a:pt x="54" y="59"/>
                  <a:pt x="54" y="58"/>
                  <a:pt x="54" y="58"/>
                </a:cubicBezTo>
                <a:cubicBezTo>
                  <a:pt x="55" y="58"/>
                  <a:pt x="55" y="59"/>
                  <a:pt x="56" y="59"/>
                </a:cubicBezTo>
                <a:cubicBezTo>
                  <a:pt x="57" y="59"/>
                  <a:pt x="57" y="60"/>
                  <a:pt x="57" y="60"/>
                </a:cubicBezTo>
                <a:cubicBezTo>
                  <a:pt x="57" y="60"/>
                  <a:pt x="57" y="59"/>
                  <a:pt x="57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60" y="60"/>
                  <a:pt x="60" y="60"/>
                  <a:pt x="60" y="60"/>
                </a:cubicBezTo>
                <a:cubicBezTo>
                  <a:pt x="61" y="61"/>
                  <a:pt x="61" y="61"/>
                  <a:pt x="61" y="61"/>
                </a:cubicBezTo>
                <a:cubicBezTo>
                  <a:pt x="62" y="62"/>
                  <a:pt x="62" y="62"/>
                  <a:pt x="62" y="62"/>
                </a:cubicBezTo>
                <a:cubicBezTo>
                  <a:pt x="63" y="62"/>
                  <a:pt x="63" y="62"/>
                  <a:pt x="63" y="62"/>
                </a:cubicBezTo>
                <a:cubicBezTo>
                  <a:pt x="62" y="60"/>
                  <a:pt x="62" y="60"/>
                  <a:pt x="62" y="60"/>
                </a:cubicBezTo>
                <a:cubicBezTo>
                  <a:pt x="61" y="58"/>
                  <a:pt x="61" y="58"/>
                  <a:pt x="61" y="58"/>
                </a:cubicBezTo>
                <a:cubicBezTo>
                  <a:pt x="62" y="56"/>
                  <a:pt x="62" y="56"/>
                  <a:pt x="62" y="56"/>
                </a:cubicBezTo>
                <a:cubicBezTo>
                  <a:pt x="63" y="55"/>
                  <a:pt x="63" y="55"/>
                  <a:pt x="63" y="55"/>
                </a:cubicBezTo>
                <a:cubicBezTo>
                  <a:pt x="64" y="52"/>
                  <a:pt x="64" y="52"/>
                  <a:pt x="64" y="52"/>
                </a:cubicBezTo>
                <a:cubicBezTo>
                  <a:pt x="64" y="52"/>
                  <a:pt x="64" y="52"/>
                  <a:pt x="64" y="52"/>
                </a:cubicBezTo>
                <a:cubicBezTo>
                  <a:pt x="66" y="52"/>
                  <a:pt x="67" y="51"/>
                  <a:pt x="67" y="51"/>
                </a:cubicBezTo>
                <a:cubicBezTo>
                  <a:pt x="68" y="50"/>
                  <a:pt x="68" y="50"/>
                  <a:pt x="68" y="50"/>
                </a:cubicBezTo>
                <a:cubicBezTo>
                  <a:pt x="68" y="50"/>
                  <a:pt x="68" y="50"/>
                  <a:pt x="68" y="50"/>
                </a:cubicBezTo>
                <a:cubicBezTo>
                  <a:pt x="69" y="50"/>
                  <a:pt x="70" y="50"/>
                  <a:pt x="70" y="50"/>
                </a:cubicBezTo>
                <a:cubicBezTo>
                  <a:pt x="70" y="51"/>
                  <a:pt x="71" y="51"/>
                  <a:pt x="71" y="51"/>
                </a:cubicBezTo>
                <a:cubicBezTo>
                  <a:pt x="72" y="51"/>
                  <a:pt x="72" y="50"/>
                  <a:pt x="72" y="50"/>
                </a:cubicBezTo>
                <a:cubicBezTo>
                  <a:pt x="73" y="51"/>
                  <a:pt x="73" y="51"/>
                  <a:pt x="73" y="51"/>
                </a:cubicBezTo>
                <a:cubicBezTo>
                  <a:pt x="74" y="51"/>
                  <a:pt x="74" y="51"/>
                  <a:pt x="74" y="51"/>
                </a:cubicBezTo>
                <a:cubicBezTo>
                  <a:pt x="75" y="51"/>
                  <a:pt x="75" y="50"/>
                  <a:pt x="75" y="50"/>
                </a:cubicBezTo>
                <a:cubicBezTo>
                  <a:pt x="78" y="50"/>
                  <a:pt x="78" y="50"/>
                  <a:pt x="78" y="50"/>
                </a:cubicBezTo>
                <a:cubicBezTo>
                  <a:pt x="79" y="48"/>
                  <a:pt x="77" y="46"/>
                  <a:pt x="77" y="46"/>
                </a:cubicBezTo>
                <a:cubicBezTo>
                  <a:pt x="76" y="45"/>
                  <a:pt x="76" y="45"/>
                  <a:pt x="76" y="45"/>
                </a:cubicBezTo>
                <a:cubicBezTo>
                  <a:pt x="76" y="44"/>
                  <a:pt x="76" y="44"/>
                  <a:pt x="75" y="44"/>
                </a:cubicBezTo>
                <a:cubicBezTo>
                  <a:pt x="75" y="44"/>
                  <a:pt x="74" y="44"/>
                  <a:pt x="74" y="44"/>
                </a:cubicBezTo>
                <a:cubicBezTo>
                  <a:pt x="74" y="44"/>
                  <a:pt x="74" y="43"/>
                  <a:pt x="74" y="43"/>
                </a:cubicBezTo>
                <a:cubicBezTo>
                  <a:pt x="73" y="40"/>
                  <a:pt x="73" y="40"/>
                  <a:pt x="73" y="40"/>
                </a:cubicBezTo>
                <a:cubicBezTo>
                  <a:pt x="72" y="39"/>
                  <a:pt x="72" y="39"/>
                  <a:pt x="72" y="39"/>
                </a:cubicBezTo>
                <a:cubicBezTo>
                  <a:pt x="73" y="38"/>
                  <a:pt x="71" y="37"/>
                  <a:pt x="71" y="37"/>
                </a:cubicBezTo>
                <a:cubicBezTo>
                  <a:pt x="69" y="35"/>
                  <a:pt x="71" y="33"/>
                  <a:pt x="71" y="33"/>
                </a:cubicBezTo>
                <a:cubicBezTo>
                  <a:pt x="71" y="32"/>
                  <a:pt x="72" y="31"/>
                  <a:pt x="72" y="31"/>
                </a:cubicBezTo>
                <a:cubicBezTo>
                  <a:pt x="74" y="32"/>
                  <a:pt x="74" y="32"/>
                  <a:pt x="74" y="32"/>
                </a:cubicBezTo>
                <a:cubicBezTo>
                  <a:pt x="75" y="32"/>
                  <a:pt x="75" y="32"/>
                  <a:pt x="75" y="32"/>
                </a:cubicBezTo>
                <a:cubicBezTo>
                  <a:pt x="76" y="32"/>
                  <a:pt x="76" y="32"/>
                  <a:pt x="76" y="32"/>
                </a:cubicBezTo>
                <a:cubicBezTo>
                  <a:pt x="77" y="31"/>
                  <a:pt x="77" y="31"/>
                  <a:pt x="77" y="31"/>
                </a:cubicBezTo>
                <a:cubicBezTo>
                  <a:pt x="77" y="31"/>
                  <a:pt x="79" y="32"/>
                  <a:pt x="80" y="32"/>
                </a:cubicBezTo>
                <a:cubicBezTo>
                  <a:pt x="80" y="32"/>
                  <a:pt x="80" y="32"/>
                  <a:pt x="80" y="32"/>
                </a:cubicBezTo>
                <a:cubicBezTo>
                  <a:pt x="81" y="32"/>
                  <a:pt x="81" y="31"/>
                  <a:pt x="81" y="31"/>
                </a:cubicBezTo>
                <a:cubicBezTo>
                  <a:pt x="81" y="31"/>
                  <a:pt x="80" y="30"/>
                  <a:pt x="79" y="29"/>
                </a:cubicBezTo>
                <a:cubicBezTo>
                  <a:pt x="79" y="29"/>
                  <a:pt x="79" y="29"/>
                  <a:pt x="79" y="29"/>
                </a:cubicBezTo>
                <a:cubicBezTo>
                  <a:pt x="79" y="29"/>
                  <a:pt x="78" y="29"/>
                  <a:pt x="78" y="29"/>
                </a:cubicBezTo>
                <a:cubicBezTo>
                  <a:pt x="77" y="29"/>
                  <a:pt x="77" y="29"/>
                  <a:pt x="76" y="29"/>
                </a:cubicBezTo>
                <a:cubicBezTo>
                  <a:pt x="74" y="29"/>
                  <a:pt x="74" y="30"/>
                  <a:pt x="74" y="30"/>
                </a:cubicBezTo>
                <a:cubicBezTo>
                  <a:pt x="71" y="29"/>
                  <a:pt x="71" y="29"/>
                  <a:pt x="71" y="29"/>
                </a:cubicBezTo>
                <a:cubicBezTo>
                  <a:pt x="70" y="29"/>
                  <a:pt x="70" y="29"/>
                  <a:pt x="70" y="29"/>
                </a:cubicBezTo>
                <a:cubicBezTo>
                  <a:pt x="70" y="29"/>
                  <a:pt x="70" y="29"/>
                  <a:pt x="70" y="29"/>
                </a:cubicBezTo>
                <a:cubicBezTo>
                  <a:pt x="70" y="29"/>
                  <a:pt x="70" y="25"/>
                  <a:pt x="70" y="25"/>
                </a:cubicBezTo>
                <a:cubicBezTo>
                  <a:pt x="70" y="25"/>
                  <a:pt x="70" y="25"/>
                  <a:pt x="70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72" y="25"/>
                  <a:pt x="72" y="25"/>
                  <a:pt x="72" y="25"/>
                </a:cubicBezTo>
                <a:cubicBezTo>
                  <a:pt x="73" y="25"/>
                  <a:pt x="73" y="25"/>
                  <a:pt x="73" y="25"/>
                </a:cubicBezTo>
                <a:cubicBezTo>
                  <a:pt x="74" y="25"/>
                  <a:pt x="74" y="25"/>
                  <a:pt x="74" y="25"/>
                </a:cubicBezTo>
                <a:cubicBezTo>
                  <a:pt x="74" y="23"/>
                  <a:pt x="74" y="23"/>
                  <a:pt x="74" y="23"/>
                </a:cubicBezTo>
                <a:cubicBezTo>
                  <a:pt x="74" y="23"/>
                  <a:pt x="73" y="22"/>
                  <a:pt x="72" y="22"/>
                </a:cubicBezTo>
                <a:cubicBezTo>
                  <a:pt x="72" y="22"/>
                  <a:pt x="72" y="22"/>
                  <a:pt x="72" y="22"/>
                </a:cubicBezTo>
                <a:cubicBezTo>
                  <a:pt x="72" y="22"/>
                  <a:pt x="72" y="22"/>
                  <a:pt x="72" y="22"/>
                </a:cubicBezTo>
                <a:cubicBezTo>
                  <a:pt x="72" y="22"/>
                  <a:pt x="71" y="22"/>
                  <a:pt x="70" y="22"/>
                </a:cubicBezTo>
                <a:cubicBezTo>
                  <a:pt x="70" y="22"/>
                  <a:pt x="70" y="20"/>
                  <a:pt x="70" y="20"/>
                </a:cubicBezTo>
                <a:cubicBezTo>
                  <a:pt x="70" y="19"/>
                  <a:pt x="70" y="19"/>
                  <a:pt x="71" y="18"/>
                </a:cubicBezTo>
                <a:cubicBezTo>
                  <a:pt x="71" y="17"/>
                  <a:pt x="71" y="17"/>
                  <a:pt x="71" y="16"/>
                </a:cubicBezTo>
                <a:cubicBezTo>
                  <a:pt x="71" y="16"/>
                  <a:pt x="71" y="15"/>
                  <a:pt x="71" y="15"/>
                </a:cubicBezTo>
                <a:cubicBezTo>
                  <a:pt x="71" y="15"/>
                  <a:pt x="69" y="14"/>
                  <a:pt x="68" y="14"/>
                </a:cubicBezTo>
                <a:cubicBezTo>
                  <a:pt x="67" y="14"/>
                  <a:pt x="67" y="13"/>
                  <a:pt x="66" y="13"/>
                </a:cubicBezTo>
                <a:cubicBezTo>
                  <a:pt x="65" y="13"/>
                  <a:pt x="66" y="12"/>
                  <a:pt x="66" y="12"/>
                </a:cubicBezTo>
                <a:cubicBezTo>
                  <a:pt x="66" y="12"/>
                  <a:pt x="65" y="11"/>
                  <a:pt x="65" y="10"/>
                </a:cubicBezTo>
                <a:cubicBezTo>
                  <a:pt x="65" y="10"/>
                  <a:pt x="64" y="10"/>
                  <a:pt x="64" y="10"/>
                </a:cubicBezTo>
                <a:cubicBezTo>
                  <a:pt x="63" y="10"/>
                  <a:pt x="63" y="10"/>
                  <a:pt x="63" y="10"/>
                </a:cubicBezTo>
                <a:cubicBezTo>
                  <a:pt x="62" y="11"/>
                  <a:pt x="62" y="11"/>
                  <a:pt x="62" y="11"/>
                </a:cubicBezTo>
                <a:cubicBezTo>
                  <a:pt x="60" y="11"/>
                  <a:pt x="60" y="11"/>
                  <a:pt x="60" y="11"/>
                </a:cubicBezTo>
                <a:cubicBezTo>
                  <a:pt x="60" y="10"/>
                  <a:pt x="60" y="10"/>
                  <a:pt x="60" y="10"/>
                </a:cubicBezTo>
                <a:cubicBezTo>
                  <a:pt x="59" y="8"/>
                  <a:pt x="59" y="8"/>
                  <a:pt x="59" y="8"/>
                </a:cubicBezTo>
                <a:cubicBezTo>
                  <a:pt x="58" y="7"/>
                  <a:pt x="58" y="7"/>
                  <a:pt x="58" y="7"/>
                </a:cubicBezTo>
                <a:cubicBezTo>
                  <a:pt x="56" y="7"/>
                  <a:pt x="56" y="7"/>
                  <a:pt x="56" y="7"/>
                </a:cubicBezTo>
                <a:cubicBezTo>
                  <a:pt x="55" y="7"/>
                  <a:pt x="55" y="7"/>
                  <a:pt x="55" y="7"/>
                </a:cubicBezTo>
                <a:cubicBezTo>
                  <a:pt x="55" y="7"/>
                  <a:pt x="55" y="7"/>
                  <a:pt x="54" y="6"/>
                </a:cubicBezTo>
                <a:cubicBezTo>
                  <a:pt x="54" y="5"/>
                  <a:pt x="54" y="5"/>
                  <a:pt x="54" y="5"/>
                </a:cubicBezTo>
                <a:cubicBezTo>
                  <a:pt x="54" y="5"/>
                  <a:pt x="54" y="5"/>
                  <a:pt x="54" y="5"/>
                </a:cubicBezTo>
                <a:cubicBezTo>
                  <a:pt x="54" y="5"/>
                  <a:pt x="54" y="6"/>
                  <a:pt x="54" y="6"/>
                </a:cubicBezTo>
                <a:cubicBezTo>
                  <a:pt x="54" y="6"/>
                  <a:pt x="54" y="6"/>
                  <a:pt x="54" y="6"/>
                </a:cubicBezTo>
                <a:cubicBezTo>
                  <a:pt x="54" y="5"/>
                  <a:pt x="54" y="5"/>
                  <a:pt x="54" y="5"/>
                </a:cubicBezTo>
                <a:cubicBezTo>
                  <a:pt x="53" y="5"/>
                  <a:pt x="52" y="6"/>
                  <a:pt x="52" y="6"/>
                </a:cubicBezTo>
                <a:cubicBezTo>
                  <a:pt x="50" y="6"/>
                  <a:pt x="50" y="6"/>
                  <a:pt x="50" y="6"/>
                </a:cubicBezTo>
                <a:cubicBezTo>
                  <a:pt x="50" y="6"/>
                  <a:pt x="50" y="6"/>
                  <a:pt x="49" y="7"/>
                </a:cubicBezTo>
                <a:cubicBezTo>
                  <a:pt x="49" y="7"/>
                  <a:pt x="48" y="7"/>
                  <a:pt x="48" y="8"/>
                </a:cubicBezTo>
                <a:cubicBezTo>
                  <a:pt x="48" y="8"/>
                  <a:pt x="47" y="8"/>
                  <a:pt x="47" y="7"/>
                </a:cubicBezTo>
                <a:cubicBezTo>
                  <a:pt x="47" y="6"/>
                  <a:pt x="47" y="6"/>
                  <a:pt x="47" y="6"/>
                </a:cubicBezTo>
                <a:cubicBezTo>
                  <a:pt x="47" y="5"/>
                  <a:pt x="46" y="5"/>
                  <a:pt x="46" y="3"/>
                </a:cubicBezTo>
                <a:cubicBezTo>
                  <a:pt x="46" y="3"/>
                  <a:pt x="44" y="3"/>
                  <a:pt x="43" y="3"/>
                </a:cubicBezTo>
                <a:cubicBezTo>
                  <a:pt x="42" y="1"/>
                  <a:pt x="42" y="1"/>
                  <a:pt x="42" y="1"/>
                </a:cubicBezTo>
                <a:cubicBezTo>
                  <a:pt x="40" y="0"/>
                  <a:pt x="40" y="0"/>
                  <a:pt x="40" y="0"/>
                </a:cubicBez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2" name="Freeform 351"/>
          <p:cNvSpPr/>
          <p:nvPr/>
        </p:nvSpPr>
        <p:spPr bwMode="auto">
          <a:xfrm>
            <a:off x="3089275" y="3521075"/>
            <a:ext cx="7938" cy="0"/>
          </a:xfrm>
          <a:custGeom>
            <a:avLst/>
            <a:gdLst>
              <a:gd name="T0" fmla="*/ 1 w 1"/>
              <a:gd name="T1" fmla="*/ 1 w 1"/>
              <a:gd name="T2" fmla="*/ 1 w 1"/>
              <a:gd name="T3" fmla="*/ 1 w 1"/>
              <a:gd name="T4" fmla="*/ 0 w 1"/>
              <a:gd name="T5" fmla="*/ 0 w 1"/>
              <a:gd name="T6" fmla="*/ 1 w 1"/>
              <a:gd name="T7" fmla="*/ 1 w 1"/>
              <a:gd name="T8" fmla="*/ 0 60000 65536"/>
              <a:gd name="T9" fmla="*/ 0 60000 65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60000 65536"/>
              <a:gd name="T16" fmla="*/ 0 w 1"/>
              <a:gd name="T17" fmla="*/ 1 w 1"/>
            </a:gdLst>
            <a:ahLst/>
            <a:cxnLst>
              <a:cxn ang="T8">
                <a:pos x="T0" y="0"/>
              </a:cxn>
              <a:cxn ang="T9">
                <a:pos x="T1" y="0"/>
              </a:cxn>
              <a:cxn ang="T10">
                <a:pos x="T2" y="0"/>
              </a:cxn>
              <a:cxn ang="T11">
                <a:pos x="T3" y="0"/>
              </a:cxn>
              <a:cxn ang="T12">
                <a:pos x="T4" y="0"/>
              </a:cxn>
              <a:cxn ang="T13">
                <a:pos x="T5" y="0"/>
              </a:cxn>
              <a:cxn ang="T14">
                <a:pos x="T6" y="0"/>
              </a:cxn>
              <a:cxn ang="T15">
                <a:pos x="T7" y="0"/>
              </a:cxn>
            </a:cxnLst>
            <a:rect l="T16" t="0" r="T17" b="0"/>
            <a:pathLst>
              <a:path w="1"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3" name="Freeform 1082"/>
          <p:cNvSpPr>
            <a:spLocks noEditPoints="1"/>
          </p:cNvSpPr>
          <p:nvPr/>
        </p:nvSpPr>
        <p:spPr bwMode="auto">
          <a:xfrm>
            <a:off x="2554288" y="2447925"/>
            <a:ext cx="692150" cy="585788"/>
          </a:xfrm>
          <a:custGeom>
            <a:avLst/>
            <a:gdLst>
              <a:gd name="T0" fmla="*/ 97 w 105"/>
              <a:gd name="T1" fmla="*/ 69 h 89"/>
              <a:gd name="T2" fmla="*/ 98 w 105"/>
              <a:gd name="T3" fmla="*/ 78 h 89"/>
              <a:gd name="T4" fmla="*/ 104 w 105"/>
              <a:gd name="T5" fmla="*/ 79 h 89"/>
              <a:gd name="T6" fmla="*/ 104 w 105"/>
              <a:gd name="T7" fmla="*/ 77 h 89"/>
              <a:gd name="T8" fmla="*/ 105 w 105"/>
              <a:gd name="T9" fmla="*/ 75 h 89"/>
              <a:gd name="T10" fmla="*/ 97 w 105"/>
              <a:gd name="T11" fmla="*/ 69 h 89"/>
              <a:gd name="T12" fmla="*/ 48 w 105"/>
              <a:gd name="T13" fmla="*/ 0 h 89"/>
              <a:gd name="T14" fmla="*/ 25 w 105"/>
              <a:gd name="T15" fmla="*/ 51 h 89"/>
              <a:gd name="T16" fmla="*/ 92 w 105"/>
              <a:gd name="T17" fmla="*/ 87 h 89"/>
              <a:gd name="T18" fmla="*/ 99 w 105"/>
              <a:gd name="T19" fmla="*/ 89 h 89"/>
              <a:gd name="T20" fmla="*/ 99 w 105"/>
              <a:gd name="T21" fmla="*/ 89 h 89"/>
              <a:gd name="T22" fmla="*/ 100 w 105"/>
              <a:gd name="T23" fmla="*/ 87 h 89"/>
              <a:gd name="T24" fmla="*/ 100 w 105"/>
              <a:gd name="T25" fmla="*/ 87 h 89"/>
              <a:gd name="T26" fmla="*/ 100 w 105"/>
              <a:gd name="T27" fmla="*/ 87 h 89"/>
              <a:gd name="T28" fmla="*/ 100 w 105"/>
              <a:gd name="T29" fmla="*/ 83 h 89"/>
              <a:gd name="T30" fmla="*/ 98 w 105"/>
              <a:gd name="T31" fmla="*/ 82 h 89"/>
              <a:gd name="T32" fmla="*/ 100 w 105"/>
              <a:gd name="T33" fmla="*/ 83 h 89"/>
              <a:gd name="T34" fmla="*/ 100 w 105"/>
              <a:gd name="T35" fmla="*/ 83 h 89"/>
              <a:gd name="T36" fmla="*/ 101 w 105"/>
              <a:gd name="T37" fmla="*/ 79 h 89"/>
              <a:gd name="T38" fmla="*/ 101 w 105"/>
              <a:gd name="T39" fmla="*/ 79 h 89"/>
              <a:gd name="T40" fmla="*/ 99 w 105"/>
              <a:gd name="T41" fmla="*/ 79 h 89"/>
              <a:gd name="T42" fmla="*/ 101 w 105"/>
              <a:gd name="T43" fmla="*/ 79 h 89"/>
              <a:gd name="T44" fmla="*/ 101 w 105"/>
              <a:gd name="T45" fmla="*/ 79 h 89"/>
              <a:gd name="T46" fmla="*/ 101 w 105"/>
              <a:gd name="T47" fmla="*/ 78 h 89"/>
              <a:gd name="T48" fmla="*/ 101 w 105"/>
              <a:gd name="T49" fmla="*/ 78 h 89"/>
              <a:gd name="T50" fmla="*/ 98 w 105"/>
              <a:gd name="T51" fmla="*/ 78 h 89"/>
              <a:gd name="T52" fmla="*/ 98 w 105"/>
              <a:gd name="T53" fmla="*/ 79 h 89"/>
              <a:gd name="T54" fmla="*/ 83 w 105"/>
              <a:gd name="T55" fmla="*/ 70 h 89"/>
              <a:gd name="T56" fmla="*/ 84 w 105"/>
              <a:gd name="T57" fmla="*/ 73 h 89"/>
              <a:gd name="T58" fmla="*/ 76 w 105"/>
              <a:gd name="T59" fmla="*/ 69 h 89"/>
              <a:gd name="T60" fmla="*/ 76 w 105"/>
              <a:gd name="T61" fmla="*/ 74 h 89"/>
              <a:gd name="T62" fmla="*/ 21 w 105"/>
              <a:gd name="T63" fmla="*/ 35 h 89"/>
              <a:gd name="T64" fmla="*/ 48 w 105"/>
              <a:gd name="T65" fmla="*/ 0 h 8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05"/>
              <a:gd name="T100" fmla="*/ 0 h 89"/>
              <a:gd name="T101" fmla="*/ 105 w 105"/>
              <a:gd name="T102" fmla="*/ 89 h 8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05" h="89">
                <a:moveTo>
                  <a:pt x="97" y="69"/>
                </a:moveTo>
                <a:cubicBezTo>
                  <a:pt x="97" y="72"/>
                  <a:pt x="97" y="75"/>
                  <a:pt x="98" y="78"/>
                </a:cubicBezTo>
                <a:cubicBezTo>
                  <a:pt x="99" y="78"/>
                  <a:pt x="101" y="78"/>
                  <a:pt x="104" y="79"/>
                </a:cubicBezTo>
                <a:cubicBezTo>
                  <a:pt x="104" y="78"/>
                  <a:pt x="104" y="78"/>
                  <a:pt x="104" y="77"/>
                </a:cubicBezTo>
                <a:cubicBezTo>
                  <a:pt x="105" y="77"/>
                  <a:pt x="105" y="76"/>
                  <a:pt x="105" y="75"/>
                </a:cubicBezTo>
                <a:cubicBezTo>
                  <a:pt x="103" y="73"/>
                  <a:pt x="100" y="71"/>
                  <a:pt x="97" y="69"/>
                </a:cubicBezTo>
                <a:moveTo>
                  <a:pt x="48" y="0"/>
                </a:moveTo>
                <a:cubicBezTo>
                  <a:pt x="29" y="8"/>
                  <a:pt x="0" y="23"/>
                  <a:pt x="25" y="51"/>
                </a:cubicBezTo>
                <a:cubicBezTo>
                  <a:pt x="41" y="69"/>
                  <a:pt x="70" y="79"/>
                  <a:pt x="92" y="87"/>
                </a:cubicBezTo>
                <a:cubicBezTo>
                  <a:pt x="95" y="88"/>
                  <a:pt x="97" y="88"/>
                  <a:pt x="99" y="89"/>
                </a:cubicBezTo>
                <a:cubicBezTo>
                  <a:pt x="99" y="89"/>
                  <a:pt x="99" y="89"/>
                  <a:pt x="99" y="89"/>
                </a:cubicBezTo>
                <a:cubicBezTo>
                  <a:pt x="100" y="87"/>
                  <a:pt x="100" y="87"/>
                  <a:pt x="100" y="87"/>
                </a:cubicBezTo>
                <a:cubicBezTo>
                  <a:pt x="100" y="87"/>
                  <a:pt x="100" y="87"/>
                  <a:pt x="100" y="87"/>
                </a:cubicBezTo>
                <a:cubicBezTo>
                  <a:pt x="100" y="87"/>
                  <a:pt x="100" y="87"/>
                  <a:pt x="100" y="87"/>
                </a:cubicBezTo>
                <a:cubicBezTo>
                  <a:pt x="100" y="83"/>
                  <a:pt x="100" y="83"/>
                  <a:pt x="100" y="83"/>
                </a:cubicBezTo>
                <a:cubicBezTo>
                  <a:pt x="99" y="83"/>
                  <a:pt x="98" y="82"/>
                  <a:pt x="98" y="82"/>
                </a:cubicBezTo>
                <a:cubicBezTo>
                  <a:pt x="98" y="82"/>
                  <a:pt x="99" y="83"/>
                  <a:pt x="100" y="83"/>
                </a:cubicBezTo>
                <a:cubicBezTo>
                  <a:pt x="100" y="83"/>
                  <a:pt x="100" y="83"/>
                  <a:pt x="100" y="83"/>
                </a:cubicBezTo>
                <a:cubicBezTo>
                  <a:pt x="101" y="79"/>
                  <a:pt x="101" y="79"/>
                  <a:pt x="101" y="79"/>
                </a:cubicBezTo>
                <a:cubicBezTo>
                  <a:pt x="101" y="79"/>
                  <a:pt x="101" y="79"/>
                  <a:pt x="101" y="79"/>
                </a:cubicBezTo>
                <a:cubicBezTo>
                  <a:pt x="100" y="79"/>
                  <a:pt x="99" y="79"/>
                  <a:pt x="99" y="79"/>
                </a:cubicBezTo>
                <a:cubicBezTo>
                  <a:pt x="99" y="79"/>
                  <a:pt x="100" y="79"/>
                  <a:pt x="101" y="79"/>
                </a:cubicBezTo>
                <a:cubicBezTo>
                  <a:pt x="101" y="79"/>
                  <a:pt x="101" y="79"/>
                  <a:pt x="101" y="79"/>
                </a:cubicBezTo>
                <a:cubicBezTo>
                  <a:pt x="101" y="78"/>
                  <a:pt x="101" y="78"/>
                  <a:pt x="101" y="78"/>
                </a:cubicBezTo>
                <a:cubicBezTo>
                  <a:pt x="101" y="78"/>
                  <a:pt x="101" y="78"/>
                  <a:pt x="101" y="78"/>
                </a:cubicBezTo>
                <a:cubicBezTo>
                  <a:pt x="99" y="78"/>
                  <a:pt x="98" y="78"/>
                  <a:pt x="98" y="78"/>
                </a:cubicBezTo>
                <a:cubicBezTo>
                  <a:pt x="98" y="78"/>
                  <a:pt x="98" y="78"/>
                  <a:pt x="98" y="79"/>
                </a:cubicBezTo>
                <a:cubicBezTo>
                  <a:pt x="93" y="77"/>
                  <a:pt x="87" y="73"/>
                  <a:pt x="83" y="70"/>
                </a:cubicBezTo>
                <a:cubicBezTo>
                  <a:pt x="83" y="71"/>
                  <a:pt x="84" y="72"/>
                  <a:pt x="84" y="73"/>
                </a:cubicBezTo>
                <a:cubicBezTo>
                  <a:pt x="82" y="72"/>
                  <a:pt x="78" y="70"/>
                  <a:pt x="76" y="69"/>
                </a:cubicBezTo>
                <a:cubicBezTo>
                  <a:pt x="77" y="71"/>
                  <a:pt x="76" y="72"/>
                  <a:pt x="76" y="74"/>
                </a:cubicBezTo>
                <a:cubicBezTo>
                  <a:pt x="58" y="68"/>
                  <a:pt x="27" y="51"/>
                  <a:pt x="21" y="35"/>
                </a:cubicBezTo>
                <a:cubicBezTo>
                  <a:pt x="13" y="13"/>
                  <a:pt x="41" y="13"/>
                  <a:pt x="48" y="0"/>
                </a:cubicBez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4" name="Freeform 1120"/>
          <p:cNvSpPr/>
          <p:nvPr/>
        </p:nvSpPr>
        <p:spPr bwMode="auto">
          <a:xfrm>
            <a:off x="3063875" y="4035425"/>
            <a:ext cx="25400" cy="19050"/>
          </a:xfrm>
          <a:custGeom>
            <a:avLst/>
            <a:gdLst>
              <a:gd name="T0" fmla="*/ 4 w 4"/>
              <a:gd name="T1" fmla="*/ 2 h 3"/>
              <a:gd name="T2" fmla="*/ 1 w 4"/>
              <a:gd name="T3" fmla="*/ 0 h 3"/>
              <a:gd name="T4" fmla="*/ 0 w 4"/>
              <a:gd name="T5" fmla="*/ 2 h 3"/>
              <a:gd name="T6" fmla="*/ 4 w 4"/>
              <a:gd name="T7" fmla="*/ 2 h 3"/>
              <a:gd name="T8" fmla="*/ 0 60000 65536"/>
              <a:gd name="T9" fmla="*/ 0 60000 65536"/>
              <a:gd name="T10" fmla="*/ 0 60000 65536"/>
              <a:gd name="T11" fmla="*/ 0 60000 65536"/>
              <a:gd name="T12" fmla="*/ 0 w 4"/>
              <a:gd name="T13" fmla="*/ 0 h 3"/>
              <a:gd name="T14" fmla="*/ 4 w 4"/>
              <a:gd name="T15" fmla="*/ 3 h 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" h="3">
                <a:moveTo>
                  <a:pt x="4" y="2"/>
                </a:moveTo>
                <a:cubicBezTo>
                  <a:pt x="1" y="0"/>
                  <a:pt x="1" y="0"/>
                  <a:pt x="1" y="0"/>
                </a:cubicBezTo>
                <a:cubicBezTo>
                  <a:pt x="0" y="2"/>
                  <a:pt x="0" y="2"/>
                  <a:pt x="0" y="2"/>
                </a:cubicBezTo>
                <a:cubicBezTo>
                  <a:pt x="2" y="3"/>
                  <a:pt x="4" y="2"/>
                  <a:pt x="4" y="2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5" name="任意多边形 29"/>
          <p:cNvSpPr/>
          <p:nvPr/>
        </p:nvSpPr>
        <p:spPr bwMode="auto">
          <a:xfrm>
            <a:off x="1562100" y="3898900"/>
            <a:ext cx="1416050" cy="814388"/>
          </a:xfrm>
          <a:custGeom>
            <a:avLst/>
            <a:gdLst>
              <a:gd name="T0" fmla="*/ 473086 w 808038"/>
              <a:gd name="T1" fmla="*/ 450141 h 465148"/>
              <a:gd name="T2" fmla="*/ 469852 w 808038"/>
              <a:gd name="T3" fmla="*/ 450083 h 465148"/>
              <a:gd name="T4" fmla="*/ 623888 w 808038"/>
              <a:gd name="T5" fmla="*/ 300047 h 465148"/>
              <a:gd name="T6" fmla="*/ 544513 w 808038"/>
              <a:gd name="T7" fmla="*/ 322272 h 465148"/>
              <a:gd name="T8" fmla="*/ 554931 w 808038"/>
              <a:gd name="T9" fmla="*/ 279658 h 465148"/>
              <a:gd name="T10" fmla="*/ 511175 w 808038"/>
              <a:gd name="T11" fmla="*/ 295285 h 465148"/>
              <a:gd name="T12" fmla="*/ 804863 w 808038"/>
              <a:gd name="T13" fmla="*/ 273060 h 465148"/>
              <a:gd name="T14" fmla="*/ 512022 w 808038"/>
              <a:gd name="T15" fmla="*/ 443550 h 465148"/>
              <a:gd name="T16" fmla="*/ 464676 w 808038"/>
              <a:gd name="T17" fmla="*/ 432663 h 465148"/>
              <a:gd name="T18" fmla="*/ 454795 w 808038"/>
              <a:gd name="T19" fmla="*/ 416185 h 465148"/>
              <a:gd name="T20" fmla="*/ 804863 w 808038"/>
              <a:gd name="T21" fmla="*/ 273060 h 465148"/>
              <a:gd name="T22" fmla="*/ 469984 w 808038"/>
              <a:gd name="T23" fmla="*/ 213528 h 465148"/>
              <a:gd name="T24" fmla="*/ 436145 w 808038"/>
              <a:gd name="T25" fmla="*/ 221069 h 465148"/>
              <a:gd name="T26" fmla="*/ 406066 w 808038"/>
              <a:gd name="T27" fmla="*/ 224839 h 465148"/>
              <a:gd name="T28" fmla="*/ 338388 w 808038"/>
              <a:gd name="T29" fmla="*/ 239921 h 465148"/>
              <a:gd name="T30" fmla="*/ 259431 w 808038"/>
              <a:gd name="T31" fmla="*/ 255002 h 465148"/>
              <a:gd name="T32" fmla="*/ 225592 w 808038"/>
              <a:gd name="T33" fmla="*/ 255002 h 465148"/>
              <a:gd name="T34" fmla="*/ 180474 w 808038"/>
              <a:gd name="T35" fmla="*/ 262542 h 465148"/>
              <a:gd name="T36" fmla="*/ 120316 w 808038"/>
              <a:gd name="T37" fmla="*/ 270083 h 465148"/>
              <a:gd name="T38" fmla="*/ 26319 w 808038"/>
              <a:gd name="T39" fmla="*/ 288935 h 465148"/>
              <a:gd name="T40" fmla="*/ 0 w 808038"/>
              <a:gd name="T41" fmla="*/ 288935 h 465148"/>
              <a:gd name="T42" fmla="*/ 37599 w 808038"/>
              <a:gd name="T43" fmla="*/ 281395 h 465148"/>
              <a:gd name="T44" fmla="*/ 244392 w 808038"/>
              <a:gd name="T45" fmla="*/ 243691 h 465148"/>
              <a:gd name="T46" fmla="*/ 327109 w 808038"/>
              <a:gd name="T47" fmla="*/ 239921 h 465148"/>
              <a:gd name="T48" fmla="*/ 402306 w 808038"/>
              <a:gd name="T49" fmla="*/ 209758 h 465148"/>
              <a:gd name="T50" fmla="*/ 500063 w 808038"/>
              <a:gd name="T51" fmla="*/ 198447 h 465148"/>
              <a:gd name="T52" fmla="*/ 638810 w 808038"/>
              <a:gd name="T53" fmla="*/ 183631 h 465148"/>
              <a:gd name="T54" fmla="*/ 600710 w 808038"/>
              <a:gd name="T55" fmla="*/ 179926 h 465148"/>
              <a:gd name="T56" fmla="*/ 762454 w 808038"/>
              <a:gd name="T57" fmla="*/ 127010 h 465148"/>
              <a:gd name="T58" fmla="*/ 750888 w 808038"/>
              <a:gd name="T59" fmla="*/ 134418 h 465148"/>
              <a:gd name="T60" fmla="*/ 327437 w 808038"/>
              <a:gd name="T61" fmla="*/ 113979 h 465148"/>
              <a:gd name="T62" fmla="*/ 288867 w 808038"/>
              <a:gd name="T63" fmla="*/ 130185 h 465148"/>
              <a:gd name="T64" fmla="*/ 273815 w 808038"/>
              <a:gd name="T65" fmla="*/ 119073 h 465148"/>
              <a:gd name="T66" fmla="*/ 327437 w 808038"/>
              <a:gd name="T67" fmla="*/ 113979 h 465148"/>
              <a:gd name="T68" fmla="*/ 808038 w 808038"/>
              <a:gd name="T69" fmla="*/ 69542 h 465148"/>
              <a:gd name="T70" fmla="*/ 778404 w 808038"/>
              <a:gd name="T71" fmla="*/ 80972 h 465148"/>
              <a:gd name="T72" fmla="*/ 508496 w 808038"/>
              <a:gd name="T73" fmla="*/ 535 h 465148"/>
              <a:gd name="T74" fmla="*/ 566936 w 808038"/>
              <a:gd name="T75" fmla="*/ 13457 h 465148"/>
              <a:gd name="T76" fmla="*/ 661194 w 808038"/>
              <a:gd name="T77" fmla="*/ 40258 h 465148"/>
              <a:gd name="T78" fmla="*/ 661194 w 808038"/>
              <a:gd name="T79" fmla="*/ 47915 h 465148"/>
              <a:gd name="T80" fmla="*/ 585788 w 808038"/>
              <a:gd name="T81" fmla="*/ 24943 h 465148"/>
              <a:gd name="T82" fmla="*/ 499070 w 808038"/>
              <a:gd name="T83" fmla="*/ 5800 h 46514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808038"/>
              <a:gd name="T127" fmla="*/ 0 h 465148"/>
              <a:gd name="T128" fmla="*/ 808038 w 808038"/>
              <a:gd name="T129" fmla="*/ 465148 h 46514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808038" h="465148">
                <a:moveTo>
                  <a:pt x="472836" y="449620"/>
                </a:moveTo>
                <a:lnTo>
                  <a:pt x="473086" y="450141"/>
                </a:lnTo>
                <a:cubicBezTo>
                  <a:pt x="475733" y="455968"/>
                  <a:pt x="478321" y="461382"/>
                  <a:pt x="481144" y="465148"/>
                </a:cubicBezTo>
                <a:cubicBezTo>
                  <a:pt x="473616" y="461382"/>
                  <a:pt x="473616" y="457615"/>
                  <a:pt x="469852" y="450083"/>
                </a:cubicBezTo>
                <a:lnTo>
                  <a:pt x="472836" y="449620"/>
                </a:lnTo>
                <a:close/>
                <a:moveTo>
                  <a:pt x="623888" y="300047"/>
                </a:moveTo>
                <a:lnTo>
                  <a:pt x="590551" y="314335"/>
                </a:lnTo>
                <a:lnTo>
                  <a:pt x="544513" y="322272"/>
                </a:lnTo>
                <a:lnTo>
                  <a:pt x="623888" y="300047"/>
                </a:lnTo>
                <a:close/>
                <a:moveTo>
                  <a:pt x="554931" y="279658"/>
                </a:moveTo>
                <a:cubicBezTo>
                  <a:pt x="562570" y="278617"/>
                  <a:pt x="570442" y="278617"/>
                  <a:pt x="577850" y="280469"/>
                </a:cubicBezTo>
                <a:cubicBezTo>
                  <a:pt x="511175" y="295285"/>
                  <a:pt x="511175" y="295285"/>
                  <a:pt x="511175" y="295285"/>
                </a:cubicBezTo>
                <a:cubicBezTo>
                  <a:pt x="511175" y="295285"/>
                  <a:pt x="532011" y="282784"/>
                  <a:pt x="554931" y="279658"/>
                </a:cubicBezTo>
                <a:close/>
                <a:moveTo>
                  <a:pt x="804863" y="273060"/>
                </a:moveTo>
                <a:cubicBezTo>
                  <a:pt x="748401" y="310725"/>
                  <a:pt x="684410" y="333323"/>
                  <a:pt x="627947" y="370987"/>
                </a:cubicBezTo>
                <a:cubicBezTo>
                  <a:pt x="594069" y="393586"/>
                  <a:pt x="553840" y="428896"/>
                  <a:pt x="512022" y="443550"/>
                </a:cubicBezTo>
                <a:lnTo>
                  <a:pt x="472836" y="449620"/>
                </a:lnTo>
                <a:lnTo>
                  <a:pt x="464676" y="432663"/>
                </a:lnTo>
                <a:cubicBezTo>
                  <a:pt x="458559" y="421834"/>
                  <a:pt x="451031" y="414302"/>
                  <a:pt x="439738" y="419951"/>
                </a:cubicBezTo>
                <a:cubicBezTo>
                  <a:pt x="443502" y="416185"/>
                  <a:pt x="447266" y="416185"/>
                  <a:pt x="454795" y="416185"/>
                </a:cubicBezTo>
                <a:lnTo>
                  <a:pt x="503729" y="401119"/>
                </a:lnTo>
                <a:cubicBezTo>
                  <a:pt x="601598" y="355922"/>
                  <a:pt x="703230" y="310725"/>
                  <a:pt x="804863" y="273060"/>
                </a:cubicBezTo>
                <a:close/>
                <a:moveTo>
                  <a:pt x="500063" y="198447"/>
                </a:moveTo>
                <a:cubicBezTo>
                  <a:pt x="500063" y="198447"/>
                  <a:pt x="477504" y="209758"/>
                  <a:pt x="469984" y="213528"/>
                </a:cubicBezTo>
                <a:cubicBezTo>
                  <a:pt x="469984" y="213528"/>
                  <a:pt x="469984" y="213528"/>
                  <a:pt x="454945" y="217299"/>
                </a:cubicBezTo>
                <a:cubicBezTo>
                  <a:pt x="454945" y="217299"/>
                  <a:pt x="454945" y="217299"/>
                  <a:pt x="436145" y="221069"/>
                </a:cubicBezTo>
                <a:cubicBezTo>
                  <a:pt x="436145" y="221069"/>
                  <a:pt x="436145" y="221069"/>
                  <a:pt x="421106" y="221069"/>
                </a:cubicBezTo>
                <a:cubicBezTo>
                  <a:pt x="421106" y="221069"/>
                  <a:pt x="421106" y="221069"/>
                  <a:pt x="406066" y="224839"/>
                </a:cubicBezTo>
                <a:cubicBezTo>
                  <a:pt x="406066" y="224839"/>
                  <a:pt x="406066" y="224839"/>
                  <a:pt x="379747" y="232380"/>
                </a:cubicBezTo>
                <a:cubicBezTo>
                  <a:pt x="379747" y="232380"/>
                  <a:pt x="379747" y="232380"/>
                  <a:pt x="338388" y="239921"/>
                </a:cubicBezTo>
                <a:cubicBezTo>
                  <a:pt x="338388" y="239921"/>
                  <a:pt x="338388" y="239921"/>
                  <a:pt x="319589" y="243691"/>
                </a:cubicBezTo>
                <a:cubicBezTo>
                  <a:pt x="319589" y="243691"/>
                  <a:pt x="270711" y="251231"/>
                  <a:pt x="259431" y="255002"/>
                </a:cubicBezTo>
                <a:cubicBezTo>
                  <a:pt x="251911" y="258772"/>
                  <a:pt x="244392" y="255002"/>
                  <a:pt x="244392" y="255002"/>
                </a:cubicBezTo>
                <a:cubicBezTo>
                  <a:pt x="244392" y="255002"/>
                  <a:pt x="229352" y="251231"/>
                  <a:pt x="225592" y="255002"/>
                </a:cubicBezTo>
                <a:cubicBezTo>
                  <a:pt x="221832" y="255002"/>
                  <a:pt x="214313" y="255002"/>
                  <a:pt x="206793" y="258772"/>
                </a:cubicBezTo>
                <a:cubicBezTo>
                  <a:pt x="199273" y="258772"/>
                  <a:pt x="187993" y="258772"/>
                  <a:pt x="180474" y="262542"/>
                </a:cubicBezTo>
                <a:cubicBezTo>
                  <a:pt x="169194" y="266313"/>
                  <a:pt x="146635" y="266313"/>
                  <a:pt x="146635" y="266313"/>
                </a:cubicBezTo>
                <a:cubicBezTo>
                  <a:pt x="146635" y="266313"/>
                  <a:pt x="146635" y="266313"/>
                  <a:pt x="120316" y="270083"/>
                </a:cubicBezTo>
                <a:cubicBezTo>
                  <a:pt x="120316" y="270083"/>
                  <a:pt x="45118" y="285165"/>
                  <a:pt x="41358" y="285165"/>
                </a:cubicBezTo>
                <a:cubicBezTo>
                  <a:pt x="33839" y="288935"/>
                  <a:pt x="26319" y="288935"/>
                  <a:pt x="26319" y="288935"/>
                </a:cubicBezTo>
                <a:cubicBezTo>
                  <a:pt x="26319" y="288935"/>
                  <a:pt x="18799" y="288935"/>
                  <a:pt x="11279" y="288935"/>
                </a:cubicBezTo>
                <a:cubicBezTo>
                  <a:pt x="11279" y="288935"/>
                  <a:pt x="11279" y="288935"/>
                  <a:pt x="0" y="288935"/>
                </a:cubicBezTo>
                <a:cubicBezTo>
                  <a:pt x="0" y="288935"/>
                  <a:pt x="0" y="288935"/>
                  <a:pt x="15039" y="277624"/>
                </a:cubicBezTo>
                <a:cubicBezTo>
                  <a:pt x="18799" y="270083"/>
                  <a:pt x="37599" y="281395"/>
                  <a:pt x="37599" y="281395"/>
                </a:cubicBezTo>
                <a:cubicBezTo>
                  <a:pt x="37599" y="281395"/>
                  <a:pt x="37599" y="281395"/>
                  <a:pt x="116556" y="266313"/>
                </a:cubicBezTo>
                <a:cubicBezTo>
                  <a:pt x="116556" y="266313"/>
                  <a:pt x="116556" y="266313"/>
                  <a:pt x="244392" y="243691"/>
                </a:cubicBezTo>
                <a:cubicBezTo>
                  <a:pt x="244392" y="243691"/>
                  <a:pt x="244392" y="243691"/>
                  <a:pt x="297030" y="243691"/>
                </a:cubicBezTo>
                <a:cubicBezTo>
                  <a:pt x="297030" y="243691"/>
                  <a:pt x="297030" y="243691"/>
                  <a:pt x="327109" y="239921"/>
                </a:cubicBezTo>
                <a:cubicBezTo>
                  <a:pt x="327109" y="239921"/>
                  <a:pt x="327109" y="239921"/>
                  <a:pt x="372227" y="221069"/>
                </a:cubicBezTo>
                <a:cubicBezTo>
                  <a:pt x="372227" y="221069"/>
                  <a:pt x="372227" y="221069"/>
                  <a:pt x="402306" y="209758"/>
                </a:cubicBezTo>
                <a:cubicBezTo>
                  <a:pt x="402306" y="209758"/>
                  <a:pt x="402306" y="209758"/>
                  <a:pt x="436145" y="205988"/>
                </a:cubicBezTo>
                <a:cubicBezTo>
                  <a:pt x="436145" y="205988"/>
                  <a:pt x="436145" y="205988"/>
                  <a:pt x="500063" y="198447"/>
                </a:cubicBezTo>
                <a:close/>
                <a:moveTo>
                  <a:pt x="673100" y="176222"/>
                </a:moveTo>
                <a:cubicBezTo>
                  <a:pt x="673100" y="176222"/>
                  <a:pt x="673100" y="176222"/>
                  <a:pt x="638810" y="183631"/>
                </a:cubicBezTo>
                <a:cubicBezTo>
                  <a:pt x="638810" y="183631"/>
                  <a:pt x="638810" y="183631"/>
                  <a:pt x="619760" y="187335"/>
                </a:cubicBezTo>
                <a:cubicBezTo>
                  <a:pt x="619760" y="187335"/>
                  <a:pt x="596900" y="187335"/>
                  <a:pt x="600710" y="179926"/>
                </a:cubicBezTo>
                <a:lnTo>
                  <a:pt x="673100" y="176222"/>
                </a:lnTo>
                <a:close/>
                <a:moveTo>
                  <a:pt x="762454" y="127010"/>
                </a:moveTo>
                <a:cubicBezTo>
                  <a:pt x="770165" y="127010"/>
                  <a:pt x="777876" y="134418"/>
                  <a:pt x="777876" y="134418"/>
                </a:cubicBezTo>
                <a:cubicBezTo>
                  <a:pt x="777876" y="134418"/>
                  <a:pt x="754744" y="149235"/>
                  <a:pt x="750888" y="134418"/>
                </a:cubicBezTo>
                <a:cubicBezTo>
                  <a:pt x="762454" y="127010"/>
                  <a:pt x="762454" y="127010"/>
                  <a:pt x="762454" y="127010"/>
                </a:cubicBezTo>
                <a:close/>
                <a:moveTo>
                  <a:pt x="327437" y="113979"/>
                </a:moveTo>
                <a:cubicBezTo>
                  <a:pt x="341548" y="114442"/>
                  <a:pt x="356600" y="117220"/>
                  <a:pt x="360363" y="126481"/>
                </a:cubicBezTo>
                <a:cubicBezTo>
                  <a:pt x="288867" y="130185"/>
                  <a:pt x="288867" y="130185"/>
                  <a:pt x="288867" y="130185"/>
                </a:cubicBezTo>
                <a:cubicBezTo>
                  <a:pt x="288867" y="130185"/>
                  <a:pt x="270052" y="141298"/>
                  <a:pt x="262526" y="130185"/>
                </a:cubicBezTo>
                <a:cubicBezTo>
                  <a:pt x="262526" y="130185"/>
                  <a:pt x="258763" y="115368"/>
                  <a:pt x="273815" y="119073"/>
                </a:cubicBezTo>
                <a:cubicBezTo>
                  <a:pt x="300155" y="115368"/>
                  <a:pt x="300155" y="115368"/>
                  <a:pt x="300155" y="115368"/>
                </a:cubicBezTo>
                <a:cubicBezTo>
                  <a:pt x="300155" y="115368"/>
                  <a:pt x="313326" y="113516"/>
                  <a:pt x="327437" y="113979"/>
                </a:cubicBezTo>
                <a:close/>
                <a:moveTo>
                  <a:pt x="782109" y="65732"/>
                </a:moveTo>
                <a:cubicBezTo>
                  <a:pt x="785813" y="61922"/>
                  <a:pt x="808038" y="69542"/>
                  <a:pt x="808038" y="69542"/>
                </a:cubicBezTo>
                <a:lnTo>
                  <a:pt x="789517" y="80972"/>
                </a:lnTo>
                <a:cubicBezTo>
                  <a:pt x="789517" y="80972"/>
                  <a:pt x="789517" y="80972"/>
                  <a:pt x="778404" y="80972"/>
                </a:cubicBezTo>
                <a:cubicBezTo>
                  <a:pt x="778404" y="80972"/>
                  <a:pt x="774700" y="69542"/>
                  <a:pt x="782109" y="65732"/>
                </a:cubicBezTo>
                <a:close/>
                <a:moveTo>
                  <a:pt x="508496" y="535"/>
                </a:moveTo>
                <a:cubicBezTo>
                  <a:pt x="514152" y="-901"/>
                  <a:pt x="521692" y="57"/>
                  <a:pt x="529233" y="9628"/>
                </a:cubicBezTo>
                <a:cubicBezTo>
                  <a:pt x="566936" y="13457"/>
                  <a:pt x="566936" y="13457"/>
                  <a:pt x="566936" y="13457"/>
                </a:cubicBezTo>
                <a:cubicBezTo>
                  <a:pt x="619721" y="24943"/>
                  <a:pt x="619721" y="24943"/>
                  <a:pt x="619721" y="24943"/>
                </a:cubicBezTo>
                <a:cubicBezTo>
                  <a:pt x="661194" y="40258"/>
                  <a:pt x="661194" y="40258"/>
                  <a:pt x="661194" y="40258"/>
                </a:cubicBezTo>
                <a:lnTo>
                  <a:pt x="706438" y="40258"/>
                </a:lnTo>
                <a:cubicBezTo>
                  <a:pt x="706438" y="40258"/>
                  <a:pt x="683816" y="55573"/>
                  <a:pt x="661194" y="47915"/>
                </a:cubicBezTo>
                <a:cubicBezTo>
                  <a:pt x="631032" y="36429"/>
                  <a:pt x="631032" y="36429"/>
                  <a:pt x="631032" y="36429"/>
                </a:cubicBezTo>
                <a:cubicBezTo>
                  <a:pt x="585788" y="24943"/>
                  <a:pt x="585788" y="24943"/>
                  <a:pt x="585788" y="24943"/>
                </a:cubicBezTo>
                <a:cubicBezTo>
                  <a:pt x="540544" y="21115"/>
                  <a:pt x="540544" y="21115"/>
                  <a:pt x="540544" y="21115"/>
                </a:cubicBezTo>
                <a:cubicBezTo>
                  <a:pt x="540544" y="21115"/>
                  <a:pt x="495300" y="24943"/>
                  <a:pt x="499070" y="5800"/>
                </a:cubicBezTo>
                <a:cubicBezTo>
                  <a:pt x="499070" y="5800"/>
                  <a:pt x="502841" y="1971"/>
                  <a:pt x="508496" y="53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6" name="文本框 61"/>
          <p:cNvSpPr/>
          <p:nvPr/>
        </p:nvSpPr>
        <p:spPr bwMode="auto">
          <a:xfrm>
            <a:off x="3767138" y="2701925"/>
            <a:ext cx="762000" cy="746125"/>
          </a:xfrm>
          <a:custGeom>
            <a:avLst/>
            <a:gdLst>
              <a:gd name="T0" fmla="*/ 180901 w 761840"/>
              <a:gd name="T1" fmla="*/ 622101 h 746112"/>
              <a:gd name="T2" fmla="*/ 44202 w 761840"/>
              <a:gd name="T3" fmla="*/ 454298 h 746112"/>
              <a:gd name="T4" fmla="*/ 177626 w 761840"/>
              <a:gd name="T5" fmla="*/ 469032 h 746112"/>
              <a:gd name="T6" fmla="*/ 224284 w 761840"/>
              <a:gd name="T7" fmla="*/ 478854 h 746112"/>
              <a:gd name="T8" fmla="*/ 209550 w 761840"/>
              <a:gd name="T9" fmla="*/ 514052 h 746112"/>
              <a:gd name="T10" fmla="*/ 180901 w 761840"/>
              <a:gd name="T11" fmla="*/ 671215 h 746112"/>
              <a:gd name="T12" fmla="*/ 86767 w 761840"/>
              <a:gd name="T13" fmla="*/ 666303 h 746112"/>
              <a:gd name="T14" fmla="*/ 58117 w 761840"/>
              <a:gd name="T15" fmla="*/ 658936 h 746112"/>
              <a:gd name="T16" fmla="*/ 44202 w 761840"/>
              <a:gd name="T17" fmla="*/ 454298 h 746112"/>
              <a:gd name="T18" fmla="*/ 569305 w 761840"/>
              <a:gd name="T19" fmla="*/ 412551 h 746112"/>
              <a:gd name="T20" fmla="*/ 560710 w 761840"/>
              <a:gd name="T21" fmla="*/ 476808 h 746112"/>
              <a:gd name="T22" fmla="*/ 540246 w 761840"/>
              <a:gd name="T23" fmla="*/ 433015 h 746112"/>
              <a:gd name="T24" fmla="*/ 512415 w 761840"/>
              <a:gd name="T25" fmla="*/ 365894 h 746112"/>
              <a:gd name="T26" fmla="*/ 194611 w 761840"/>
              <a:gd name="T27" fmla="*/ 341746 h 746112"/>
              <a:gd name="T28" fmla="*/ 238609 w 761840"/>
              <a:gd name="T29" fmla="*/ 384842 h 746112"/>
              <a:gd name="T30" fmla="*/ 103138 w 761840"/>
              <a:gd name="T31" fmla="*/ 387995 h 746112"/>
              <a:gd name="T32" fmla="*/ 170259 w 761840"/>
              <a:gd name="T33" fmla="*/ 366712 h 746112"/>
              <a:gd name="T34" fmla="*/ 318418 w 761840"/>
              <a:gd name="T35" fmla="*/ 336426 h 746112"/>
              <a:gd name="T36" fmla="*/ 446112 w 761840"/>
              <a:gd name="T37" fmla="*/ 336426 h 746112"/>
              <a:gd name="T38" fmla="*/ 318418 w 761840"/>
              <a:gd name="T39" fmla="*/ 313506 h 746112"/>
              <a:gd name="T40" fmla="*/ 318418 w 761840"/>
              <a:gd name="T41" fmla="*/ 232469 h 746112"/>
              <a:gd name="T42" fmla="*/ 239018 w 761840"/>
              <a:gd name="T43" fmla="*/ 263574 h 746112"/>
              <a:gd name="T44" fmla="*/ 112961 w 761840"/>
              <a:gd name="T45" fmla="*/ 275853 h 746112"/>
              <a:gd name="T46" fmla="*/ 30287 w 761840"/>
              <a:gd name="T47" fmla="*/ 254570 h 746112"/>
              <a:gd name="T48" fmla="*/ 200341 w 761840"/>
              <a:gd name="T49" fmla="*/ 228786 h 746112"/>
              <a:gd name="T50" fmla="*/ 446112 w 761840"/>
              <a:gd name="T51" fmla="*/ 211187 h 746112"/>
              <a:gd name="T52" fmla="*/ 211392 w 761840"/>
              <a:gd name="T53" fmla="*/ 117667 h 746112"/>
              <a:gd name="T54" fmla="*/ 257435 w 761840"/>
              <a:gd name="T55" fmla="*/ 163832 h 746112"/>
              <a:gd name="T56" fmla="*/ 94134 w 761840"/>
              <a:gd name="T57" fmla="*/ 166985 h 746112"/>
              <a:gd name="T58" fmla="*/ 0 w 761840"/>
              <a:gd name="T59" fmla="*/ 145703 h 746112"/>
              <a:gd name="T60" fmla="*/ 211392 w 761840"/>
              <a:gd name="T61" fmla="*/ 117667 h 746112"/>
              <a:gd name="T62" fmla="*/ 136289 w 761840"/>
              <a:gd name="T63" fmla="*/ 57299 h 746112"/>
              <a:gd name="T64" fmla="*/ 152251 w 761840"/>
              <a:gd name="T65" fmla="*/ 133424 h 746112"/>
              <a:gd name="T66" fmla="*/ 127285 w 761840"/>
              <a:gd name="T67" fmla="*/ 99454 h 746112"/>
              <a:gd name="T68" fmla="*/ 79400 w 761840"/>
              <a:gd name="T69" fmla="*/ 22919 h 746112"/>
              <a:gd name="T70" fmla="*/ 686358 w 761840"/>
              <a:gd name="T71" fmla="*/ 45020 h 746112"/>
              <a:gd name="T72" fmla="*/ 661392 w 761840"/>
              <a:gd name="T73" fmla="*/ 249659 h 746112"/>
              <a:gd name="T74" fmla="*/ 714189 w 761840"/>
              <a:gd name="T75" fmla="*/ 221419 h 746112"/>
              <a:gd name="T76" fmla="*/ 761665 w 761840"/>
              <a:gd name="T77" fmla="*/ 268185 h 746112"/>
              <a:gd name="T78" fmla="*/ 661392 w 761840"/>
              <a:gd name="T79" fmla="*/ 691679 h 746112"/>
              <a:gd name="T80" fmla="*/ 601638 w 761840"/>
              <a:gd name="T81" fmla="*/ 745703 h 746112"/>
              <a:gd name="T82" fmla="*/ 580355 w 761840"/>
              <a:gd name="T83" fmla="*/ 721147 h 746112"/>
              <a:gd name="T84" fmla="*/ 563575 w 761840"/>
              <a:gd name="T85" fmla="*/ 699864 h 746112"/>
              <a:gd name="T86" fmla="*/ 632743 w 761840"/>
              <a:gd name="T87" fmla="*/ 679400 h 746112"/>
              <a:gd name="T88" fmla="*/ 514871 w 761840"/>
              <a:gd name="T89" fmla="*/ 284857 h 746112"/>
              <a:gd name="T90" fmla="*/ 632743 w 761840"/>
              <a:gd name="T91" fmla="*/ 70395 h 746112"/>
              <a:gd name="T92" fmla="*/ 616372 w 761840"/>
              <a:gd name="T93" fmla="*/ 11460 h 746112"/>
              <a:gd name="T94" fmla="*/ 432382 w 761840"/>
              <a:gd name="T95" fmla="*/ 41746 h 746112"/>
              <a:gd name="T96" fmla="*/ 347630 w 761840"/>
              <a:gd name="T97" fmla="*/ 112960 h 746112"/>
              <a:gd name="T98" fmla="*/ 466615 w 761840"/>
              <a:gd name="T99" fmla="*/ 92496 h 746112"/>
              <a:gd name="T100" fmla="*/ 490314 w 761840"/>
              <a:gd name="T101" fmla="*/ 129331 h 746112"/>
              <a:gd name="T102" fmla="*/ 469192 w 761840"/>
              <a:gd name="T103" fmla="*/ 713370 h 746112"/>
              <a:gd name="T104" fmla="*/ 409277 w 761840"/>
              <a:gd name="T105" fmla="*/ 739973 h 746112"/>
              <a:gd name="T106" fmla="*/ 337245 w 761840"/>
              <a:gd name="T107" fmla="*/ 698227 h 746112"/>
              <a:gd name="T108" fmla="*/ 441610 w 761840"/>
              <a:gd name="T109" fmla="*/ 692088 h 746112"/>
              <a:gd name="T110" fmla="*/ 347067 w 761840"/>
              <a:gd name="T111" fmla="*/ 579946 h 746112"/>
              <a:gd name="T112" fmla="*/ 197272 w 761840"/>
              <a:gd name="T113" fmla="*/ 694134 h 746112"/>
              <a:gd name="T114" fmla="*/ 418281 w 761840"/>
              <a:gd name="T115" fmla="*/ 437927 h 746112"/>
              <a:gd name="T116" fmla="*/ 217736 w 761840"/>
              <a:gd name="T117" fmla="*/ 416644 h 746112"/>
              <a:gd name="T118" fmla="*/ 274216 w 761840"/>
              <a:gd name="T119" fmla="*/ 93315 h 746112"/>
              <a:gd name="T120" fmla="*/ 329698 w 761840"/>
              <a:gd name="T121" fmla="*/ 112960 h 746112"/>
              <a:gd name="T122" fmla="*/ 365561 w 761840"/>
              <a:gd name="T123" fmla="*/ 8185 h 74611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761840"/>
              <a:gd name="T187" fmla="*/ 0 h 746112"/>
              <a:gd name="T188" fmla="*/ 761840 w 761840"/>
              <a:gd name="T189" fmla="*/ 746112 h 74611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761840" h="746112">
                <a:moveTo>
                  <a:pt x="86767" y="507504"/>
                </a:moveTo>
                <a:lnTo>
                  <a:pt x="86767" y="622101"/>
                </a:lnTo>
                <a:lnTo>
                  <a:pt x="180901" y="622101"/>
                </a:lnTo>
                <a:lnTo>
                  <a:pt x="180901" y="507504"/>
                </a:lnTo>
                <a:lnTo>
                  <a:pt x="86767" y="507504"/>
                </a:lnTo>
                <a:close/>
                <a:moveTo>
                  <a:pt x="44202" y="454298"/>
                </a:moveTo>
                <a:lnTo>
                  <a:pt x="85948" y="484584"/>
                </a:lnTo>
                <a:lnTo>
                  <a:pt x="166167" y="484584"/>
                </a:lnTo>
                <a:lnTo>
                  <a:pt x="177626" y="469032"/>
                </a:lnTo>
                <a:cubicBezTo>
                  <a:pt x="183083" y="461392"/>
                  <a:pt x="186903" y="457435"/>
                  <a:pt x="189086" y="457163"/>
                </a:cubicBezTo>
                <a:cubicBezTo>
                  <a:pt x="191269" y="456890"/>
                  <a:pt x="195907" y="458936"/>
                  <a:pt x="203002" y="463302"/>
                </a:cubicBezTo>
                <a:lnTo>
                  <a:pt x="224284" y="478854"/>
                </a:lnTo>
                <a:cubicBezTo>
                  <a:pt x="232470" y="485403"/>
                  <a:pt x="236289" y="489768"/>
                  <a:pt x="235744" y="491951"/>
                </a:cubicBezTo>
                <a:cubicBezTo>
                  <a:pt x="235198" y="494134"/>
                  <a:pt x="233015" y="496590"/>
                  <a:pt x="229195" y="499318"/>
                </a:cubicBezTo>
                <a:lnTo>
                  <a:pt x="209550" y="514052"/>
                </a:lnTo>
                <a:lnTo>
                  <a:pt x="209550" y="601638"/>
                </a:lnTo>
                <a:lnTo>
                  <a:pt x="213643" y="657299"/>
                </a:lnTo>
                <a:cubicBezTo>
                  <a:pt x="203274" y="663302"/>
                  <a:pt x="192360" y="667940"/>
                  <a:pt x="180901" y="671215"/>
                </a:cubicBezTo>
                <a:lnTo>
                  <a:pt x="180901" y="645021"/>
                </a:lnTo>
                <a:lnTo>
                  <a:pt x="85948" y="645021"/>
                </a:lnTo>
                <a:lnTo>
                  <a:pt x="86767" y="666303"/>
                </a:lnTo>
                <a:lnTo>
                  <a:pt x="89222" y="721147"/>
                </a:lnTo>
                <a:cubicBezTo>
                  <a:pt x="77763" y="726058"/>
                  <a:pt x="65757" y="729605"/>
                  <a:pt x="53206" y="731788"/>
                </a:cubicBezTo>
                <a:lnTo>
                  <a:pt x="58117" y="658936"/>
                </a:lnTo>
                <a:lnTo>
                  <a:pt x="58117" y="514052"/>
                </a:lnTo>
                <a:cubicBezTo>
                  <a:pt x="58117" y="496590"/>
                  <a:pt x="51023" y="479127"/>
                  <a:pt x="36835" y="461665"/>
                </a:cubicBezTo>
                <a:lnTo>
                  <a:pt x="44202" y="454298"/>
                </a:lnTo>
                <a:close/>
                <a:moveTo>
                  <a:pt x="509960" y="343793"/>
                </a:moveTo>
                <a:cubicBezTo>
                  <a:pt x="519237" y="353070"/>
                  <a:pt x="529878" y="363984"/>
                  <a:pt x="541883" y="376535"/>
                </a:cubicBezTo>
                <a:cubicBezTo>
                  <a:pt x="553889" y="389086"/>
                  <a:pt x="563029" y="401092"/>
                  <a:pt x="569305" y="412551"/>
                </a:cubicBezTo>
                <a:cubicBezTo>
                  <a:pt x="575580" y="424011"/>
                  <a:pt x="579128" y="435062"/>
                  <a:pt x="579946" y="445703"/>
                </a:cubicBezTo>
                <a:cubicBezTo>
                  <a:pt x="580765" y="456344"/>
                  <a:pt x="579264" y="464120"/>
                  <a:pt x="575444" y="469032"/>
                </a:cubicBezTo>
                <a:cubicBezTo>
                  <a:pt x="571624" y="473943"/>
                  <a:pt x="566713" y="476535"/>
                  <a:pt x="560710" y="476808"/>
                </a:cubicBezTo>
                <a:cubicBezTo>
                  <a:pt x="554707" y="477081"/>
                  <a:pt x="550205" y="475307"/>
                  <a:pt x="547204" y="471487"/>
                </a:cubicBezTo>
                <a:cubicBezTo>
                  <a:pt x="544202" y="467667"/>
                  <a:pt x="542429" y="461938"/>
                  <a:pt x="541883" y="454298"/>
                </a:cubicBezTo>
                <a:lnTo>
                  <a:pt x="540246" y="433015"/>
                </a:lnTo>
                <a:cubicBezTo>
                  <a:pt x="539155" y="427558"/>
                  <a:pt x="536972" y="419646"/>
                  <a:pt x="533698" y="409277"/>
                </a:cubicBezTo>
                <a:cubicBezTo>
                  <a:pt x="530424" y="398909"/>
                  <a:pt x="527968" y="392224"/>
                  <a:pt x="526331" y="389223"/>
                </a:cubicBezTo>
                <a:cubicBezTo>
                  <a:pt x="524694" y="386221"/>
                  <a:pt x="520055" y="378445"/>
                  <a:pt x="512415" y="365894"/>
                </a:cubicBezTo>
                <a:lnTo>
                  <a:pt x="502593" y="351160"/>
                </a:lnTo>
                <a:lnTo>
                  <a:pt x="509960" y="343793"/>
                </a:lnTo>
                <a:close/>
                <a:moveTo>
                  <a:pt x="194611" y="341746"/>
                </a:moveTo>
                <a:cubicBezTo>
                  <a:pt x="196658" y="341746"/>
                  <a:pt x="198909" y="342701"/>
                  <a:pt x="201364" y="344611"/>
                </a:cubicBezTo>
                <a:lnTo>
                  <a:pt x="234925" y="376177"/>
                </a:lnTo>
                <a:cubicBezTo>
                  <a:pt x="238199" y="379852"/>
                  <a:pt x="239427" y="382740"/>
                  <a:pt x="238609" y="384842"/>
                </a:cubicBezTo>
                <a:cubicBezTo>
                  <a:pt x="237790" y="386944"/>
                  <a:pt x="235471" y="387995"/>
                  <a:pt x="231651" y="387995"/>
                </a:cubicBezTo>
                <a:lnTo>
                  <a:pt x="112142" y="387995"/>
                </a:lnTo>
                <a:lnTo>
                  <a:pt x="103138" y="387995"/>
                </a:lnTo>
                <a:cubicBezTo>
                  <a:pt x="86767" y="387995"/>
                  <a:pt x="73124" y="392360"/>
                  <a:pt x="62210" y="401092"/>
                </a:cubicBezTo>
                <a:lnTo>
                  <a:pt x="27012" y="366712"/>
                </a:lnTo>
                <a:lnTo>
                  <a:pt x="170259" y="366712"/>
                </a:lnTo>
                <a:lnTo>
                  <a:pt x="189086" y="344611"/>
                </a:lnTo>
                <a:cubicBezTo>
                  <a:pt x="190723" y="342701"/>
                  <a:pt x="192565" y="341746"/>
                  <a:pt x="194611" y="341746"/>
                </a:cubicBezTo>
                <a:close/>
                <a:moveTo>
                  <a:pt x="318418" y="336426"/>
                </a:moveTo>
                <a:lnTo>
                  <a:pt x="318418" y="416644"/>
                </a:lnTo>
                <a:lnTo>
                  <a:pt x="446112" y="416644"/>
                </a:lnTo>
                <a:lnTo>
                  <a:pt x="446112" y="336426"/>
                </a:lnTo>
                <a:lnTo>
                  <a:pt x="318418" y="336426"/>
                </a:lnTo>
                <a:close/>
                <a:moveTo>
                  <a:pt x="318418" y="232469"/>
                </a:moveTo>
                <a:lnTo>
                  <a:pt x="318418" y="313506"/>
                </a:lnTo>
                <a:lnTo>
                  <a:pt x="446112" y="313506"/>
                </a:lnTo>
                <a:lnTo>
                  <a:pt x="446112" y="232469"/>
                </a:lnTo>
                <a:lnTo>
                  <a:pt x="318418" y="232469"/>
                </a:lnTo>
                <a:close/>
                <a:moveTo>
                  <a:pt x="200341" y="228786"/>
                </a:moveTo>
                <a:cubicBezTo>
                  <a:pt x="202115" y="228786"/>
                  <a:pt x="204093" y="229741"/>
                  <a:pt x="206276" y="231651"/>
                </a:cubicBezTo>
                <a:lnTo>
                  <a:pt x="239018" y="263574"/>
                </a:lnTo>
                <a:cubicBezTo>
                  <a:pt x="242292" y="267394"/>
                  <a:pt x="243520" y="270396"/>
                  <a:pt x="242701" y="272579"/>
                </a:cubicBezTo>
                <a:cubicBezTo>
                  <a:pt x="241883" y="274761"/>
                  <a:pt x="239564" y="275853"/>
                  <a:pt x="235744" y="275853"/>
                </a:cubicBezTo>
                <a:lnTo>
                  <a:pt x="112961" y="275853"/>
                </a:lnTo>
                <a:lnTo>
                  <a:pt x="105594" y="275853"/>
                </a:lnTo>
                <a:cubicBezTo>
                  <a:pt x="89222" y="275853"/>
                  <a:pt x="75580" y="280218"/>
                  <a:pt x="64666" y="288950"/>
                </a:cubicBezTo>
                <a:lnTo>
                  <a:pt x="30287" y="254570"/>
                </a:lnTo>
                <a:lnTo>
                  <a:pt x="176808" y="254570"/>
                </a:lnTo>
                <a:lnTo>
                  <a:pt x="195635" y="231651"/>
                </a:lnTo>
                <a:cubicBezTo>
                  <a:pt x="196999" y="229741"/>
                  <a:pt x="198568" y="228786"/>
                  <a:pt x="200341" y="228786"/>
                </a:cubicBezTo>
                <a:close/>
                <a:moveTo>
                  <a:pt x="318418" y="135880"/>
                </a:moveTo>
                <a:lnTo>
                  <a:pt x="318418" y="211187"/>
                </a:lnTo>
                <a:lnTo>
                  <a:pt x="446112" y="211187"/>
                </a:lnTo>
                <a:lnTo>
                  <a:pt x="446112" y="135880"/>
                </a:lnTo>
                <a:lnTo>
                  <a:pt x="318418" y="135880"/>
                </a:lnTo>
                <a:close/>
                <a:moveTo>
                  <a:pt x="211392" y="117667"/>
                </a:moveTo>
                <a:cubicBezTo>
                  <a:pt x="214257" y="117258"/>
                  <a:pt x="217190" y="118417"/>
                  <a:pt x="220191" y="121146"/>
                </a:cubicBezTo>
                <a:lnTo>
                  <a:pt x="253752" y="155167"/>
                </a:lnTo>
                <a:cubicBezTo>
                  <a:pt x="257026" y="158842"/>
                  <a:pt x="258254" y="161730"/>
                  <a:pt x="257435" y="163832"/>
                </a:cubicBezTo>
                <a:cubicBezTo>
                  <a:pt x="256617" y="165934"/>
                  <a:pt x="254298" y="166985"/>
                  <a:pt x="250478" y="166985"/>
                </a:cubicBezTo>
                <a:lnTo>
                  <a:pt x="225103" y="166985"/>
                </a:lnTo>
                <a:lnTo>
                  <a:pt x="94134" y="166985"/>
                </a:lnTo>
                <a:lnTo>
                  <a:pt x="72033" y="166985"/>
                </a:lnTo>
                <a:cubicBezTo>
                  <a:pt x="56753" y="166985"/>
                  <a:pt x="43111" y="171078"/>
                  <a:pt x="31105" y="179263"/>
                </a:cubicBezTo>
                <a:lnTo>
                  <a:pt x="0" y="145703"/>
                </a:lnTo>
                <a:lnTo>
                  <a:pt x="184993" y="145703"/>
                </a:lnTo>
                <a:lnTo>
                  <a:pt x="203002" y="123602"/>
                </a:lnTo>
                <a:cubicBezTo>
                  <a:pt x="205730" y="120055"/>
                  <a:pt x="208527" y="118076"/>
                  <a:pt x="211392" y="117667"/>
                </a:cubicBezTo>
                <a:close/>
                <a:moveTo>
                  <a:pt x="79400" y="22919"/>
                </a:moveTo>
                <a:cubicBezTo>
                  <a:pt x="87040" y="27285"/>
                  <a:pt x="93315" y="30832"/>
                  <a:pt x="98227" y="33561"/>
                </a:cubicBezTo>
                <a:cubicBezTo>
                  <a:pt x="103138" y="36289"/>
                  <a:pt x="115825" y="44202"/>
                  <a:pt x="136289" y="57299"/>
                </a:cubicBezTo>
                <a:cubicBezTo>
                  <a:pt x="156753" y="70395"/>
                  <a:pt x="167258" y="83765"/>
                  <a:pt x="167804" y="97408"/>
                </a:cubicBezTo>
                <a:cubicBezTo>
                  <a:pt x="168349" y="111050"/>
                  <a:pt x="167122" y="120191"/>
                  <a:pt x="164120" y="124829"/>
                </a:cubicBezTo>
                <a:cubicBezTo>
                  <a:pt x="161119" y="129468"/>
                  <a:pt x="157162" y="132333"/>
                  <a:pt x="152251" y="133424"/>
                </a:cubicBezTo>
                <a:cubicBezTo>
                  <a:pt x="147340" y="134516"/>
                  <a:pt x="143247" y="133697"/>
                  <a:pt x="139973" y="130969"/>
                </a:cubicBezTo>
                <a:cubicBezTo>
                  <a:pt x="136699" y="128240"/>
                  <a:pt x="134516" y="125375"/>
                  <a:pt x="133424" y="122374"/>
                </a:cubicBezTo>
                <a:cubicBezTo>
                  <a:pt x="132333" y="119372"/>
                  <a:pt x="130287" y="111733"/>
                  <a:pt x="127285" y="99454"/>
                </a:cubicBezTo>
                <a:cubicBezTo>
                  <a:pt x="124284" y="87176"/>
                  <a:pt x="118281" y="75716"/>
                  <a:pt x="109277" y="65075"/>
                </a:cubicBezTo>
                <a:cubicBezTo>
                  <a:pt x="100273" y="54434"/>
                  <a:pt x="88404" y="43656"/>
                  <a:pt x="73670" y="32742"/>
                </a:cubicBezTo>
                <a:lnTo>
                  <a:pt x="79400" y="22919"/>
                </a:lnTo>
                <a:close/>
                <a:moveTo>
                  <a:pt x="616372" y="11460"/>
                </a:moveTo>
                <a:lnTo>
                  <a:pt x="679400" y="37653"/>
                </a:lnTo>
                <a:cubicBezTo>
                  <a:pt x="683766" y="39836"/>
                  <a:pt x="686085" y="42292"/>
                  <a:pt x="686358" y="45020"/>
                </a:cubicBezTo>
                <a:cubicBezTo>
                  <a:pt x="686631" y="47749"/>
                  <a:pt x="682947" y="51023"/>
                  <a:pt x="675308" y="54843"/>
                </a:cubicBezTo>
                <a:lnTo>
                  <a:pt x="661392" y="62210"/>
                </a:lnTo>
                <a:lnTo>
                  <a:pt x="661392" y="249659"/>
                </a:lnTo>
                <a:lnTo>
                  <a:pt x="685949" y="249659"/>
                </a:lnTo>
                <a:lnTo>
                  <a:pt x="707231" y="225921"/>
                </a:lnTo>
                <a:cubicBezTo>
                  <a:pt x="709960" y="223192"/>
                  <a:pt x="712279" y="221692"/>
                  <a:pt x="714189" y="221419"/>
                </a:cubicBezTo>
                <a:cubicBezTo>
                  <a:pt x="716099" y="221146"/>
                  <a:pt x="719782" y="223465"/>
                  <a:pt x="725240" y="228377"/>
                </a:cubicBezTo>
                <a:lnTo>
                  <a:pt x="755526" y="257538"/>
                </a:lnTo>
                <a:cubicBezTo>
                  <a:pt x="760437" y="262799"/>
                  <a:pt x="762484" y="266348"/>
                  <a:pt x="761665" y="268185"/>
                </a:cubicBezTo>
                <a:cubicBezTo>
                  <a:pt x="760847" y="270023"/>
                  <a:pt x="758800" y="270941"/>
                  <a:pt x="755526" y="270941"/>
                </a:cubicBezTo>
                <a:lnTo>
                  <a:pt x="661392" y="270941"/>
                </a:lnTo>
                <a:lnTo>
                  <a:pt x="661392" y="691679"/>
                </a:lnTo>
                <a:cubicBezTo>
                  <a:pt x="661392" y="703684"/>
                  <a:pt x="659536" y="712825"/>
                  <a:pt x="655822" y="719100"/>
                </a:cubicBezTo>
                <a:cubicBezTo>
                  <a:pt x="652109" y="725376"/>
                  <a:pt x="645151" y="731378"/>
                  <a:pt x="634949" y="737108"/>
                </a:cubicBezTo>
                <a:cubicBezTo>
                  <a:pt x="624747" y="742838"/>
                  <a:pt x="613643" y="745703"/>
                  <a:pt x="601638" y="745703"/>
                </a:cubicBezTo>
                <a:cubicBezTo>
                  <a:pt x="598364" y="746249"/>
                  <a:pt x="596454" y="746249"/>
                  <a:pt x="595908" y="745703"/>
                </a:cubicBezTo>
                <a:cubicBezTo>
                  <a:pt x="595362" y="745157"/>
                  <a:pt x="594407" y="741610"/>
                  <a:pt x="593043" y="735062"/>
                </a:cubicBezTo>
                <a:cubicBezTo>
                  <a:pt x="591679" y="728514"/>
                  <a:pt x="587450" y="723875"/>
                  <a:pt x="580355" y="721147"/>
                </a:cubicBezTo>
                <a:cubicBezTo>
                  <a:pt x="573261" y="718418"/>
                  <a:pt x="554434" y="712688"/>
                  <a:pt x="523875" y="703957"/>
                </a:cubicBezTo>
                <a:lnTo>
                  <a:pt x="525512" y="692497"/>
                </a:lnTo>
                <a:cubicBezTo>
                  <a:pt x="529878" y="693588"/>
                  <a:pt x="542565" y="696044"/>
                  <a:pt x="563575" y="699864"/>
                </a:cubicBezTo>
                <a:cubicBezTo>
                  <a:pt x="584585" y="703684"/>
                  <a:pt x="600273" y="705048"/>
                  <a:pt x="610642" y="703957"/>
                </a:cubicBezTo>
                <a:cubicBezTo>
                  <a:pt x="619373" y="703411"/>
                  <a:pt x="625239" y="701365"/>
                  <a:pt x="628241" y="697818"/>
                </a:cubicBezTo>
                <a:cubicBezTo>
                  <a:pt x="631242" y="694271"/>
                  <a:pt x="632743" y="688131"/>
                  <a:pt x="632743" y="679400"/>
                </a:cubicBezTo>
                <a:lnTo>
                  <a:pt x="632743" y="270941"/>
                </a:lnTo>
                <a:lnTo>
                  <a:pt x="554980" y="270941"/>
                </a:lnTo>
                <a:cubicBezTo>
                  <a:pt x="541883" y="270941"/>
                  <a:pt x="528514" y="275580"/>
                  <a:pt x="514871" y="284857"/>
                </a:cubicBezTo>
                <a:lnTo>
                  <a:pt x="478855" y="249659"/>
                </a:lnTo>
                <a:lnTo>
                  <a:pt x="632743" y="249659"/>
                </a:lnTo>
                <a:lnTo>
                  <a:pt x="632743" y="70395"/>
                </a:lnTo>
                <a:cubicBezTo>
                  <a:pt x="632743" y="58390"/>
                  <a:pt x="631515" y="49522"/>
                  <a:pt x="629059" y="43792"/>
                </a:cubicBezTo>
                <a:cubicBezTo>
                  <a:pt x="626604" y="38063"/>
                  <a:pt x="620192" y="31105"/>
                  <a:pt x="609823" y="22919"/>
                </a:cubicBezTo>
                <a:lnTo>
                  <a:pt x="616372" y="11460"/>
                </a:lnTo>
                <a:close/>
                <a:moveTo>
                  <a:pt x="373709" y="0"/>
                </a:moveTo>
                <a:lnTo>
                  <a:pt x="425047" y="31923"/>
                </a:lnTo>
                <a:cubicBezTo>
                  <a:pt x="430479" y="35743"/>
                  <a:pt x="432924" y="39018"/>
                  <a:pt x="432382" y="41746"/>
                </a:cubicBezTo>
                <a:cubicBezTo>
                  <a:pt x="431841" y="44475"/>
                  <a:pt x="429669" y="45839"/>
                  <a:pt x="425866" y="45839"/>
                </a:cubicBezTo>
                <a:lnTo>
                  <a:pt x="405492" y="48295"/>
                </a:lnTo>
                <a:cubicBezTo>
                  <a:pt x="394083" y="61937"/>
                  <a:pt x="374796" y="83492"/>
                  <a:pt x="347630" y="112960"/>
                </a:cubicBezTo>
                <a:lnTo>
                  <a:pt x="432389" y="112960"/>
                </a:lnTo>
                <a:lnTo>
                  <a:pt x="445422" y="94134"/>
                </a:lnTo>
                <a:cubicBezTo>
                  <a:pt x="450316" y="87039"/>
                  <a:pt x="457380" y="86494"/>
                  <a:pt x="466615" y="92496"/>
                </a:cubicBezTo>
                <a:lnTo>
                  <a:pt x="490314" y="108868"/>
                </a:lnTo>
                <a:cubicBezTo>
                  <a:pt x="496317" y="113233"/>
                  <a:pt x="499182" y="116507"/>
                  <a:pt x="498909" y="118690"/>
                </a:cubicBezTo>
                <a:cubicBezTo>
                  <a:pt x="498636" y="120873"/>
                  <a:pt x="495771" y="124420"/>
                  <a:pt x="490314" y="129331"/>
                </a:cubicBezTo>
                <a:lnTo>
                  <a:pt x="474762" y="142428"/>
                </a:lnTo>
                <a:lnTo>
                  <a:pt x="474762" y="685949"/>
                </a:lnTo>
                <a:cubicBezTo>
                  <a:pt x="474762" y="697954"/>
                  <a:pt x="472905" y="707095"/>
                  <a:pt x="469192" y="713370"/>
                </a:cubicBezTo>
                <a:cubicBezTo>
                  <a:pt x="465478" y="719646"/>
                  <a:pt x="458521" y="725649"/>
                  <a:pt x="448319" y="731378"/>
                </a:cubicBezTo>
                <a:cubicBezTo>
                  <a:pt x="438116" y="737108"/>
                  <a:pt x="427013" y="739973"/>
                  <a:pt x="415007" y="739973"/>
                </a:cubicBezTo>
                <a:cubicBezTo>
                  <a:pt x="411733" y="740519"/>
                  <a:pt x="409823" y="740519"/>
                  <a:pt x="409277" y="739973"/>
                </a:cubicBezTo>
                <a:cubicBezTo>
                  <a:pt x="408732" y="739428"/>
                  <a:pt x="407777" y="735880"/>
                  <a:pt x="406412" y="729332"/>
                </a:cubicBezTo>
                <a:cubicBezTo>
                  <a:pt x="405048" y="722784"/>
                  <a:pt x="400819" y="718145"/>
                  <a:pt x="393725" y="715417"/>
                </a:cubicBezTo>
                <a:cubicBezTo>
                  <a:pt x="386631" y="712688"/>
                  <a:pt x="367804" y="706958"/>
                  <a:pt x="337245" y="698227"/>
                </a:cubicBezTo>
                <a:lnTo>
                  <a:pt x="338882" y="686767"/>
                </a:lnTo>
                <a:cubicBezTo>
                  <a:pt x="381446" y="695498"/>
                  <a:pt x="409823" y="699318"/>
                  <a:pt x="424011" y="698227"/>
                </a:cubicBezTo>
                <a:cubicBezTo>
                  <a:pt x="432743" y="697681"/>
                  <a:pt x="438609" y="695635"/>
                  <a:pt x="441610" y="692088"/>
                </a:cubicBezTo>
                <a:cubicBezTo>
                  <a:pt x="444612" y="688541"/>
                  <a:pt x="446112" y="682402"/>
                  <a:pt x="446112" y="673670"/>
                </a:cubicBezTo>
                <a:lnTo>
                  <a:pt x="446112" y="451842"/>
                </a:lnTo>
                <a:cubicBezTo>
                  <a:pt x="407367" y="508049"/>
                  <a:pt x="374352" y="550751"/>
                  <a:pt x="347067" y="579946"/>
                </a:cubicBezTo>
                <a:cubicBezTo>
                  <a:pt x="319782" y="609141"/>
                  <a:pt x="298363" y="630014"/>
                  <a:pt x="282811" y="642565"/>
                </a:cubicBezTo>
                <a:cubicBezTo>
                  <a:pt x="267258" y="655116"/>
                  <a:pt x="240655" y="674762"/>
                  <a:pt x="203002" y="701501"/>
                </a:cubicBezTo>
                <a:lnTo>
                  <a:pt x="197272" y="694134"/>
                </a:lnTo>
                <a:cubicBezTo>
                  <a:pt x="227285" y="667395"/>
                  <a:pt x="251160" y="645567"/>
                  <a:pt x="268895" y="628650"/>
                </a:cubicBezTo>
                <a:cubicBezTo>
                  <a:pt x="286631" y="611733"/>
                  <a:pt x="307640" y="588268"/>
                  <a:pt x="331924" y="558254"/>
                </a:cubicBezTo>
                <a:cubicBezTo>
                  <a:pt x="356208" y="528240"/>
                  <a:pt x="384994" y="488131"/>
                  <a:pt x="418281" y="437927"/>
                </a:cubicBezTo>
                <a:lnTo>
                  <a:pt x="290587" y="437927"/>
                </a:lnTo>
                <a:cubicBezTo>
                  <a:pt x="276944" y="437927"/>
                  <a:pt x="264666" y="442565"/>
                  <a:pt x="253752" y="451842"/>
                </a:cubicBezTo>
                <a:lnTo>
                  <a:pt x="217736" y="416644"/>
                </a:lnTo>
                <a:lnTo>
                  <a:pt x="289768" y="416644"/>
                </a:lnTo>
                <a:lnTo>
                  <a:pt x="289768" y="148248"/>
                </a:lnTo>
                <a:cubicBezTo>
                  <a:pt x="289768" y="128551"/>
                  <a:pt x="284584" y="110240"/>
                  <a:pt x="274216" y="93315"/>
                </a:cubicBezTo>
                <a:lnTo>
                  <a:pt x="283220" y="86767"/>
                </a:lnTo>
                <a:lnTo>
                  <a:pt x="317471" y="112960"/>
                </a:lnTo>
                <a:lnTo>
                  <a:pt x="329698" y="112960"/>
                </a:lnTo>
                <a:cubicBezTo>
                  <a:pt x="352516" y="76944"/>
                  <a:pt x="365826" y="54843"/>
                  <a:pt x="369629" y="46657"/>
                </a:cubicBezTo>
                <a:cubicBezTo>
                  <a:pt x="373431" y="38472"/>
                  <a:pt x="374791" y="31378"/>
                  <a:pt x="373709" y="25375"/>
                </a:cubicBezTo>
                <a:cubicBezTo>
                  <a:pt x="372626" y="19372"/>
                  <a:pt x="369910" y="13642"/>
                  <a:pt x="365561" y="8185"/>
                </a:cubicBezTo>
                <a:lnTo>
                  <a:pt x="37370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7" name="文本框 73"/>
          <p:cNvSpPr/>
          <p:nvPr/>
        </p:nvSpPr>
        <p:spPr bwMode="auto">
          <a:xfrm>
            <a:off x="4435475" y="3197225"/>
            <a:ext cx="1241425" cy="1216025"/>
          </a:xfrm>
          <a:custGeom>
            <a:avLst/>
            <a:gdLst>
              <a:gd name="T0" fmla="*/ 180901 w 761840"/>
              <a:gd name="T1" fmla="*/ 622101 h 746112"/>
              <a:gd name="T2" fmla="*/ 44202 w 761840"/>
              <a:gd name="T3" fmla="*/ 454298 h 746112"/>
              <a:gd name="T4" fmla="*/ 177626 w 761840"/>
              <a:gd name="T5" fmla="*/ 469032 h 746112"/>
              <a:gd name="T6" fmla="*/ 224284 w 761840"/>
              <a:gd name="T7" fmla="*/ 478854 h 746112"/>
              <a:gd name="T8" fmla="*/ 209550 w 761840"/>
              <a:gd name="T9" fmla="*/ 514052 h 746112"/>
              <a:gd name="T10" fmla="*/ 180901 w 761840"/>
              <a:gd name="T11" fmla="*/ 671215 h 746112"/>
              <a:gd name="T12" fmla="*/ 86767 w 761840"/>
              <a:gd name="T13" fmla="*/ 666303 h 746112"/>
              <a:gd name="T14" fmla="*/ 58117 w 761840"/>
              <a:gd name="T15" fmla="*/ 658936 h 746112"/>
              <a:gd name="T16" fmla="*/ 44202 w 761840"/>
              <a:gd name="T17" fmla="*/ 454298 h 746112"/>
              <a:gd name="T18" fmla="*/ 569305 w 761840"/>
              <a:gd name="T19" fmla="*/ 412551 h 746112"/>
              <a:gd name="T20" fmla="*/ 560710 w 761840"/>
              <a:gd name="T21" fmla="*/ 476808 h 746112"/>
              <a:gd name="T22" fmla="*/ 540246 w 761840"/>
              <a:gd name="T23" fmla="*/ 433015 h 746112"/>
              <a:gd name="T24" fmla="*/ 512415 w 761840"/>
              <a:gd name="T25" fmla="*/ 365894 h 746112"/>
              <a:gd name="T26" fmla="*/ 194611 w 761840"/>
              <a:gd name="T27" fmla="*/ 341746 h 746112"/>
              <a:gd name="T28" fmla="*/ 238609 w 761840"/>
              <a:gd name="T29" fmla="*/ 384842 h 746112"/>
              <a:gd name="T30" fmla="*/ 103138 w 761840"/>
              <a:gd name="T31" fmla="*/ 387995 h 746112"/>
              <a:gd name="T32" fmla="*/ 170259 w 761840"/>
              <a:gd name="T33" fmla="*/ 366712 h 746112"/>
              <a:gd name="T34" fmla="*/ 318418 w 761840"/>
              <a:gd name="T35" fmla="*/ 336426 h 746112"/>
              <a:gd name="T36" fmla="*/ 446112 w 761840"/>
              <a:gd name="T37" fmla="*/ 336426 h 746112"/>
              <a:gd name="T38" fmla="*/ 318418 w 761840"/>
              <a:gd name="T39" fmla="*/ 313506 h 746112"/>
              <a:gd name="T40" fmla="*/ 318418 w 761840"/>
              <a:gd name="T41" fmla="*/ 232469 h 746112"/>
              <a:gd name="T42" fmla="*/ 239018 w 761840"/>
              <a:gd name="T43" fmla="*/ 263574 h 746112"/>
              <a:gd name="T44" fmla="*/ 112961 w 761840"/>
              <a:gd name="T45" fmla="*/ 275853 h 746112"/>
              <a:gd name="T46" fmla="*/ 30287 w 761840"/>
              <a:gd name="T47" fmla="*/ 254570 h 746112"/>
              <a:gd name="T48" fmla="*/ 200341 w 761840"/>
              <a:gd name="T49" fmla="*/ 228786 h 746112"/>
              <a:gd name="T50" fmla="*/ 446112 w 761840"/>
              <a:gd name="T51" fmla="*/ 211187 h 746112"/>
              <a:gd name="T52" fmla="*/ 211392 w 761840"/>
              <a:gd name="T53" fmla="*/ 117667 h 746112"/>
              <a:gd name="T54" fmla="*/ 257435 w 761840"/>
              <a:gd name="T55" fmla="*/ 163832 h 746112"/>
              <a:gd name="T56" fmla="*/ 94134 w 761840"/>
              <a:gd name="T57" fmla="*/ 166985 h 746112"/>
              <a:gd name="T58" fmla="*/ 0 w 761840"/>
              <a:gd name="T59" fmla="*/ 145703 h 746112"/>
              <a:gd name="T60" fmla="*/ 211392 w 761840"/>
              <a:gd name="T61" fmla="*/ 117667 h 746112"/>
              <a:gd name="T62" fmla="*/ 136289 w 761840"/>
              <a:gd name="T63" fmla="*/ 57299 h 746112"/>
              <a:gd name="T64" fmla="*/ 152251 w 761840"/>
              <a:gd name="T65" fmla="*/ 133424 h 746112"/>
              <a:gd name="T66" fmla="*/ 127285 w 761840"/>
              <a:gd name="T67" fmla="*/ 99454 h 746112"/>
              <a:gd name="T68" fmla="*/ 79400 w 761840"/>
              <a:gd name="T69" fmla="*/ 22919 h 746112"/>
              <a:gd name="T70" fmla="*/ 686358 w 761840"/>
              <a:gd name="T71" fmla="*/ 45020 h 746112"/>
              <a:gd name="T72" fmla="*/ 661392 w 761840"/>
              <a:gd name="T73" fmla="*/ 249659 h 746112"/>
              <a:gd name="T74" fmla="*/ 714189 w 761840"/>
              <a:gd name="T75" fmla="*/ 221419 h 746112"/>
              <a:gd name="T76" fmla="*/ 761665 w 761840"/>
              <a:gd name="T77" fmla="*/ 268185 h 746112"/>
              <a:gd name="T78" fmla="*/ 661392 w 761840"/>
              <a:gd name="T79" fmla="*/ 691679 h 746112"/>
              <a:gd name="T80" fmla="*/ 601638 w 761840"/>
              <a:gd name="T81" fmla="*/ 745703 h 746112"/>
              <a:gd name="T82" fmla="*/ 580355 w 761840"/>
              <a:gd name="T83" fmla="*/ 721147 h 746112"/>
              <a:gd name="T84" fmla="*/ 563575 w 761840"/>
              <a:gd name="T85" fmla="*/ 699864 h 746112"/>
              <a:gd name="T86" fmla="*/ 632743 w 761840"/>
              <a:gd name="T87" fmla="*/ 679400 h 746112"/>
              <a:gd name="T88" fmla="*/ 514871 w 761840"/>
              <a:gd name="T89" fmla="*/ 284857 h 746112"/>
              <a:gd name="T90" fmla="*/ 632743 w 761840"/>
              <a:gd name="T91" fmla="*/ 70395 h 746112"/>
              <a:gd name="T92" fmla="*/ 616372 w 761840"/>
              <a:gd name="T93" fmla="*/ 11460 h 746112"/>
              <a:gd name="T94" fmla="*/ 432382 w 761840"/>
              <a:gd name="T95" fmla="*/ 41746 h 746112"/>
              <a:gd name="T96" fmla="*/ 347630 w 761840"/>
              <a:gd name="T97" fmla="*/ 112960 h 746112"/>
              <a:gd name="T98" fmla="*/ 466615 w 761840"/>
              <a:gd name="T99" fmla="*/ 92496 h 746112"/>
              <a:gd name="T100" fmla="*/ 490314 w 761840"/>
              <a:gd name="T101" fmla="*/ 129331 h 746112"/>
              <a:gd name="T102" fmla="*/ 469192 w 761840"/>
              <a:gd name="T103" fmla="*/ 713370 h 746112"/>
              <a:gd name="T104" fmla="*/ 409277 w 761840"/>
              <a:gd name="T105" fmla="*/ 739973 h 746112"/>
              <a:gd name="T106" fmla="*/ 337245 w 761840"/>
              <a:gd name="T107" fmla="*/ 698227 h 746112"/>
              <a:gd name="T108" fmla="*/ 441610 w 761840"/>
              <a:gd name="T109" fmla="*/ 692088 h 746112"/>
              <a:gd name="T110" fmla="*/ 347067 w 761840"/>
              <a:gd name="T111" fmla="*/ 579946 h 746112"/>
              <a:gd name="T112" fmla="*/ 197272 w 761840"/>
              <a:gd name="T113" fmla="*/ 694134 h 746112"/>
              <a:gd name="T114" fmla="*/ 418281 w 761840"/>
              <a:gd name="T115" fmla="*/ 437927 h 746112"/>
              <a:gd name="T116" fmla="*/ 217736 w 761840"/>
              <a:gd name="T117" fmla="*/ 416644 h 746112"/>
              <a:gd name="T118" fmla="*/ 274216 w 761840"/>
              <a:gd name="T119" fmla="*/ 93315 h 746112"/>
              <a:gd name="T120" fmla="*/ 329698 w 761840"/>
              <a:gd name="T121" fmla="*/ 112960 h 746112"/>
              <a:gd name="T122" fmla="*/ 365561 w 761840"/>
              <a:gd name="T123" fmla="*/ 8185 h 74611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761840"/>
              <a:gd name="T187" fmla="*/ 0 h 746112"/>
              <a:gd name="T188" fmla="*/ 761840 w 761840"/>
              <a:gd name="T189" fmla="*/ 746112 h 74611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761840" h="746112">
                <a:moveTo>
                  <a:pt x="86767" y="507504"/>
                </a:moveTo>
                <a:lnTo>
                  <a:pt x="86767" y="622101"/>
                </a:lnTo>
                <a:lnTo>
                  <a:pt x="180901" y="622101"/>
                </a:lnTo>
                <a:lnTo>
                  <a:pt x="180901" y="507504"/>
                </a:lnTo>
                <a:lnTo>
                  <a:pt x="86767" y="507504"/>
                </a:lnTo>
                <a:close/>
                <a:moveTo>
                  <a:pt x="44202" y="454298"/>
                </a:moveTo>
                <a:lnTo>
                  <a:pt x="85948" y="484584"/>
                </a:lnTo>
                <a:lnTo>
                  <a:pt x="166167" y="484584"/>
                </a:lnTo>
                <a:lnTo>
                  <a:pt x="177626" y="469032"/>
                </a:lnTo>
                <a:cubicBezTo>
                  <a:pt x="183083" y="461392"/>
                  <a:pt x="186903" y="457435"/>
                  <a:pt x="189086" y="457163"/>
                </a:cubicBezTo>
                <a:cubicBezTo>
                  <a:pt x="191269" y="456890"/>
                  <a:pt x="195907" y="458936"/>
                  <a:pt x="203002" y="463302"/>
                </a:cubicBezTo>
                <a:lnTo>
                  <a:pt x="224284" y="478854"/>
                </a:lnTo>
                <a:cubicBezTo>
                  <a:pt x="232470" y="485403"/>
                  <a:pt x="236289" y="489768"/>
                  <a:pt x="235744" y="491951"/>
                </a:cubicBezTo>
                <a:cubicBezTo>
                  <a:pt x="235198" y="494134"/>
                  <a:pt x="233015" y="496590"/>
                  <a:pt x="229195" y="499318"/>
                </a:cubicBezTo>
                <a:lnTo>
                  <a:pt x="209550" y="514052"/>
                </a:lnTo>
                <a:lnTo>
                  <a:pt x="209550" y="601638"/>
                </a:lnTo>
                <a:lnTo>
                  <a:pt x="213643" y="657299"/>
                </a:lnTo>
                <a:cubicBezTo>
                  <a:pt x="203274" y="663302"/>
                  <a:pt x="192360" y="667940"/>
                  <a:pt x="180901" y="671215"/>
                </a:cubicBezTo>
                <a:lnTo>
                  <a:pt x="180901" y="645021"/>
                </a:lnTo>
                <a:lnTo>
                  <a:pt x="85948" y="645021"/>
                </a:lnTo>
                <a:lnTo>
                  <a:pt x="86767" y="666303"/>
                </a:lnTo>
                <a:lnTo>
                  <a:pt x="89222" y="721147"/>
                </a:lnTo>
                <a:cubicBezTo>
                  <a:pt x="77763" y="726058"/>
                  <a:pt x="65757" y="729605"/>
                  <a:pt x="53206" y="731788"/>
                </a:cubicBezTo>
                <a:lnTo>
                  <a:pt x="58117" y="658936"/>
                </a:lnTo>
                <a:lnTo>
                  <a:pt x="58117" y="514052"/>
                </a:lnTo>
                <a:cubicBezTo>
                  <a:pt x="58117" y="496590"/>
                  <a:pt x="51023" y="479127"/>
                  <a:pt x="36835" y="461665"/>
                </a:cubicBezTo>
                <a:lnTo>
                  <a:pt x="44202" y="454298"/>
                </a:lnTo>
                <a:close/>
                <a:moveTo>
                  <a:pt x="509960" y="343793"/>
                </a:moveTo>
                <a:cubicBezTo>
                  <a:pt x="519237" y="353070"/>
                  <a:pt x="529878" y="363984"/>
                  <a:pt x="541883" y="376535"/>
                </a:cubicBezTo>
                <a:cubicBezTo>
                  <a:pt x="553889" y="389086"/>
                  <a:pt x="563029" y="401092"/>
                  <a:pt x="569305" y="412551"/>
                </a:cubicBezTo>
                <a:cubicBezTo>
                  <a:pt x="575580" y="424011"/>
                  <a:pt x="579128" y="435062"/>
                  <a:pt x="579946" y="445703"/>
                </a:cubicBezTo>
                <a:cubicBezTo>
                  <a:pt x="580765" y="456344"/>
                  <a:pt x="579264" y="464120"/>
                  <a:pt x="575444" y="469032"/>
                </a:cubicBezTo>
                <a:cubicBezTo>
                  <a:pt x="571624" y="473943"/>
                  <a:pt x="566713" y="476535"/>
                  <a:pt x="560710" y="476808"/>
                </a:cubicBezTo>
                <a:cubicBezTo>
                  <a:pt x="554707" y="477081"/>
                  <a:pt x="550205" y="475307"/>
                  <a:pt x="547204" y="471487"/>
                </a:cubicBezTo>
                <a:cubicBezTo>
                  <a:pt x="544202" y="467667"/>
                  <a:pt x="542429" y="461938"/>
                  <a:pt x="541883" y="454298"/>
                </a:cubicBezTo>
                <a:lnTo>
                  <a:pt x="540246" y="433015"/>
                </a:lnTo>
                <a:cubicBezTo>
                  <a:pt x="539155" y="427558"/>
                  <a:pt x="536972" y="419646"/>
                  <a:pt x="533698" y="409277"/>
                </a:cubicBezTo>
                <a:cubicBezTo>
                  <a:pt x="530424" y="398909"/>
                  <a:pt x="527968" y="392224"/>
                  <a:pt x="526331" y="389223"/>
                </a:cubicBezTo>
                <a:cubicBezTo>
                  <a:pt x="524694" y="386221"/>
                  <a:pt x="520055" y="378445"/>
                  <a:pt x="512415" y="365894"/>
                </a:cubicBezTo>
                <a:lnTo>
                  <a:pt x="502593" y="351160"/>
                </a:lnTo>
                <a:lnTo>
                  <a:pt x="509960" y="343793"/>
                </a:lnTo>
                <a:close/>
                <a:moveTo>
                  <a:pt x="194611" y="341746"/>
                </a:moveTo>
                <a:cubicBezTo>
                  <a:pt x="196658" y="341746"/>
                  <a:pt x="198909" y="342701"/>
                  <a:pt x="201364" y="344611"/>
                </a:cubicBezTo>
                <a:lnTo>
                  <a:pt x="234925" y="376177"/>
                </a:lnTo>
                <a:cubicBezTo>
                  <a:pt x="238199" y="379852"/>
                  <a:pt x="239427" y="382740"/>
                  <a:pt x="238609" y="384842"/>
                </a:cubicBezTo>
                <a:cubicBezTo>
                  <a:pt x="237790" y="386944"/>
                  <a:pt x="235471" y="387995"/>
                  <a:pt x="231651" y="387995"/>
                </a:cubicBezTo>
                <a:lnTo>
                  <a:pt x="112142" y="387995"/>
                </a:lnTo>
                <a:lnTo>
                  <a:pt x="103138" y="387995"/>
                </a:lnTo>
                <a:cubicBezTo>
                  <a:pt x="86767" y="387995"/>
                  <a:pt x="73124" y="392360"/>
                  <a:pt x="62210" y="401092"/>
                </a:cubicBezTo>
                <a:lnTo>
                  <a:pt x="27012" y="366712"/>
                </a:lnTo>
                <a:lnTo>
                  <a:pt x="170259" y="366712"/>
                </a:lnTo>
                <a:lnTo>
                  <a:pt x="189086" y="344611"/>
                </a:lnTo>
                <a:cubicBezTo>
                  <a:pt x="190723" y="342701"/>
                  <a:pt x="192565" y="341746"/>
                  <a:pt x="194611" y="341746"/>
                </a:cubicBezTo>
                <a:close/>
                <a:moveTo>
                  <a:pt x="318418" y="336426"/>
                </a:moveTo>
                <a:lnTo>
                  <a:pt x="318418" y="416644"/>
                </a:lnTo>
                <a:lnTo>
                  <a:pt x="446112" y="416644"/>
                </a:lnTo>
                <a:lnTo>
                  <a:pt x="446112" y="336426"/>
                </a:lnTo>
                <a:lnTo>
                  <a:pt x="318418" y="336426"/>
                </a:lnTo>
                <a:close/>
                <a:moveTo>
                  <a:pt x="318418" y="232469"/>
                </a:moveTo>
                <a:lnTo>
                  <a:pt x="318418" y="313506"/>
                </a:lnTo>
                <a:lnTo>
                  <a:pt x="446112" y="313506"/>
                </a:lnTo>
                <a:lnTo>
                  <a:pt x="446112" y="232469"/>
                </a:lnTo>
                <a:lnTo>
                  <a:pt x="318418" y="232469"/>
                </a:lnTo>
                <a:close/>
                <a:moveTo>
                  <a:pt x="200341" y="228786"/>
                </a:moveTo>
                <a:cubicBezTo>
                  <a:pt x="202115" y="228786"/>
                  <a:pt x="204093" y="229741"/>
                  <a:pt x="206276" y="231651"/>
                </a:cubicBezTo>
                <a:lnTo>
                  <a:pt x="239018" y="263574"/>
                </a:lnTo>
                <a:cubicBezTo>
                  <a:pt x="242292" y="267394"/>
                  <a:pt x="243520" y="270396"/>
                  <a:pt x="242701" y="272579"/>
                </a:cubicBezTo>
                <a:cubicBezTo>
                  <a:pt x="241883" y="274761"/>
                  <a:pt x="239564" y="275853"/>
                  <a:pt x="235744" y="275853"/>
                </a:cubicBezTo>
                <a:lnTo>
                  <a:pt x="112961" y="275853"/>
                </a:lnTo>
                <a:lnTo>
                  <a:pt x="105594" y="275853"/>
                </a:lnTo>
                <a:cubicBezTo>
                  <a:pt x="89222" y="275853"/>
                  <a:pt x="75580" y="280218"/>
                  <a:pt x="64666" y="288950"/>
                </a:cubicBezTo>
                <a:lnTo>
                  <a:pt x="30287" y="254570"/>
                </a:lnTo>
                <a:lnTo>
                  <a:pt x="176808" y="254570"/>
                </a:lnTo>
                <a:lnTo>
                  <a:pt x="195635" y="231651"/>
                </a:lnTo>
                <a:cubicBezTo>
                  <a:pt x="196999" y="229741"/>
                  <a:pt x="198568" y="228786"/>
                  <a:pt x="200341" y="228786"/>
                </a:cubicBezTo>
                <a:close/>
                <a:moveTo>
                  <a:pt x="318418" y="135880"/>
                </a:moveTo>
                <a:lnTo>
                  <a:pt x="318418" y="211187"/>
                </a:lnTo>
                <a:lnTo>
                  <a:pt x="446112" y="211187"/>
                </a:lnTo>
                <a:lnTo>
                  <a:pt x="446112" y="135880"/>
                </a:lnTo>
                <a:lnTo>
                  <a:pt x="318418" y="135880"/>
                </a:lnTo>
                <a:close/>
                <a:moveTo>
                  <a:pt x="211392" y="117667"/>
                </a:moveTo>
                <a:cubicBezTo>
                  <a:pt x="214257" y="117258"/>
                  <a:pt x="217190" y="118417"/>
                  <a:pt x="220191" y="121146"/>
                </a:cubicBezTo>
                <a:lnTo>
                  <a:pt x="253752" y="155167"/>
                </a:lnTo>
                <a:cubicBezTo>
                  <a:pt x="257026" y="158842"/>
                  <a:pt x="258254" y="161730"/>
                  <a:pt x="257435" y="163832"/>
                </a:cubicBezTo>
                <a:cubicBezTo>
                  <a:pt x="256617" y="165934"/>
                  <a:pt x="254298" y="166985"/>
                  <a:pt x="250478" y="166985"/>
                </a:cubicBezTo>
                <a:lnTo>
                  <a:pt x="225103" y="166985"/>
                </a:lnTo>
                <a:lnTo>
                  <a:pt x="94134" y="166985"/>
                </a:lnTo>
                <a:lnTo>
                  <a:pt x="72033" y="166985"/>
                </a:lnTo>
                <a:cubicBezTo>
                  <a:pt x="56753" y="166985"/>
                  <a:pt x="43111" y="171078"/>
                  <a:pt x="31105" y="179263"/>
                </a:cubicBezTo>
                <a:lnTo>
                  <a:pt x="0" y="145703"/>
                </a:lnTo>
                <a:lnTo>
                  <a:pt x="184993" y="145703"/>
                </a:lnTo>
                <a:lnTo>
                  <a:pt x="203002" y="123602"/>
                </a:lnTo>
                <a:cubicBezTo>
                  <a:pt x="205730" y="120055"/>
                  <a:pt x="208527" y="118076"/>
                  <a:pt x="211392" y="117667"/>
                </a:cubicBezTo>
                <a:close/>
                <a:moveTo>
                  <a:pt x="79400" y="22919"/>
                </a:moveTo>
                <a:cubicBezTo>
                  <a:pt x="87040" y="27285"/>
                  <a:pt x="93315" y="30832"/>
                  <a:pt x="98227" y="33561"/>
                </a:cubicBezTo>
                <a:cubicBezTo>
                  <a:pt x="103138" y="36289"/>
                  <a:pt x="115825" y="44202"/>
                  <a:pt x="136289" y="57299"/>
                </a:cubicBezTo>
                <a:cubicBezTo>
                  <a:pt x="156753" y="70395"/>
                  <a:pt x="167258" y="83765"/>
                  <a:pt x="167804" y="97408"/>
                </a:cubicBezTo>
                <a:cubicBezTo>
                  <a:pt x="168349" y="111050"/>
                  <a:pt x="167122" y="120191"/>
                  <a:pt x="164120" y="124829"/>
                </a:cubicBezTo>
                <a:cubicBezTo>
                  <a:pt x="161119" y="129468"/>
                  <a:pt x="157162" y="132333"/>
                  <a:pt x="152251" y="133424"/>
                </a:cubicBezTo>
                <a:cubicBezTo>
                  <a:pt x="147340" y="134516"/>
                  <a:pt x="143247" y="133697"/>
                  <a:pt x="139973" y="130969"/>
                </a:cubicBezTo>
                <a:cubicBezTo>
                  <a:pt x="136699" y="128240"/>
                  <a:pt x="134516" y="125375"/>
                  <a:pt x="133424" y="122374"/>
                </a:cubicBezTo>
                <a:cubicBezTo>
                  <a:pt x="132333" y="119372"/>
                  <a:pt x="130287" y="111733"/>
                  <a:pt x="127285" y="99454"/>
                </a:cubicBezTo>
                <a:cubicBezTo>
                  <a:pt x="124284" y="87176"/>
                  <a:pt x="118281" y="75716"/>
                  <a:pt x="109277" y="65075"/>
                </a:cubicBezTo>
                <a:cubicBezTo>
                  <a:pt x="100273" y="54434"/>
                  <a:pt x="88404" y="43656"/>
                  <a:pt x="73670" y="32742"/>
                </a:cubicBezTo>
                <a:lnTo>
                  <a:pt x="79400" y="22919"/>
                </a:lnTo>
                <a:close/>
                <a:moveTo>
                  <a:pt x="616372" y="11460"/>
                </a:moveTo>
                <a:lnTo>
                  <a:pt x="679400" y="37653"/>
                </a:lnTo>
                <a:cubicBezTo>
                  <a:pt x="683766" y="39836"/>
                  <a:pt x="686085" y="42292"/>
                  <a:pt x="686358" y="45020"/>
                </a:cubicBezTo>
                <a:cubicBezTo>
                  <a:pt x="686631" y="47749"/>
                  <a:pt x="682947" y="51023"/>
                  <a:pt x="675308" y="54843"/>
                </a:cubicBezTo>
                <a:lnTo>
                  <a:pt x="661392" y="62210"/>
                </a:lnTo>
                <a:lnTo>
                  <a:pt x="661392" y="249659"/>
                </a:lnTo>
                <a:lnTo>
                  <a:pt x="685949" y="249659"/>
                </a:lnTo>
                <a:lnTo>
                  <a:pt x="707231" y="225921"/>
                </a:lnTo>
                <a:cubicBezTo>
                  <a:pt x="709960" y="223192"/>
                  <a:pt x="712279" y="221692"/>
                  <a:pt x="714189" y="221419"/>
                </a:cubicBezTo>
                <a:cubicBezTo>
                  <a:pt x="716099" y="221146"/>
                  <a:pt x="719782" y="223465"/>
                  <a:pt x="725240" y="228377"/>
                </a:cubicBezTo>
                <a:lnTo>
                  <a:pt x="755526" y="257538"/>
                </a:lnTo>
                <a:cubicBezTo>
                  <a:pt x="760437" y="262799"/>
                  <a:pt x="762484" y="266348"/>
                  <a:pt x="761665" y="268185"/>
                </a:cubicBezTo>
                <a:cubicBezTo>
                  <a:pt x="760847" y="270023"/>
                  <a:pt x="758800" y="270941"/>
                  <a:pt x="755526" y="270941"/>
                </a:cubicBezTo>
                <a:lnTo>
                  <a:pt x="661392" y="270941"/>
                </a:lnTo>
                <a:lnTo>
                  <a:pt x="661392" y="691679"/>
                </a:lnTo>
                <a:cubicBezTo>
                  <a:pt x="661392" y="703684"/>
                  <a:pt x="659536" y="712825"/>
                  <a:pt x="655822" y="719100"/>
                </a:cubicBezTo>
                <a:cubicBezTo>
                  <a:pt x="652109" y="725376"/>
                  <a:pt x="645151" y="731378"/>
                  <a:pt x="634949" y="737108"/>
                </a:cubicBezTo>
                <a:cubicBezTo>
                  <a:pt x="624747" y="742838"/>
                  <a:pt x="613643" y="745703"/>
                  <a:pt x="601638" y="745703"/>
                </a:cubicBezTo>
                <a:cubicBezTo>
                  <a:pt x="598364" y="746249"/>
                  <a:pt x="596454" y="746249"/>
                  <a:pt x="595908" y="745703"/>
                </a:cubicBezTo>
                <a:cubicBezTo>
                  <a:pt x="595362" y="745157"/>
                  <a:pt x="594407" y="741610"/>
                  <a:pt x="593043" y="735062"/>
                </a:cubicBezTo>
                <a:cubicBezTo>
                  <a:pt x="591679" y="728514"/>
                  <a:pt x="587450" y="723875"/>
                  <a:pt x="580355" y="721147"/>
                </a:cubicBezTo>
                <a:cubicBezTo>
                  <a:pt x="573261" y="718418"/>
                  <a:pt x="554434" y="712688"/>
                  <a:pt x="523875" y="703957"/>
                </a:cubicBezTo>
                <a:lnTo>
                  <a:pt x="525512" y="692497"/>
                </a:lnTo>
                <a:cubicBezTo>
                  <a:pt x="529878" y="693588"/>
                  <a:pt x="542565" y="696044"/>
                  <a:pt x="563575" y="699864"/>
                </a:cubicBezTo>
                <a:cubicBezTo>
                  <a:pt x="584585" y="703684"/>
                  <a:pt x="600273" y="705048"/>
                  <a:pt x="610642" y="703957"/>
                </a:cubicBezTo>
                <a:cubicBezTo>
                  <a:pt x="619373" y="703411"/>
                  <a:pt x="625239" y="701365"/>
                  <a:pt x="628241" y="697818"/>
                </a:cubicBezTo>
                <a:cubicBezTo>
                  <a:pt x="631242" y="694271"/>
                  <a:pt x="632743" y="688131"/>
                  <a:pt x="632743" y="679400"/>
                </a:cubicBezTo>
                <a:lnTo>
                  <a:pt x="632743" y="270941"/>
                </a:lnTo>
                <a:lnTo>
                  <a:pt x="554980" y="270941"/>
                </a:lnTo>
                <a:cubicBezTo>
                  <a:pt x="541883" y="270941"/>
                  <a:pt x="528514" y="275580"/>
                  <a:pt x="514871" y="284857"/>
                </a:cubicBezTo>
                <a:lnTo>
                  <a:pt x="478855" y="249659"/>
                </a:lnTo>
                <a:lnTo>
                  <a:pt x="632743" y="249659"/>
                </a:lnTo>
                <a:lnTo>
                  <a:pt x="632743" y="70395"/>
                </a:lnTo>
                <a:cubicBezTo>
                  <a:pt x="632743" y="58390"/>
                  <a:pt x="631515" y="49522"/>
                  <a:pt x="629059" y="43792"/>
                </a:cubicBezTo>
                <a:cubicBezTo>
                  <a:pt x="626604" y="38063"/>
                  <a:pt x="620192" y="31105"/>
                  <a:pt x="609823" y="22919"/>
                </a:cubicBezTo>
                <a:lnTo>
                  <a:pt x="616372" y="11460"/>
                </a:lnTo>
                <a:close/>
                <a:moveTo>
                  <a:pt x="373709" y="0"/>
                </a:moveTo>
                <a:lnTo>
                  <a:pt x="425047" y="31923"/>
                </a:lnTo>
                <a:cubicBezTo>
                  <a:pt x="430479" y="35743"/>
                  <a:pt x="432924" y="39018"/>
                  <a:pt x="432382" y="41746"/>
                </a:cubicBezTo>
                <a:cubicBezTo>
                  <a:pt x="431841" y="44475"/>
                  <a:pt x="429669" y="45839"/>
                  <a:pt x="425866" y="45839"/>
                </a:cubicBezTo>
                <a:lnTo>
                  <a:pt x="405492" y="48295"/>
                </a:lnTo>
                <a:cubicBezTo>
                  <a:pt x="394083" y="61937"/>
                  <a:pt x="374796" y="83492"/>
                  <a:pt x="347630" y="112960"/>
                </a:cubicBezTo>
                <a:lnTo>
                  <a:pt x="432389" y="112960"/>
                </a:lnTo>
                <a:lnTo>
                  <a:pt x="445422" y="94134"/>
                </a:lnTo>
                <a:cubicBezTo>
                  <a:pt x="450316" y="87039"/>
                  <a:pt x="457380" y="86494"/>
                  <a:pt x="466615" y="92496"/>
                </a:cubicBezTo>
                <a:lnTo>
                  <a:pt x="490314" y="108868"/>
                </a:lnTo>
                <a:cubicBezTo>
                  <a:pt x="496317" y="113233"/>
                  <a:pt x="499182" y="116507"/>
                  <a:pt x="498909" y="118690"/>
                </a:cubicBezTo>
                <a:cubicBezTo>
                  <a:pt x="498636" y="120873"/>
                  <a:pt x="495771" y="124420"/>
                  <a:pt x="490314" y="129331"/>
                </a:cubicBezTo>
                <a:lnTo>
                  <a:pt x="474762" y="142428"/>
                </a:lnTo>
                <a:lnTo>
                  <a:pt x="474762" y="685949"/>
                </a:lnTo>
                <a:cubicBezTo>
                  <a:pt x="474762" y="697954"/>
                  <a:pt x="472905" y="707095"/>
                  <a:pt x="469192" y="713370"/>
                </a:cubicBezTo>
                <a:cubicBezTo>
                  <a:pt x="465478" y="719646"/>
                  <a:pt x="458521" y="725649"/>
                  <a:pt x="448319" y="731378"/>
                </a:cubicBezTo>
                <a:cubicBezTo>
                  <a:pt x="438116" y="737108"/>
                  <a:pt x="427013" y="739973"/>
                  <a:pt x="415007" y="739973"/>
                </a:cubicBezTo>
                <a:cubicBezTo>
                  <a:pt x="411733" y="740519"/>
                  <a:pt x="409823" y="740519"/>
                  <a:pt x="409277" y="739973"/>
                </a:cubicBezTo>
                <a:cubicBezTo>
                  <a:pt x="408732" y="739428"/>
                  <a:pt x="407777" y="735880"/>
                  <a:pt x="406412" y="729332"/>
                </a:cubicBezTo>
                <a:cubicBezTo>
                  <a:pt x="405048" y="722784"/>
                  <a:pt x="400819" y="718145"/>
                  <a:pt x="393725" y="715417"/>
                </a:cubicBezTo>
                <a:cubicBezTo>
                  <a:pt x="386631" y="712688"/>
                  <a:pt x="367804" y="706958"/>
                  <a:pt x="337245" y="698227"/>
                </a:cubicBezTo>
                <a:lnTo>
                  <a:pt x="338882" y="686767"/>
                </a:lnTo>
                <a:cubicBezTo>
                  <a:pt x="381446" y="695498"/>
                  <a:pt x="409823" y="699318"/>
                  <a:pt x="424011" y="698227"/>
                </a:cubicBezTo>
                <a:cubicBezTo>
                  <a:pt x="432743" y="697681"/>
                  <a:pt x="438609" y="695635"/>
                  <a:pt x="441610" y="692088"/>
                </a:cubicBezTo>
                <a:cubicBezTo>
                  <a:pt x="444612" y="688541"/>
                  <a:pt x="446112" y="682402"/>
                  <a:pt x="446112" y="673670"/>
                </a:cubicBezTo>
                <a:lnTo>
                  <a:pt x="446112" y="451842"/>
                </a:lnTo>
                <a:cubicBezTo>
                  <a:pt x="407367" y="508049"/>
                  <a:pt x="374352" y="550751"/>
                  <a:pt x="347067" y="579946"/>
                </a:cubicBezTo>
                <a:cubicBezTo>
                  <a:pt x="319782" y="609141"/>
                  <a:pt x="298363" y="630014"/>
                  <a:pt x="282811" y="642565"/>
                </a:cubicBezTo>
                <a:cubicBezTo>
                  <a:pt x="267258" y="655116"/>
                  <a:pt x="240655" y="674762"/>
                  <a:pt x="203002" y="701501"/>
                </a:cubicBezTo>
                <a:lnTo>
                  <a:pt x="197272" y="694134"/>
                </a:lnTo>
                <a:cubicBezTo>
                  <a:pt x="227285" y="667395"/>
                  <a:pt x="251160" y="645567"/>
                  <a:pt x="268895" y="628650"/>
                </a:cubicBezTo>
                <a:cubicBezTo>
                  <a:pt x="286631" y="611733"/>
                  <a:pt x="307640" y="588268"/>
                  <a:pt x="331924" y="558254"/>
                </a:cubicBezTo>
                <a:cubicBezTo>
                  <a:pt x="356208" y="528240"/>
                  <a:pt x="384994" y="488131"/>
                  <a:pt x="418281" y="437927"/>
                </a:cubicBezTo>
                <a:lnTo>
                  <a:pt x="290587" y="437927"/>
                </a:lnTo>
                <a:cubicBezTo>
                  <a:pt x="276944" y="437927"/>
                  <a:pt x="264666" y="442565"/>
                  <a:pt x="253752" y="451842"/>
                </a:cubicBezTo>
                <a:lnTo>
                  <a:pt x="217736" y="416644"/>
                </a:lnTo>
                <a:lnTo>
                  <a:pt x="289768" y="416644"/>
                </a:lnTo>
                <a:lnTo>
                  <a:pt x="289768" y="148248"/>
                </a:lnTo>
                <a:cubicBezTo>
                  <a:pt x="289768" y="128551"/>
                  <a:pt x="284584" y="110240"/>
                  <a:pt x="274216" y="93315"/>
                </a:cubicBezTo>
                <a:lnTo>
                  <a:pt x="283220" y="86767"/>
                </a:lnTo>
                <a:lnTo>
                  <a:pt x="317471" y="112960"/>
                </a:lnTo>
                <a:lnTo>
                  <a:pt x="329698" y="112960"/>
                </a:lnTo>
                <a:cubicBezTo>
                  <a:pt x="352516" y="76944"/>
                  <a:pt x="365826" y="54843"/>
                  <a:pt x="369629" y="46657"/>
                </a:cubicBezTo>
                <a:cubicBezTo>
                  <a:pt x="373431" y="38472"/>
                  <a:pt x="374791" y="31378"/>
                  <a:pt x="373709" y="25375"/>
                </a:cubicBezTo>
                <a:cubicBezTo>
                  <a:pt x="372626" y="19372"/>
                  <a:pt x="369910" y="13642"/>
                  <a:pt x="365561" y="8185"/>
                </a:cubicBezTo>
                <a:lnTo>
                  <a:pt x="37370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>
                <a:ea typeface="楷体" panose="02010609060101010101" pitchFamily="49" charset="-122"/>
              </a:rPr>
              <a:t>课前小游戏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8325" y="1339850"/>
            <a:ext cx="7539038" cy="771525"/>
          </a:xfrm>
        </p:spPr>
        <p:txBody>
          <a:bodyPr/>
          <a:lstStyle/>
          <a:p>
            <a:pPr eaLnBrk="1" hangingPunct="1"/>
            <a:r>
              <a:rPr lang="zh-CN" altLang="en-US" sz="1800" smtClean="0"/>
              <a:t>请同学们仔细观察下面的图形的变化，并说一说它是如何变化的。</a:t>
            </a:r>
          </a:p>
          <a:p>
            <a:pPr eaLnBrk="1" hangingPunct="1"/>
            <a:endParaRPr lang="zh-CN" altLang="en-US" sz="1800" smtClean="0"/>
          </a:p>
        </p:txBody>
      </p:sp>
      <p:graphicFrame>
        <p:nvGraphicFramePr>
          <p:cNvPr id="7172" name="Group 4"/>
          <p:cNvGraphicFramePr>
            <a:graphicFrameLocks noGrp="1"/>
          </p:cNvGraphicFramePr>
          <p:nvPr/>
        </p:nvGraphicFramePr>
        <p:xfrm>
          <a:off x="1371600" y="2111375"/>
          <a:ext cx="1597025" cy="1889126"/>
        </p:xfrm>
        <a:graphic>
          <a:graphicData uri="http://schemas.openxmlformats.org/drawingml/2006/table">
            <a:tbl>
              <a:tblPr/>
              <a:tblGrid>
                <a:gridCol w="798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0238">
                <a:tc>
                  <a:txBody>
                    <a:bodyPr/>
                    <a:lstStyle/>
                    <a:p>
                      <a:pPr marL="0" marR="0" lvl="0" indent="88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082DC"/>
                        </a:buClr>
                        <a:buSzPct val="100000"/>
                        <a:buFontTx/>
                        <a:buNone/>
                      </a:pPr>
                      <a:endParaRPr kumimoji="0" lang="zh-CN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082DC"/>
                        </a:buClr>
                        <a:buSzPct val="100000"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88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082DC"/>
                        </a:buClr>
                        <a:buSzPct val="100000"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082DC"/>
                        </a:buClr>
                        <a:buSzPct val="100000"/>
                        <a:buFontTx/>
                        <a:buNone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238">
                <a:tc>
                  <a:txBody>
                    <a:bodyPr/>
                    <a:lstStyle/>
                    <a:p>
                      <a:pPr marL="0" marR="0" lvl="0" indent="88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082DC"/>
                        </a:buClr>
                        <a:buSzPct val="100000"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082DC"/>
                        </a:buClr>
                        <a:buSzPct val="100000"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196" name="右箭头_6 213"/>
          <p:cNvSpPr/>
          <p:nvPr/>
        </p:nvSpPr>
        <p:spPr bwMode="auto">
          <a:xfrm>
            <a:off x="3465513" y="2870200"/>
            <a:ext cx="601662" cy="390525"/>
          </a:xfrm>
          <a:custGeom>
            <a:avLst/>
            <a:gdLst>
              <a:gd name="T0" fmla="*/ 1909641 w 3259563"/>
              <a:gd name="T1" fmla="*/ 293210 h 2941871"/>
              <a:gd name="T2" fmla="*/ 3087365 w 3259563"/>
              <a:gd name="T3" fmla="*/ 1470936 h 2941871"/>
              <a:gd name="T4" fmla="*/ 1909641 w 3259563"/>
              <a:gd name="T5" fmla="*/ 2648659 h 2941871"/>
              <a:gd name="T6" fmla="*/ 1909641 w 3259563"/>
              <a:gd name="T7" fmla="*/ 2070825 h 2941871"/>
              <a:gd name="T8" fmla="*/ 130213 w 3259563"/>
              <a:gd name="T9" fmla="*/ 2070825 h 2941871"/>
              <a:gd name="T10" fmla="*/ 130213 w 3259563"/>
              <a:gd name="T11" fmla="*/ 871045 h 2941871"/>
              <a:gd name="T12" fmla="*/ 1909641 w 3259563"/>
              <a:gd name="T13" fmla="*/ 871045 h 2941871"/>
              <a:gd name="T14" fmla="*/ 1909641 w 3259563"/>
              <a:gd name="T15" fmla="*/ 293210 h 2941871"/>
              <a:gd name="T16" fmla="*/ 1879687 w 3259563"/>
              <a:gd name="T17" fmla="*/ 220369 h 2941871"/>
              <a:gd name="T18" fmla="*/ 1879687 w 3259563"/>
              <a:gd name="T19" fmla="*/ 845652 h 2941871"/>
              <a:gd name="T20" fmla="*/ 105916 w 3259563"/>
              <a:gd name="T21" fmla="*/ 845652 h 2941871"/>
              <a:gd name="T22" fmla="*/ 105916 w 3259563"/>
              <a:gd name="T23" fmla="*/ 2096218 h 2941871"/>
              <a:gd name="T24" fmla="*/ 1879687 w 3259563"/>
              <a:gd name="T25" fmla="*/ 2096218 h 2941871"/>
              <a:gd name="T26" fmla="*/ 1879687 w 3259563"/>
              <a:gd name="T27" fmla="*/ 2721501 h 2941871"/>
              <a:gd name="T28" fmla="*/ 3130252 w 3259563"/>
              <a:gd name="T29" fmla="*/ 1470936 h 2941871"/>
              <a:gd name="T30" fmla="*/ 1879687 w 3259563"/>
              <a:gd name="T31" fmla="*/ 220369 h 2941871"/>
              <a:gd name="T32" fmla="*/ 1788628 w 3259563"/>
              <a:gd name="T33" fmla="*/ 0 h 2941871"/>
              <a:gd name="T34" fmla="*/ 3259563 w 3259563"/>
              <a:gd name="T35" fmla="*/ 1470936 h 2941871"/>
              <a:gd name="T36" fmla="*/ 1788628 w 3259563"/>
              <a:gd name="T37" fmla="*/ 2941871 h 2941871"/>
              <a:gd name="T38" fmla="*/ 1788628 w 3259563"/>
              <a:gd name="T39" fmla="*/ 2206403 h 2941871"/>
              <a:gd name="T40" fmla="*/ 0 w 3259563"/>
              <a:gd name="T41" fmla="*/ 2206403 h 2941871"/>
              <a:gd name="T42" fmla="*/ 0 w 3259563"/>
              <a:gd name="T43" fmla="*/ 735468 h 2941871"/>
              <a:gd name="T44" fmla="*/ 1788628 w 3259563"/>
              <a:gd name="T45" fmla="*/ 735468 h 2941871"/>
              <a:gd name="T46" fmla="*/ 1788628 w 3259563"/>
              <a:gd name="T47" fmla="*/ 0 h 29418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259563"/>
              <a:gd name="T73" fmla="*/ 0 h 2941871"/>
              <a:gd name="T74" fmla="*/ 3259563 w 3259563"/>
              <a:gd name="T75" fmla="*/ 2941871 h 29418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259563" h="2941871">
                <a:moveTo>
                  <a:pt x="1909641" y="293210"/>
                </a:moveTo>
                <a:lnTo>
                  <a:pt x="3087365" y="1470936"/>
                </a:lnTo>
                <a:lnTo>
                  <a:pt x="1909641" y="2648659"/>
                </a:lnTo>
                <a:lnTo>
                  <a:pt x="1909641" y="2070825"/>
                </a:lnTo>
                <a:lnTo>
                  <a:pt x="130213" y="2070825"/>
                </a:lnTo>
                <a:lnTo>
                  <a:pt x="130213" y="871045"/>
                </a:lnTo>
                <a:lnTo>
                  <a:pt x="1909641" y="871045"/>
                </a:lnTo>
                <a:lnTo>
                  <a:pt x="1909641" y="293210"/>
                </a:lnTo>
                <a:close/>
                <a:moveTo>
                  <a:pt x="1879687" y="220369"/>
                </a:moveTo>
                <a:lnTo>
                  <a:pt x="1879687" y="845652"/>
                </a:lnTo>
                <a:lnTo>
                  <a:pt x="105916" y="845652"/>
                </a:lnTo>
                <a:lnTo>
                  <a:pt x="105916" y="2096218"/>
                </a:lnTo>
                <a:lnTo>
                  <a:pt x="1879687" y="2096218"/>
                </a:lnTo>
                <a:lnTo>
                  <a:pt x="1879687" y="2721501"/>
                </a:lnTo>
                <a:lnTo>
                  <a:pt x="3130252" y="1470936"/>
                </a:lnTo>
                <a:lnTo>
                  <a:pt x="1879687" y="220369"/>
                </a:lnTo>
                <a:close/>
                <a:moveTo>
                  <a:pt x="1788628" y="0"/>
                </a:moveTo>
                <a:lnTo>
                  <a:pt x="3259563" y="1470936"/>
                </a:lnTo>
                <a:lnTo>
                  <a:pt x="1788628" y="2941871"/>
                </a:lnTo>
                <a:lnTo>
                  <a:pt x="1788628" y="2206403"/>
                </a:lnTo>
                <a:lnTo>
                  <a:pt x="0" y="2206403"/>
                </a:lnTo>
                <a:lnTo>
                  <a:pt x="0" y="735468"/>
                </a:lnTo>
                <a:lnTo>
                  <a:pt x="1788628" y="735468"/>
                </a:lnTo>
                <a:lnTo>
                  <a:pt x="1788628" y="0"/>
                </a:lnTo>
                <a:close/>
              </a:path>
            </a:pathLst>
          </a:custGeom>
          <a:solidFill>
            <a:schemeClr val="accent1"/>
          </a:solidFill>
          <a:ln w="9525" cmpd="sng">
            <a:solidFill>
              <a:schemeClr val="tx1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graphicFrame>
        <p:nvGraphicFramePr>
          <p:cNvPr id="7197" name="Group 29"/>
          <p:cNvGraphicFramePr>
            <a:graphicFrameLocks noGrp="1"/>
          </p:cNvGraphicFramePr>
          <p:nvPr/>
        </p:nvGraphicFramePr>
        <p:xfrm>
          <a:off x="5159375" y="2239963"/>
          <a:ext cx="1597025" cy="630237"/>
        </p:xfrm>
        <a:graphic>
          <a:graphicData uri="http://schemas.openxmlformats.org/drawingml/2006/table">
            <a:tbl>
              <a:tblPr/>
              <a:tblGrid>
                <a:gridCol w="798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0237">
                <a:tc>
                  <a:txBody>
                    <a:bodyPr/>
                    <a:lstStyle/>
                    <a:p>
                      <a:pPr marL="0" marR="0" lvl="0" indent="88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082DC"/>
                        </a:buClr>
                        <a:buSzPct val="100000"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082DC"/>
                        </a:buClr>
                        <a:buSzPct val="100000"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07" name="Group 39"/>
          <p:cNvGraphicFramePr>
            <a:graphicFrameLocks noGrp="1"/>
          </p:cNvGraphicFramePr>
          <p:nvPr/>
        </p:nvGraphicFramePr>
        <p:xfrm>
          <a:off x="4362450" y="2870200"/>
          <a:ext cx="1595438" cy="630238"/>
        </p:xfrm>
        <a:graphic>
          <a:graphicData uri="http://schemas.openxmlformats.org/drawingml/2006/table">
            <a:tbl>
              <a:tblPr/>
              <a:tblGrid>
                <a:gridCol w="798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0238">
                <a:tc>
                  <a:txBody>
                    <a:bodyPr/>
                    <a:lstStyle/>
                    <a:p>
                      <a:pPr marL="0" marR="0" lvl="0" indent="88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082DC"/>
                        </a:buClr>
                        <a:buSzPct val="100000"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082DC"/>
                        </a:buClr>
                        <a:buSzPct val="100000"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17" name="Group 49"/>
          <p:cNvGraphicFramePr>
            <a:graphicFrameLocks noGrp="1"/>
          </p:cNvGraphicFramePr>
          <p:nvPr/>
        </p:nvGraphicFramePr>
        <p:xfrm>
          <a:off x="5159375" y="3500438"/>
          <a:ext cx="1597025" cy="630237"/>
        </p:xfrm>
        <a:graphic>
          <a:graphicData uri="http://schemas.openxmlformats.org/drawingml/2006/table">
            <a:tbl>
              <a:tblPr/>
              <a:tblGrid>
                <a:gridCol w="798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0237">
                <a:tc>
                  <a:txBody>
                    <a:bodyPr/>
                    <a:lstStyle/>
                    <a:p>
                      <a:pPr marL="0" marR="0" lvl="0" indent="88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082DC"/>
                        </a:buClr>
                        <a:buSzPct val="100000"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082DC"/>
                        </a:buClr>
                        <a:buSzPct val="100000"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27" name="右箭头_6 213"/>
          <p:cNvSpPr/>
          <p:nvPr/>
        </p:nvSpPr>
        <p:spPr bwMode="auto">
          <a:xfrm>
            <a:off x="7505700" y="2870200"/>
            <a:ext cx="601663" cy="390525"/>
          </a:xfrm>
          <a:custGeom>
            <a:avLst/>
            <a:gdLst>
              <a:gd name="T0" fmla="*/ 1909641 w 3259563"/>
              <a:gd name="T1" fmla="*/ 293210 h 2941871"/>
              <a:gd name="T2" fmla="*/ 3087365 w 3259563"/>
              <a:gd name="T3" fmla="*/ 1470936 h 2941871"/>
              <a:gd name="T4" fmla="*/ 1909641 w 3259563"/>
              <a:gd name="T5" fmla="*/ 2648659 h 2941871"/>
              <a:gd name="T6" fmla="*/ 1909641 w 3259563"/>
              <a:gd name="T7" fmla="*/ 2070825 h 2941871"/>
              <a:gd name="T8" fmla="*/ 130213 w 3259563"/>
              <a:gd name="T9" fmla="*/ 2070825 h 2941871"/>
              <a:gd name="T10" fmla="*/ 130213 w 3259563"/>
              <a:gd name="T11" fmla="*/ 871045 h 2941871"/>
              <a:gd name="T12" fmla="*/ 1909641 w 3259563"/>
              <a:gd name="T13" fmla="*/ 871045 h 2941871"/>
              <a:gd name="T14" fmla="*/ 1909641 w 3259563"/>
              <a:gd name="T15" fmla="*/ 293210 h 2941871"/>
              <a:gd name="T16" fmla="*/ 1879687 w 3259563"/>
              <a:gd name="T17" fmla="*/ 220369 h 2941871"/>
              <a:gd name="T18" fmla="*/ 1879687 w 3259563"/>
              <a:gd name="T19" fmla="*/ 845652 h 2941871"/>
              <a:gd name="T20" fmla="*/ 105916 w 3259563"/>
              <a:gd name="T21" fmla="*/ 845652 h 2941871"/>
              <a:gd name="T22" fmla="*/ 105916 w 3259563"/>
              <a:gd name="T23" fmla="*/ 2096218 h 2941871"/>
              <a:gd name="T24" fmla="*/ 1879687 w 3259563"/>
              <a:gd name="T25" fmla="*/ 2096218 h 2941871"/>
              <a:gd name="T26" fmla="*/ 1879687 w 3259563"/>
              <a:gd name="T27" fmla="*/ 2721501 h 2941871"/>
              <a:gd name="T28" fmla="*/ 3130252 w 3259563"/>
              <a:gd name="T29" fmla="*/ 1470936 h 2941871"/>
              <a:gd name="T30" fmla="*/ 1879687 w 3259563"/>
              <a:gd name="T31" fmla="*/ 220369 h 2941871"/>
              <a:gd name="T32" fmla="*/ 1788628 w 3259563"/>
              <a:gd name="T33" fmla="*/ 0 h 2941871"/>
              <a:gd name="T34" fmla="*/ 3259563 w 3259563"/>
              <a:gd name="T35" fmla="*/ 1470936 h 2941871"/>
              <a:gd name="T36" fmla="*/ 1788628 w 3259563"/>
              <a:gd name="T37" fmla="*/ 2941871 h 2941871"/>
              <a:gd name="T38" fmla="*/ 1788628 w 3259563"/>
              <a:gd name="T39" fmla="*/ 2206403 h 2941871"/>
              <a:gd name="T40" fmla="*/ 0 w 3259563"/>
              <a:gd name="T41" fmla="*/ 2206403 h 2941871"/>
              <a:gd name="T42" fmla="*/ 0 w 3259563"/>
              <a:gd name="T43" fmla="*/ 735468 h 2941871"/>
              <a:gd name="T44" fmla="*/ 1788628 w 3259563"/>
              <a:gd name="T45" fmla="*/ 735468 h 2941871"/>
              <a:gd name="T46" fmla="*/ 1788628 w 3259563"/>
              <a:gd name="T47" fmla="*/ 0 h 29418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259563"/>
              <a:gd name="T73" fmla="*/ 0 h 2941871"/>
              <a:gd name="T74" fmla="*/ 3259563 w 3259563"/>
              <a:gd name="T75" fmla="*/ 2941871 h 29418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259563" h="2941871">
                <a:moveTo>
                  <a:pt x="1909641" y="293210"/>
                </a:moveTo>
                <a:lnTo>
                  <a:pt x="3087365" y="1470936"/>
                </a:lnTo>
                <a:lnTo>
                  <a:pt x="1909641" y="2648659"/>
                </a:lnTo>
                <a:lnTo>
                  <a:pt x="1909641" y="2070825"/>
                </a:lnTo>
                <a:lnTo>
                  <a:pt x="130213" y="2070825"/>
                </a:lnTo>
                <a:lnTo>
                  <a:pt x="130213" y="871045"/>
                </a:lnTo>
                <a:lnTo>
                  <a:pt x="1909641" y="871045"/>
                </a:lnTo>
                <a:lnTo>
                  <a:pt x="1909641" y="293210"/>
                </a:lnTo>
                <a:close/>
                <a:moveTo>
                  <a:pt x="1879687" y="220369"/>
                </a:moveTo>
                <a:lnTo>
                  <a:pt x="1879687" y="845652"/>
                </a:lnTo>
                <a:lnTo>
                  <a:pt x="105916" y="845652"/>
                </a:lnTo>
                <a:lnTo>
                  <a:pt x="105916" y="2096218"/>
                </a:lnTo>
                <a:lnTo>
                  <a:pt x="1879687" y="2096218"/>
                </a:lnTo>
                <a:lnTo>
                  <a:pt x="1879687" y="2721501"/>
                </a:lnTo>
                <a:lnTo>
                  <a:pt x="3130252" y="1470936"/>
                </a:lnTo>
                <a:lnTo>
                  <a:pt x="1879687" y="220369"/>
                </a:lnTo>
                <a:close/>
                <a:moveTo>
                  <a:pt x="1788628" y="0"/>
                </a:moveTo>
                <a:lnTo>
                  <a:pt x="3259563" y="1470936"/>
                </a:lnTo>
                <a:lnTo>
                  <a:pt x="1788628" y="2941871"/>
                </a:lnTo>
                <a:lnTo>
                  <a:pt x="1788628" y="2206403"/>
                </a:lnTo>
                <a:lnTo>
                  <a:pt x="0" y="2206403"/>
                </a:lnTo>
                <a:lnTo>
                  <a:pt x="0" y="735468"/>
                </a:lnTo>
                <a:lnTo>
                  <a:pt x="1788628" y="735468"/>
                </a:lnTo>
                <a:lnTo>
                  <a:pt x="1788628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graphicFrame>
        <p:nvGraphicFramePr>
          <p:cNvPr id="7228" name="Group 60"/>
          <p:cNvGraphicFramePr>
            <a:graphicFrameLocks noGrp="1"/>
          </p:cNvGraphicFramePr>
          <p:nvPr/>
        </p:nvGraphicFramePr>
        <p:xfrm>
          <a:off x="1371600" y="5051425"/>
          <a:ext cx="1597025" cy="630238"/>
        </p:xfrm>
        <a:graphic>
          <a:graphicData uri="http://schemas.openxmlformats.org/drawingml/2006/table">
            <a:tbl>
              <a:tblPr/>
              <a:tblGrid>
                <a:gridCol w="798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0238">
                <a:tc>
                  <a:txBody>
                    <a:bodyPr/>
                    <a:lstStyle/>
                    <a:p>
                      <a:pPr marL="0" marR="0" lvl="0" indent="88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082DC"/>
                        </a:buClr>
                        <a:buSzPct val="100000"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082DC"/>
                        </a:buClr>
                        <a:buSzPct val="100000"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38" name="Group 70"/>
          <p:cNvGraphicFramePr>
            <a:graphicFrameLocks noGrp="1"/>
          </p:cNvGraphicFramePr>
          <p:nvPr/>
        </p:nvGraphicFramePr>
        <p:xfrm>
          <a:off x="2960688" y="4421188"/>
          <a:ext cx="830262" cy="630237"/>
        </p:xfrm>
        <a:graphic>
          <a:graphicData uri="http://schemas.openxmlformats.org/drawingml/2006/table">
            <a:tbl>
              <a:tblPr/>
              <a:tblGrid>
                <a:gridCol w="830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0237">
                <a:tc>
                  <a:txBody>
                    <a:bodyPr/>
                    <a:lstStyle/>
                    <a:p>
                      <a:pPr marL="0" marR="0" lvl="0" indent="88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082DC"/>
                        </a:buClr>
                        <a:buSzPct val="100000"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44" name="Group 76"/>
          <p:cNvGraphicFramePr>
            <a:graphicFrameLocks noGrp="1"/>
          </p:cNvGraphicFramePr>
          <p:nvPr/>
        </p:nvGraphicFramePr>
        <p:xfrm>
          <a:off x="2968625" y="5681663"/>
          <a:ext cx="796925" cy="630237"/>
        </p:xfrm>
        <a:graphic>
          <a:graphicData uri="http://schemas.openxmlformats.org/drawingml/2006/table">
            <a:tbl>
              <a:tblPr/>
              <a:tblGrid>
                <a:gridCol w="7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0237">
                <a:tc>
                  <a:txBody>
                    <a:bodyPr/>
                    <a:lstStyle/>
                    <a:p>
                      <a:pPr marL="0" marR="0" lvl="0" indent="88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3082DC"/>
                        </a:buClr>
                        <a:buSzPct val="100000"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50" name="AutoShape 82"/>
          <p:cNvSpPr>
            <a:spLocks noChangeArrowheads="1"/>
          </p:cNvSpPr>
          <p:nvPr/>
        </p:nvSpPr>
        <p:spPr bwMode="auto">
          <a:xfrm>
            <a:off x="3765550" y="5681663"/>
            <a:ext cx="774700" cy="630237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7251" name="AutoShape 83"/>
          <p:cNvSpPr>
            <a:spLocks noChangeArrowheads="1"/>
          </p:cNvSpPr>
          <p:nvPr/>
        </p:nvSpPr>
        <p:spPr bwMode="auto">
          <a:xfrm flipH="1">
            <a:off x="2170113" y="4421188"/>
            <a:ext cx="798512" cy="630237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7252" name="AutoShape 84"/>
          <p:cNvSpPr>
            <a:spLocks noChangeArrowheads="1"/>
          </p:cNvSpPr>
          <p:nvPr/>
        </p:nvSpPr>
        <p:spPr bwMode="auto">
          <a:xfrm rot="10800000">
            <a:off x="2193925" y="5681663"/>
            <a:ext cx="774700" cy="630237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7253" name="AutoShape 85"/>
          <p:cNvSpPr>
            <a:spLocks noChangeArrowheads="1"/>
          </p:cNvSpPr>
          <p:nvPr/>
        </p:nvSpPr>
        <p:spPr bwMode="auto">
          <a:xfrm rot="10800000" flipH="1">
            <a:off x="3790950" y="4421188"/>
            <a:ext cx="796925" cy="630237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99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7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7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7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7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7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ldLvl="0" autoUpdateAnimBg="0"/>
      <p:bldP spid="7170" grpId="1" bldLvl="0" autoUpdateAnimBg="0"/>
      <p:bldP spid="7196" grpId="0" animBg="1"/>
      <p:bldP spid="7227" grpId="0" animBg="1"/>
      <p:bldP spid="7250" grpId="0" animBg="1"/>
      <p:bldP spid="7251" grpId="0" animBg="1"/>
      <p:bldP spid="7252" grpId="0" animBg="1"/>
      <p:bldP spid="72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31113" y="5087938"/>
            <a:ext cx="1455737" cy="17748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课前故事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19100" y="862013"/>
            <a:ext cx="8291513" cy="5680075"/>
          </a:xfrm>
          <a:ln>
            <a:solidFill>
              <a:schemeClr val="bg1"/>
            </a:solidFill>
            <a:miter lim="800000"/>
          </a:ln>
        </p:spPr>
        <p:txBody>
          <a:bodyPr/>
          <a:lstStyle/>
          <a:p>
            <a:r>
              <a:rPr lang="zh-CN" altLang="en-US" sz="2400" dirty="0" smtClean="0">
                <a:solidFill>
                  <a:srgbClr val="FF0000"/>
                </a:solidFill>
                <a:ea typeface="黑体" panose="02010609060101010101" pitchFamily="49" charset="-122"/>
              </a:rPr>
              <a:t>一天，阿凡提在街上卖毛毯，地主巴依走了过来。他一眼就看中了阿凡提的花毛毯。聪明的阿凡提拿出这样的两块毛毯，分别是什么形状？</a:t>
            </a:r>
          </a:p>
          <a:p>
            <a:endParaRPr lang="zh-CN" altLang="zh-CN" sz="2400" dirty="0" smtClean="0">
              <a:solidFill>
                <a:srgbClr val="FF0000"/>
              </a:solidFill>
              <a:ea typeface="黑体" panose="02010609060101010101" pitchFamily="49" charset="-122"/>
            </a:endParaRPr>
          </a:p>
          <a:p>
            <a:endParaRPr lang="zh-CN" altLang="zh-CN" sz="2400" dirty="0" smtClean="0">
              <a:solidFill>
                <a:srgbClr val="FF0000"/>
              </a:solidFill>
              <a:ea typeface="黑体" panose="02010609060101010101" pitchFamily="49" charset="-122"/>
            </a:endParaRPr>
          </a:p>
          <a:p>
            <a:r>
              <a:rPr lang="zh-CN" altLang="en-US" sz="2400" dirty="0" smtClean="0">
                <a:solidFill>
                  <a:srgbClr val="FF0000"/>
                </a:solidFill>
                <a:ea typeface="黑体" panose="02010609060101010101" pitchFamily="49" charset="-122"/>
              </a:rPr>
              <a:t>阿凡提说：“亲爱的巴依老爷，如果您能从这两块毛毯中挑出一块大的来，我就不收你的钱；可如果你选错的话，你就得答应我，把欠长工的钱全部付清，怎么样？”巴依一听不收钱，高兴的两眼放光。他一把抓起这块长方形的毛毯说：“这块大，我就要这块！”</a:t>
            </a:r>
          </a:p>
          <a:p>
            <a:endParaRPr lang="zh-CN" altLang="zh-CN" sz="2400" dirty="0" smtClean="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427163" y="2416175"/>
            <a:ext cx="1698625" cy="1098550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4445000" y="2416175"/>
            <a:ext cx="2225675" cy="1098550"/>
          </a:xfrm>
          <a:prstGeom prst="parallelogram">
            <a:avLst>
              <a:gd name="adj" fmla="val 50650"/>
            </a:avLst>
          </a:prstGeom>
          <a:gradFill rotWithShape="0">
            <a:gsLst>
              <a:gs pos="0">
                <a:srgbClr val="006699"/>
              </a:gs>
              <a:gs pos="19000">
                <a:srgbClr val="1170FF"/>
              </a:gs>
              <a:gs pos="28999">
                <a:srgbClr val="3333CC"/>
              </a:gs>
              <a:gs pos="39999">
                <a:srgbClr val="2E6792"/>
              </a:gs>
              <a:gs pos="53000">
                <a:srgbClr val="9999FF"/>
              </a:gs>
              <a:gs pos="84000">
                <a:srgbClr val="00CCCC"/>
              </a:gs>
              <a:gs pos="100000">
                <a:srgbClr val="3399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 flipH="1">
            <a:off x="4783138" y="5287963"/>
            <a:ext cx="3216275" cy="903287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/>
              <a:t>巴依认为长方形的这块大，</a:t>
            </a:r>
          </a:p>
          <a:p>
            <a:pPr algn="ctr"/>
            <a:r>
              <a:rPr lang="zh-CN" altLang="en-US"/>
              <a:t>你觉得他猜得对吗？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 animBg="1"/>
      <p:bldP spid="9223" grpId="0" bldLvl="0" autoUpdateAnimBg="0"/>
      <p:bldP spid="9223" grpId="1" bldLvl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自主探索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863600"/>
            <a:ext cx="8291513" cy="5356225"/>
          </a:xfrm>
        </p:spPr>
        <p:txBody>
          <a:bodyPr/>
          <a:lstStyle/>
          <a:p>
            <a:pPr>
              <a:lnSpc>
                <a:spcPts val="1600"/>
              </a:lnSpc>
              <a:defRPr/>
            </a:pPr>
            <a:endParaRPr lang="zh-CN" altLang="en-US" dirty="0" smtClean="0"/>
          </a:p>
          <a:p>
            <a:pPr>
              <a:lnSpc>
                <a:spcPts val="1600"/>
              </a:lnSpc>
              <a:defRPr/>
            </a:pPr>
            <a:r>
              <a:rPr lang="zh-CN" altLang="en-US" dirty="0" smtClean="0">
                <a:solidFill>
                  <a:srgbClr val="000000"/>
                </a:solidFill>
              </a:rPr>
              <a:t>探究工具：平行四边形状纸片，三角板，剪刀</a:t>
            </a:r>
          </a:p>
          <a:p>
            <a:pPr>
              <a:lnSpc>
                <a:spcPts val="1600"/>
              </a:lnSpc>
              <a:defRPr/>
            </a:pPr>
            <a:r>
              <a:rPr lang="zh-CN" altLang="en-US" dirty="0" smtClean="0">
                <a:solidFill>
                  <a:srgbClr val="000000"/>
                </a:solidFill>
              </a:rPr>
              <a:t>探究过程：</a:t>
            </a:r>
          </a:p>
          <a:p>
            <a:pPr>
              <a:lnSpc>
                <a:spcPts val="1600"/>
              </a:lnSpc>
              <a:defRPr/>
            </a:pPr>
            <a:r>
              <a:rPr lang="zh-CN" altLang="en-US" dirty="0" smtClean="0">
                <a:solidFill>
                  <a:srgbClr val="000000"/>
                </a:solidFill>
              </a:rPr>
              <a:t>1.剪一剪，拼一拼</a:t>
            </a:r>
          </a:p>
          <a:p>
            <a:pPr marL="0" indent="0">
              <a:lnSpc>
                <a:spcPts val="1600"/>
              </a:lnSpc>
              <a:buFontTx/>
              <a:buNone/>
              <a:defRPr/>
            </a:pPr>
            <a:r>
              <a:rPr lang="zh-CN" altLang="en-US" dirty="0" smtClean="0">
                <a:solidFill>
                  <a:srgbClr val="000000"/>
                </a:solidFill>
              </a:rPr>
              <a:t>     2.勤于思考：①剪拼之后，我将平行四边形拼成了一个什么图形？</a:t>
            </a:r>
          </a:p>
          <a:p>
            <a:pPr marL="0" indent="0">
              <a:lnSpc>
                <a:spcPts val="1600"/>
              </a:lnSpc>
              <a:buFontTx/>
              <a:buNone/>
              <a:defRPr/>
            </a:pPr>
            <a:r>
              <a:rPr lang="zh-CN" altLang="en-US" dirty="0" smtClean="0">
                <a:solidFill>
                  <a:srgbClr val="000000"/>
                </a:solidFill>
              </a:rPr>
              <a:t>                          ②剪拼之后得到的图形与原来的平行四边形相比，</a:t>
            </a:r>
          </a:p>
          <a:p>
            <a:pPr marL="0" indent="0">
              <a:lnSpc>
                <a:spcPts val="1600"/>
              </a:lnSpc>
              <a:buFontTx/>
              <a:buNone/>
              <a:defRPr/>
            </a:pPr>
            <a:r>
              <a:rPr lang="zh-CN" altLang="en-US" dirty="0" smtClean="0">
                <a:solidFill>
                  <a:srgbClr val="000000"/>
                </a:solidFill>
              </a:rPr>
              <a:t>                             什么改变了？什么又没变？</a:t>
            </a:r>
          </a:p>
          <a:p>
            <a:pPr marL="0" indent="0">
              <a:lnSpc>
                <a:spcPts val="1600"/>
              </a:lnSpc>
              <a:buFontTx/>
              <a:buNone/>
              <a:defRPr/>
            </a:pPr>
            <a:r>
              <a:rPr lang="zh-CN" altLang="en-US" dirty="0" smtClean="0">
                <a:solidFill>
                  <a:srgbClr val="000000"/>
                </a:solidFill>
              </a:rPr>
              <a:t>                          ③仔细观察，剪拼后的图形与原来的平行西变形之间</a:t>
            </a:r>
          </a:p>
          <a:p>
            <a:pPr marL="0" indent="0">
              <a:lnSpc>
                <a:spcPts val="1600"/>
              </a:lnSpc>
              <a:buFontTx/>
              <a:buNone/>
              <a:defRPr/>
            </a:pPr>
            <a:r>
              <a:rPr lang="zh-CN" altLang="en-US" dirty="0" smtClean="0">
                <a:solidFill>
                  <a:srgbClr val="000000"/>
                </a:solidFill>
              </a:rPr>
              <a:t>                             有什么样的联系？</a:t>
            </a:r>
          </a:p>
          <a:p>
            <a:pPr marL="0" indent="0">
              <a:lnSpc>
                <a:spcPts val="1600"/>
              </a:lnSpc>
              <a:buFontTx/>
              <a:buNone/>
              <a:defRPr/>
            </a:pPr>
            <a:r>
              <a:rPr lang="zh-CN" altLang="en-US" dirty="0" smtClean="0">
                <a:solidFill>
                  <a:srgbClr val="000000"/>
                </a:solidFill>
              </a:rPr>
              <a:t>    3.合作共进。小组内交流你的剪拼方法和思考结果。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自主探索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>
                <a:solidFill>
                  <a:srgbClr val="000000"/>
                </a:solidFill>
              </a:rPr>
              <a:t>4.汇报交流</a:t>
            </a:r>
          </a:p>
          <a:p>
            <a:pPr marL="0" indent="0">
              <a:buFontTx/>
              <a:buNone/>
              <a:defRPr/>
            </a:pPr>
            <a:r>
              <a:rPr lang="zh-CN" altLang="en-US" dirty="0" smtClean="0">
                <a:solidFill>
                  <a:srgbClr val="000000"/>
                </a:solidFill>
              </a:rPr>
              <a:t>        沿着平行四边形的高剪下，将剪下的部分向左（右）平移，</a:t>
            </a:r>
          </a:p>
          <a:p>
            <a:pPr marL="0" indent="0">
              <a:buFontTx/>
              <a:buNone/>
              <a:defRPr/>
            </a:pPr>
            <a:r>
              <a:rPr lang="zh-CN" altLang="en-US" dirty="0" smtClean="0">
                <a:solidFill>
                  <a:srgbClr val="000000"/>
                </a:solidFill>
              </a:rPr>
              <a:t>        拼成一个长方形。</a:t>
            </a:r>
          </a:p>
          <a:p>
            <a:pPr marL="0" indent="0">
              <a:buFontTx/>
              <a:buNone/>
              <a:defRPr/>
            </a:pPr>
            <a:r>
              <a:rPr lang="zh-CN" altLang="en-US" dirty="0" smtClean="0">
                <a:solidFill>
                  <a:srgbClr val="000000"/>
                </a:solidFill>
              </a:rPr>
              <a:t>        思考：为什么一定要沿着平行四边形的高剪呢？</a:t>
            </a:r>
          </a:p>
          <a:p>
            <a:pPr marL="0" indent="0">
              <a:buFontTx/>
              <a:buNone/>
              <a:defRPr/>
            </a:pPr>
            <a:r>
              <a:rPr lang="zh-CN" altLang="en-US" dirty="0" smtClean="0">
                <a:solidFill>
                  <a:srgbClr val="000000"/>
                </a:solidFill>
              </a:rPr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自主探索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4.汇报交流</a:t>
            </a:r>
          </a:p>
          <a:p>
            <a:pPr marL="0" indent="0">
              <a:buFontTx/>
              <a:buNone/>
              <a:defRPr/>
            </a:pPr>
            <a:r>
              <a:rPr lang="zh-CN" altLang="en-US" dirty="0" smtClean="0">
                <a:solidFill>
                  <a:srgbClr val="000000"/>
                </a:solidFill>
              </a:rPr>
              <a:t>     ①剪拼之后，我将平行四边形拼成了一个什么图形？</a:t>
            </a:r>
          </a:p>
          <a:p>
            <a:pPr marL="0" indent="0">
              <a:buFontTx/>
              <a:buNone/>
              <a:defRPr/>
            </a:pPr>
            <a:r>
              <a:rPr lang="zh-CN" altLang="en-US" dirty="0" smtClean="0">
                <a:solidFill>
                  <a:srgbClr val="000000"/>
                </a:solidFill>
              </a:rPr>
              <a:t>       </a:t>
            </a:r>
            <a:r>
              <a:rPr lang="zh-CN" altLang="en-US" b="1" dirty="0" smtClean="0">
                <a:solidFill>
                  <a:srgbClr val="FF0000"/>
                </a:solidFill>
              </a:rPr>
              <a:t>    长方形</a:t>
            </a:r>
          </a:p>
          <a:p>
            <a:pPr marL="0" indent="0">
              <a:lnSpc>
                <a:spcPts val="1600"/>
              </a:lnSpc>
              <a:buFontTx/>
              <a:buNone/>
              <a:defRPr/>
            </a:pPr>
            <a:r>
              <a:rPr lang="zh-CN" altLang="en-US" dirty="0" smtClean="0">
                <a:solidFill>
                  <a:srgbClr val="000000"/>
                </a:solidFill>
              </a:rPr>
              <a:t>     ②剪拼后的图形与原来的平行四边形相比？</a:t>
            </a:r>
          </a:p>
          <a:p>
            <a:pPr marL="0" indent="0">
              <a:lnSpc>
                <a:spcPts val="1600"/>
              </a:lnSpc>
              <a:buFontTx/>
              <a:buNone/>
              <a:defRPr/>
            </a:pPr>
            <a:r>
              <a:rPr lang="zh-CN" altLang="en-US" dirty="0" smtClean="0">
                <a:solidFill>
                  <a:srgbClr val="000000"/>
                </a:solidFill>
              </a:rPr>
              <a:t>       </a:t>
            </a:r>
            <a:r>
              <a:rPr lang="zh-CN" altLang="en-US" dirty="0" smtClean="0">
                <a:solidFill>
                  <a:srgbClr val="FF0000"/>
                </a:solidFill>
              </a:rPr>
              <a:t>   </a:t>
            </a:r>
            <a:r>
              <a:rPr lang="zh-CN" altLang="en-US" b="1" dirty="0" smtClean="0">
                <a:solidFill>
                  <a:srgbClr val="FF0000"/>
                </a:solidFill>
              </a:rPr>
              <a:t>  形状发生了改变，面积的大小不变。</a:t>
            </a:r>
          </a:p>
          <a:p>
            <a:pPr marL="0" indent="0">
              <a:lnSpc>
                <a:spcPts val="1600"/>
              </a:lnSpc>
              <a:buFontTx/>
              <a:buNone/>
              <a:defRPr/>
            </a:pPr>
            <a:r>
              <a:rPr lang="zh-CN" altLang="en-US" dirty="0" smtClean="0">
                <a:solidFill>
                  <a:srgbClr val="000000"/>
                </a:solidFill>
              </a:rPr>
              <a:t>     ③仔细观察，剪拼后的图形与原来的平行西变形之间</a:t>
            </a:r>
          </a:p>
          <a:p>
            <a:pPr marL="0" indent="0">
              <a:lnSpc>
                <a:spcPts val="1600"/>
              </a:lnSpc>
              <a:buFontTx/>
              <a:buNone/>
              <a:defRPr/>
            </a:pPr>
            <a:r>
              <a:rPr lang="zh-CN" altLang="en-US" dirty="0" smtClean="0">
                <a:solidFill>
                  <a:srgbClr val="000000"/>
                </a:solidFill>
              </a:rPr>
              <a:t>         有什么样的联系？</a:t>
            </a:r>
          </a:p>
          <a:p>
            <a:pPr marL="0" indent="0">
              <a:lnSpc>
                <a:spcPts val="1600"/>
              </a:lnSpc>
              <a:buFontTx/>
              <a:buNone/>
              <a:defRPr/>
            </a:pPr>
            <a:r>
              <a:rPr lang="zh-CN" altLang="en-US" dirty="0" smtClean="0">
                <a:solidFill>
                  <a:srgbClr val="000000"/>
                </a:solidFill>
              </a:rPr>
              <a:t>        </a:t>
            </a:r>
            <a:r>
              <a:rPr lang="zh-CN" altLang="en-US" b="1" dirty="0" smtClean="0">
                <a:solidFill>
                  <a:srgbClr val="FF0000"/>
                </a:solidFill>
              </a:rPr>
              <a:t> 长方形的长=平行四边形的底</a:t>
            </a:r>
          </a:p>
          <a:p>
            <a:pPr marL="0" indent="0">
              <a:lnSpc>
                <a:spcPts val="1600"/>
              </a:lnSpc>
              <a:buFontTx/>
              <a:buNone/>
              <a:defRPr/>
            </a:pPr>
            <a:r>
              <a:rPr lang="zh-CN" altLang="en-US" b="1" dirty="0" smtClean="0">
                <a:solidFill>
                  <a:srgbClr val="FF0000"/>
                </a:solidFill>
              </a:rPr>
              <a:t>         长方形的宽=平行四边形的高</a:t>
            </a:r>
          </a:p>
          <a:p>
            <a:pPr>
              <a:defRPr/>
            </a:pPr>
            <a:endParaRPr lang="zh-CN" alt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总结归纳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我们选择将平行四边形剪拼成长方形，实际上是利用了</a:t>
            </a:r>
            <a:r>
              <a:rPr lang="zh-CN" altLang="en-US" b="1" dirty="0" smtClean="0">
                <a:solidFill>
                  <a:srgbClr val="FF0000"/>
                </a:solidFill>
              </a:rPr>
              <a:t>转化的数学思想</a:t>
            </a:r>
            <a:r>
              <a:rPr lang="zh-CN" altLang="en-US" dirty="0" smtClean="0"/>
              <a:t>。将新的未知的知识转化成旧的已知的知识来研究，从而解决问题。</a:t>
            </a:r>
          </a:p>
          <a:p>
            <a:r>
              <a:rPr lang="zh-CN" altLang="en-US" dirty="0" smtClean="0"/>
              <a:t>长方形的面积          =       长    </a:t>
            </a:r>
            <a:r>
              <a:rPr lang="zh-CN" altLang="en-US" dirty="0" smtClean="0">
                <a:sym typeface="Arial" panose="020B0604020202020204" pitchFamily="34" charset="0"/>
              </a:rPr>
              <a:t>×    宽</a:t>
            </a:r>
          </a:p>
          <a:p>
            <a:r>
              <a:rPr lang="zh-CN" altLang="en-US" dirty="0" smtClean="0">
                <a:sym typeface="Arial" panose="020B0604020202020204" pitchFamily="34" charset="0"/>
              </a:rPr>
              <a:t>平行四边形的面积   =       底    ×    高</a:t>
            </a:r>
          </a:p>
          <a:p>
            <a:r>
              <a:rPr lang="zh-CN" altLang="en-US" dirty="0" smtClean="0">
                <a:sym typeface="Arial" panose="020B0604020202020204" pitchFamily="34" charset="0"/>
              </a:rPr>
              <a:t>若用</a:t>
            </a:r>
            <a:r>
              <a:rPr lang="zh-CN" altLang="en-US" dirty="0" smtClean="0">
                <a:solidFill>
                  <a:srgbClr val="FF0000"/>
                </a:solidFill>
                <a:sym typeface="Arial" panose="020B0604020202020204" pitchFamily="34" charset="0"/>
              </a:rPr>
              <a:t>a</a:t>
            </a:r>
            <a:r>
              <a:rPr lang="zh-CN" altLang="en-US" dirty="0" smtClean="0">
                <a:sym typeface="Arial" panose="020B0604020202020204" pitchFamily="34" charset="0"/>
              </a:rPr>
              <a:t>表示平行四边形的底，用</a:t>
            </a:r>
            <a:r>
              <a:rPr lang="zh-CN" altLang="en-US" dirty="0" smtClean="0">
                <a:solidFill>
                  <a:srgbClr val="FF0000"/>
                </a:solidFill>
                <a:sym typeface="Arial" panose="020B0604020202020204" pitchFamily="34" charset="0"/>
              </a:rPr>
              <a:t>h</a:t>
            </a:r>
            <a:r>
              <a:rPr lang="zh-CN" altLang="en-US" dirty="0" smtClean="0">
                <a:sym typeface="Arial" panose="020B0604020202020204" pitchFamily="34" charset="0"/>
              </a:rPr>
              <a:t>表示平行四边形的高，那么平行四边形的面积可以同字母表示为：</a:t>
            </a:r>
          </a:p>
          <a:p>
            <a:r>
              <a:rPr lang="zh-CN" altLang="en-US" sz="2800" b="1" dirty="0" smtClean="0">
                <a:solidFill>
                  <a:srgbClr val="FF0000"/>
                </a:solidFill>
                <a:sym typeface="Arial" panose="020B0604020202020204" pitchFamily="34" charset="0"/>
              </a:rPr>
              <a:t>S  =  ah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720000">
            <a:off x="4456113" y="2262187"/>
            <a:ext cx="20764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1158875" y="2236788"/>
            <a:ext cx="2057400" cy="917575"/>
          </a:xfrm>
          <a:prstGeom prst="parallelogram">
            <a:avLst>
              <a:gd name="adj" fmla="val 560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学以致用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P57试一试</a:t>
            </a:r>
          </a:p>
          <a:p>
            <a:r>
              <a:rPr lang="zh-CN" altLang="en-US" smtClean="0">
                <a:solidFill>
                  <a:srgbClr val="000000"/>
                </a:solidFill>
              </a:rPr>
              <a:t>计算下面平行四边形的面积。（单位：cm）</a:t>
            </a:r>
          </a:p>
          <a:p>
            <a:r>
              <a:rPr lang="zh-CN" altLang="en-US" smtClean="0">
                <a:solidFill>
                  <a:srgbClr val="000000"/>
                </a:solidFill>
              </a:rPr>
              <a:t>                                                            9.6</a:t>
            </a:r>
          </a:p>
          <a:p>
            <a:r>
              <a:rPr lang="zh-CN" altLang="en-US" smtClean="0">
                <a:solidFill>
                  <a:srgbClr val="000000"/>
                </a:solidFill>
              </a:rPr>
              <a:t>       15                                           16.4</a:t>
            </a:r>
          </a:p>
          <a:p>
            <a:r>
              <a:rPr lang="zh-CN" altLang="en-US" smtClean="0">
                <a:solidFill>
                  <a:srgbClr val="000000"/>
                </a:solidFill>
              </a:rPr>
              <a:t>            20                                               </a:t>
            </a:r>
          </a:p>
          <a:p>
            <a:r>
              <a:rPr lang="zh-CN" altLang="en-US" smtClean="0">
                <a:solidFill>
                  <a:srgbClr val="000000"/>
                </a:solidFill>
              </a:rPr>
              <a:t>S=ah                                         S=ah</a:t>
            </a:r>
          </a:p>
          <a:p>
            <a:r>
              <a:rPr lang="zh-CN" altLang="en-US" smtClean="0">
                <a:solidFill>
                  <a:srgbClr val="000000"/>
                </a:solidFill>
              </a:rPr>
              <a:t>  =20</a:t>
            </a:r>
            <a:r>
              <a:rPr lang="zh-CN" altLang="en-US" smtClean="0">
                <a:solidFill>
                  <a:srgbClr val="000000"/>
                </a:solidFill>
                <a:sym typeface="Arial" panose="020B0604020202020204" pitchFamily="34" charset="0"/>
              </a:rPr>
              <a:t>×15                                      =16.4×9.6</a:t>
            </a:r>
          </a:p>
          <a:p>
            <a:r>
              <a:rPr lang="zh-CN" altLang="en-US" smtClean="0">
                <a:solidFill>
                  <a:srgbClr val="000000"/>
                </a:solidFill>
                <a:sym typeface="Arial" panose="020B0604020202020204" pitchFamily="34" charset="0"/>
              </a:rPr>
              <a:t>  =300（c㎡）                             =157.44(c㎡)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1676400" y="2236788"/>
            <a:ext cx="0" cy="917575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 flipV="1">
            <a:off x="1676400" y="2965450"/>
            <a:ext cx="157163" cy="1889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 rot="3600000">
            <a:off x="4927600" y="2584450"/>
            <a:ext cx="115888" cy="115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bevel/>
          </a:ln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77075" y="4445000"/>
            <a:ext cx="1454150" cy="17748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AutoShape 3"/>
          <p:cNvSpPr>
            <a:spLocks noChangeArrowheads="1"/>
          </p:cNvSpPr>
          <p:nvPr/>
        </p:nvSpPr>
        <p:spPr bwMode="auto">
          <a:xfrm flipH="1">
            <a:off x="5049838" y="3194050"/>
            <a:ext cx="3481387" cy="125095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lIns="90170" tIns="46990" rIns="90170" bIns="46990" anchor="ctr"/>
          <a:lstStyle/>
          <a:p>
            <a:pPr algn="ctr"/>
            <a:endParaRPr lang="zh-CN" altLang="zh-CN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4371975" y="1741488"/>
            <a:ext cx="2225675" cy="1096962"/>
          </a:xfrm>
          <a:prstGeom prst="parallelogram">
            <a:avLst>
              <a:gd name="adj" fmla="val 50724"/>
            </a:avLst>
          </a:prstGeom>
          <a:gradFill rotWithShape="0">
            <a:gsLst>
              <a:gs pos="0">
                <a:srgbClr val="006699"/>
              </a:gs>
              <a:gs pos="19000">
                <a:srgbClr val="1170FF"/>
              </a:gs>
              <a:gs pos="28999">
                <a:srgbClr val="3333CC"/>
              </a:gs>
              <a:gs pos="39999">
                <a:srgbClr val="2E6792"/>
              </a:gs>
              <a:gs pos="53000">
                <a:srgbClr val="9999FF"/>
              </a:gs>
              <a:gs pos="84000">
                <a:srgbClr val="00CCCC"/>
              </a:gs>
              <a:gs pos="100000">
                <a:srgbClr val="3399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 smtClean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mtClean="0"/>
          </a:p>
          <a:p>
            <a:endParaRPr lang="zh-CN" altLang="en-US" smtClean="0"/>
          </a:p>
          <a:p>
            <a:r>
              <a:rPr lang="zh-CN" altLang="en-US" smtClean="0">
                <a:solidFill>
                  <a:srgbClr val="FF0000"/>
                </a:solidFill>
              </a:rPr>
              <a:t>1.5m                                         1.5m</a:t>
            </a:r>
          </a:p>
          <a:p>
            <a:r>
              <a:rPr lang="zh-CN" altLang="en-US" smtClean="0">
                <a:solidFill>
                  <a:srgbClr val="FF0000"/>
                </a:solidFill>
              </a:rPr>
              <a:t>                2m                                      2m</a:t>
            </a:r>
          </a:p>
          <a:p>
            <a:pPr>
              <a:lnSpc>
                <a:spcPts val="1500"/>
              </a:lnSpc>
            </a:pPr>
            <a:r>
              <a:rPr lang="zh-CN" altLang="en-US" smtClean="0">
                <a:solidFill>
                  <a:srgbClr val="FF0000"/>
                </a:solidFill>
              </a:rPr>
              <a:t>                                                                 聪明的同学们，你觉得巴</a:t>
            </a:r>
          </a:p>
          <a:p>
            <a:pPr>
              <a:lnSpc>
                <a:spcPts val="1500"/>
              </a:lnSpc>
            </a:pPr>
            <a:r>
              <a:rPr lang="zh-CN" altLang="en-US" smtClean="0">
                <a:solidFill>
                  <a:srgbClr val="FF0000"/>
                </a:solidFill>
              </a:rPr>
              <a:t>                                                              依老爷能免费的得到我的毛</a:t>
            </a:r>
          </a:p>
          <a:p>
            <a:pPr>
              <a:lnSpc>
                <a:spcPts val="1500"/>
              </a:lnSpc>
            </a:pPr>
            <a:r>
              <a:rPr lang="zh-CN" altLang="en-US" smtClean="0">
                <a:solidFill>
                  <a:srgbClr val="FF0000"/>
                </a:solidFill>
              </a:rPr>
              <a:t>                                                                                 毯吗？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533525" y="1741488"/>
            <a:ext cx="1698625" cy="1096962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914900" y="1741488"/>
            <a:ext cx="0" cy="1096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 flipV="1">
            <a:off x="4914900" y="2670175"/>
            <a:ext cx="134938" cy="1682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F0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bevel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bevel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F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643</Words>
  <Application>Microsoft Office PowerPoint</Application>
  <PresentationFormat>全屏显示(4:3)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黑体</vt:lpstr>
      <vt:lpstr>楷体</vt:lpstr>
      <vt:lpstr>宋体</vt:lpstr>
      <vt:lpstr>微软雅黑</vt:lpstr>
      <vt:lpstr>Arial</vt:lpstr>
      <vt:lpstr>Calibri</vt:lpstr>
      <vt:lpstr>WWW.2PPT.COM</vt:lpstr>
      <vt:lpstr>平行四边形面积</vt:lpstr>
      <vt:lpstr>课前小游戏</vt:lpstr>
      <vt:lpstr>课前故事</vt:lpstr>
      <vt:lpstr>自主探索</vt:lpstr>
      <vt:lpstr>自主探索</vt:lpstr>
      <vt:lpstr>自主探索</vt:lpstr>
      <vt:lpstr>总结归纳</vt:lpstr>
      <vt:lpstr>学以致用</vt:lpstr>
      <vt:lpstr>PowerPoint 演示文稿</vt:lpstr>
      <vt:lpstr>课堂小结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2013-01-25T01:44:00Z</dcterms:created>
  <dcterms:modified xsi:type="dcterms:W3CDTF">2023-01-16T19:40:27Z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CDB271027EC84057A571C55F94535977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