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33"/>
  </p:notesMasterIdLst>
  <p:handoutMasterIdLst>
    <p:handoutMasterId r:id="rId34"/>
  </p:handoutMasterIdLst>
  <p:sldIdLst>
    <p:sldId id="306" r:id="rId3"/>
    <p:sldId id="267" r:id="rId4"/>
    <p:sldId id="309" r:id="rId5"/>
    <p:sldId id="318" r:id="rId6"/>
    <p:sldId id="272" r:id="rId7"/>
    <p:sldId id="279" r:id="rId8"/>
    <p:sldId id="274" r:id="rId9"/>
    <p:sldId id="311" r:id="rId10"/>
    <p:sldId id="297" r:id="rId11"/>
    <p:sldId id="280" r:id="rId12"/>
    <p:sldId id="288" r:id="rId13"/>
    <p:sldId id="289" r:id="rId14"/>
    <p:sldId id="290" r:id="rId15"/>
    <p:sldId id="291" r:id="rId16"/>
    <p:sldId id="292" r:id="rId17"/>
    <p:sldId id="319" r:id="rId18"/>
    <p:sldId id="313" r:id="rId19"/>
    <p:sldId id="293" r:id="rId20"/>
    <p:sldId id="294" r:id="rId21"/>
    <p:sldId id="307" r:id="rId22"/>
    <p:sldId id="308" r:id="rId23"/>
    <p:sldId id="298" r:id="rId24"/>
    <p:sldId id="304" r:id="rId25"/>
    <p:sldId id="300" r:id="rId26"/>
    <p:sldId id="299" r:id="rId27"/>
    <p:sldId id="312" r:id="rId28"/>
    <p:sldId id="273" r:id="rId29"/>
    <p:sldId id="295" r:id="rId30"/>
    <p:sldId id="317" r:id="rId31"/>
    <p:sldId id="316" r:id="rId32"/>
  </p:sldIdLst>
  <p:sldSz cx="12190413" cy="6859588"/>
  <p:notesSz cx="6858000" cy="9144000"/>
  <p:custDataLst>
    <p:tags r:id="rId35"/>
  </p:custData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17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36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56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75" d="100"/>
          <a:sy n="75" d="100"/>
        </p:scale>
        <p:origin x="-1950" y="-94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D5C01-43DF-4044-9066-EE986713593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6A526-BCDB-415E-9971-9E6121223D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A526-BCDB-415E-9971-9E6121223D2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A526-BCDB-415E-9971-9E6121223D2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A526-BCDB-415E-9971-9E6121223D2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4E62D-1494-4446-B191-49B43BDC2FC3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4E62D-1494-4446-B191-49B43BDC2FC3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4E62D-1494-4446-B191-49B43BDC2FC3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4E62D-1494-4446-B191-49B43BDC2FC3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A526-BCDB-415E-9971-9E6121223D2F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A526-BCDB-415E-9971-9E6121223D2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A526-BCDB-415E-9971-9E6121223D2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A526-BCDB-415E-9971-9E6121223D2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A526-BCDB-415E-9971-9E6121223D2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A526-BCDB-415E-9971-9E6121223D2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A526-BCDB-415E-9971-9E6121223D2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A526-BCDB-415E-9971-9E6121223D2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A526-BCDB-415E-9971-9E6121223D2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A526-BCDB-415E-9971-9E6121223D2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A526-BCDB-415E-9971-9E6121223D2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A526-BCDB-415E-9971-9E6121223D2F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A526-BCDB-415E-9971-9E6121223D2F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A526-BCDB-415E-9971-9E6121223D2F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A526-BCDB-415E-9971-9E6121223D2F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A526-BCDB-415E-9971-9E6121223D2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A526-BCDB-415E-9971-9E6121223D2F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A526-BCDB-415E-9971-9E6121223D2F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A526-BCDB-415E-9971-9E6121223D2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A526-BCDB-415E-9971-9E6121223D2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A526-BCDB-415E-9971-9E6121223D2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A526-BCDB-415E-9971-9E6121223D2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A526-BCDB-415E-9971-9E6121223D2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5"/>
            <a:ext cx="7314248" cy="566869"/>
          </a:xfrm>
          <a:prstGeom prst="rect">
            <a:avLst/>
          </a:prstGeom>
        </p:spPr>
        <p:txBody>
          <a:bodyPr lIns="91411" tIns="45704" rIns="91411" bIns="45704"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9"/>
            <a:ext cx="7314248" cy="4115753"/>
          </a:xfrm>
          <a:prstGeom prst="rect">
            <a:avLst/>
          </a:prstGeom>
        </p:spPr>
        <p:txBody>
          <a:bodyPr lIns="91411" tIns="45704" rIns="91411" bIns="45704"/>
          <a:lstStyle>
            <a:lvl1pPr marL="0" indent="0">
              <a:buNone/>
              <a:defRPr sz="3900"/>
            </a:lvl1pPr>
            <a:lvl2pPr marL="544195" indent="0">
              <a:buNone/>
              <a:defRPr sz="3300"/>
            </a:lvl2pPr>
            <a:lvl3pPr marL="1088390" indent="0">
              <a:buNone/>
              <a:defRPr sz="2900"/>
            </a:lvl3pPr>
            <a:lvl4pPr marL="1632585" indent="0">
              <a:buNone/>
              <a:defRPr sz="2400"/>
            </a:lvl4pPr>
            <a:lvl5pPr marL="2176780" indent="0">
              <a:buNone/>
              <a:defRPr sz="2400"/>
            </a:lvl5pPr>
            <a:lvl6pPr marL="2720975" indent="0">
              <a:buNone/>
              <a:defRPr sz="2400"/>
            </a:lvl6pPr>
            <a:lvl7pPr marL="3265170" indent="0">
              <a:buNone/>
              <a:defRPr sz="2400"/>
            </a:lvl7pPr>
            <a:lvl8pPr marL="3809365" indent="0">
              <a:buNone/>
              <a:defRPr sz="2400"/>
            </a:lvl8pPr>
            <a:lvl9pPr marL="4353560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  <a:prstGeom prst="rect">
            <a:avLst/>
          </a:prstGeom>
        </p:spPr>
        <p:txBody>
          <a:bodyPr lIns="91411" tIns="45704" rIns="91411" bIns="45704"/>
          <a:lstStyle>
            <a:lvl1pPr marL="0" indent="0">
              <a:buNone/>
              <a:defRPr sz="1700"/>
            </a:lvl1pPr>
            <a:lvl2pPr marL="544195" indent="0">
              <a:buNone/>
              <a:defRPr sz="1500"/>
            </a:lvl2pPr>
            <a:lvl3pPr marL="1088390" indent="0">
              <a:buNone/>
              <a:defRPr sz="1200"/>
            </a:lvl3pPr>
            <a:lvl4pPr marL="1632585" indent="0">
              <a:buNone/>
              <a:defRPr sz="1100"/>
            </a:lvl4pPr>
            <a:lvl5pPr marL="2176780" indent="0">
              <a:buNone/>
              <a:defRPr sz="1100"/>
            </a:lvl5pPr>
            <a:lvl6pPr marL="2720975" indent="0">
              <a:buNone/>
              <a:defRPr sz="1100"/>
            </a:lvl6pPr>
            <a:lvl7pPr marL="3265170" indent="0">
              <a:buNone/>
              <a:defRPr sz="1100"/>
            </a:lvl7pPr>
            <a:lvl8pPr marL="3809365" indent="0">
              <a:buNone/>
              <a:defRPr sz="1100"/>
            </a:lvl8pPr>
            <a:lvl9pPr marL="435356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lIns="91411" tIns="45704" rIns="91411" bIns="45704"/>
          <a:lstStyle/>
          <a:p>
            <a:fld id="{376C4B32-45BF-44A8-B77E-A6CF807E555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91411" tIns="45704" rIns="91411" bIns="45704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lIns="91411" tIns="45704" rIns="91411" bIns="45704"/>
          <a:lstStyle/>
          <a:p>
            <a:fld id="{2E1AA522-A188-4707-B61C-BCEB931282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lIns="108850" tIns="54425" rIns="108850" bIns="54425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eaVert" lIns="108850" tIns="54425" rIns="108850" bIns="54425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39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39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39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  <a:prstGeom prst="rect">
            <a:avLst/>
          </a:prstGeom>
        </p:spPr>
        <p:txBody>
          <a:bodyPr vert="eaVert" lIns="108850" tIns="54425" rIns="108850" bIns="54425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  <a:prstGeom prst="rect">
            <a:avLst/>
          </a:prstGeom>
        </p:spPr>
        <p:txBody>
          <a:bodyPr vert="eaVert" lIns="108850" tIns="54425" rIns="108850" bIns="54425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39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39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39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00950"/>
            <a:ext cx="12215263" cy="549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EjTGGD0JcKnPGYmUv4@@ld~1.mp4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494" y="17190"/>
            <a:ext cx="12190413" cy="6859588"/>
          </a:xfrm>
          <a:prstGeom prst="rect">
            <a:avLst/>
          </a:prstGeom>
          <a:blipFill dpi="0" rotWithShape="1">
            <a:blip r:embed="rId5" cstate="screen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0413" cy="686997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2190413" cy="63107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"/>
            <a:ext cx="12190413" cy="6310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0413" cy="686997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7087536" y="0"/>
            <a:ext cx="5102878" cy="4893846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751390" y="759702"/>
            <a:ext cx="4316600" cy="2814659"/>
          </a:xfrm>
          <a:prstGeom prst="ellipse">
            <a:avLst/>
          </a:prstGeom>
          <a:ln>
            <a:noFill/>
          </a:ln>
          <a:effectLst>
            <a:softEdge rad="571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0412" cy="6859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5"/>
            <a:ext cx="7314248" cy="566869"/>
          </a:xfrm>
          <a:prstGeom prst="rect">
            <a:avLst/>
          </a:prstGeom>
        </p:spPr>
        <p:txBody>
          <a:bodyPr lIns="91411" tIns="45704" rIns="91411" bIns="45704"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9"/>
            <a:ext cx="7314248" cy="4115753"/>
          </a:xfrm>
          <a:prstGeom prst="rect">
            <a:avLst/>
          </a:prstGeom>
        </p:spPr>
        <p:txBody>
          <a:bodyPr lIns="91411" tIns="45704" rIns="91411" bIns="45704"/>
          <a:lstStyle>
            <a:lvl1pPr marL="0" indent="0">
              <a:buNone/>
              <a:defRPr sz="3900"/>
            </a:lvl1pPr>
            <a:lvl2pPr marL="544195" indent="0">
              <a:buNone/>
              <a:defRPr sz="3300"/>
            </a:lvl2pPr>
            <a:lvl3pPr marL="1088390" indent="0">
              <a:buNone/>
              <a:defRPr sz="2900"/>
            </a:lvl3pPr>
            <a:lvl4pPr marL="1632585" indent="0">
              <a:buNone/>
              <a:defRPr sz="2400"/>
            </a:lvl4pPr>
            <a:lvl5pPr marL="2176780" indent="0">
              <a:buNone/>
              <a:defRPr sz="2400"/>
            </a:lvl5pPr>
            <a:lvl6pPr marL="2720975" indent="0">
              <a:buNone/>
              <a:defRPr sz="2400"/>
            </a:lvl6pPr>
            <a:lvl7pPr marL="3265170" indent="0">
              <a:buNone/>
              <a:defRPr sz="2400"/>
            </a:lvl7pPr>
            <a:lvl8pPr marL="3809365" indent="0">
              <a:buNone/>
              <a:defRPr sz="2400"/>
            </a:lvl8pPr>
            <a:lvl9pPr marL="4353560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  <a:prstGeom prst="rect">
            <a:avLst/>
          </a:prstGeom>
        </p:spPr>
        <p:txBody>
          <a:bodyPr lIns="91411" tIns="45704" rIns="91411" bIns="45704"/>
          <a:lstStyle>
            <a:lvl1pPr marL="0" indent="0">
              <a:buNone/>
              <a:defRPr sz="1700"/>
            </a:lvl1pPr>
            <a:lvl2pPr marL="544195" indent="0">
              <a:buNone/>
              <a:defRPr sz="1500"/>
            </a:lvl2pPr>
            <a:lvl3pPr marL="1088390" indent="0">
              <a:buNone/>
              <a:defRPr sz="1200"/>
            </a:lvl3pPr>
            <a:lvl4pPr marL="1632585" indent="0">
              <a:buNone/>
              <a:defRPr sz="1100"/>
            </a:lvl4pPr>
            <a:lvl5pPr marL="2176780" indent="0">
              <a:buNone/>
              <a:defRPr sz="1100"/>
            </a:lvl5pPr>
            <a:lvl6pPr marL="2720975" indent="0">
              <a:buNone/>
              <a:defRPr sz="1100"/>
            </a:lvl6pPr>
            <a:lvl7pPr marL="3265170" indent="0">
              <a:buNone/>
              <a:defRPr sz="1100"/>
            </a:lvl7pPr>
            <a:lvl8pPr marL="3809365" indent="0">
              <a:buNone/>
              <a:defRPr sz="1100"/>
            </a:lvl8pPr>
            <a:lvl9pPr marL="435356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lIns="91411" tIns="45704" rIns="91411" bIns="45704"/>
          <a:lstStyle/>
          <a:p>
            <a:fld id="{376C4B32-45BF-44A8-B77E-A6CF807E555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91411" tIns="45704" rIns="91411" bIns="45704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lIns="91411" tIns="45704" rIns="91411" bIns="45704"/>
          <a:lstStyle/>
          <a:p>
            <a:fld id="{2E1AA522-A188-4707-B61C-BCEB931282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17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36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56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microsoft.com/office/2007/relationships/hdphoto" Target="../media/hdphoto9.wdp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" y="1117495"/>
            <a:ext cx="3427412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500"/>
          <p:cNvGrpSpPr/>
          <p:nvPr/>
        </p:nvGrpSpPr>
        <p:grpSpPr bwMode="auto">
          <a:xfrm>
            <a:off x="7630642" y="1604040"/>
            <a:ext cx="203174" cy="3429794"/>
            <a:chOff x="3810000" y="438150"/>
            <a:chExt cx="304800" cy="4095750"/>
          </a:xfrm>
        </p:grpSpPr>
        <p:sp>
          <p:nvSpPr>
            <p:cNvPr id="4" name="矩形 3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500"/>
          <p:cNvGrpSpPr/>
          <p:nvPr/>
        </p:nvGrpSpPr>
        <p:grpSpPr bwMode="auto">
          <a:xfrm>
            <a:off x="7833815" y="1604040"/>
            <a:ext cx="203174" cy="3429794"/>
            <a:chOff x="3810000" y="438150"/>
            <a:chExt cx="304800" cy="4095750"/>
          </a:xfrm>
        </p:grpSpPr>
        <p:sp>
          <p:nvSpPr>
            <p:cNvPr id="10" name="矩形 9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500"/>
          <p:cNvGrpSpPr/>
          <p:nvPr/>
        </p:nvGrpSpPr>
        <p:grpSpPr bwMode="auto">
          <a:xfrm>
            <a:off x="8036989" y="1604040"/>
            <a:ext cx="203174" cy="3429794"/>
            <a:chOff x="3810000" y="438150"/>
            <a:chExt cx="304800" cy="4095750"/>
          </a:xfrm>
        </p:grpSpPr>
        <p:sp>
          <p:nvSpPr>
            <p:cNvPr id="15" name="矩形 14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500"/>
          <p:cNvGrpSpPr/>
          <p:nvPr/>
        </p:nvGrpSpPr>
        <p:grpSpPr bwMode="auto">
          <a:xfrm>
            <a:off x="8240162" y="1604040"/>
            <a:ext cx="203174" cy="3429794"/>
            <a:chOff x="3810000" y="438150"/>
            <a:chExt cx="304800" cy="4095750"/>
          </a:xfrm>
        </p:grpSpPr>
        <p:sp>
          <p:nvSpPr>
            <p:cNvPr id="20" name="矩形 19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500"/>
          <p:cNvGrpSpPr/>
          <p:nvPr/>
        </p:nvGrpSpPr>
        <p:grpSpPr bwMode="auto">
          <a:xfrm>
            <a:off x="8443337" y="1604040"/>
            <a:ext cx="203174" cy="3429794"/>
            <a:chOff x="3810000" y="438150"/>
            <a:chExt cx="304800" cy="4095750"/>
          </a:xfrm>
        </p:grpSpPr>
        <p:sp>
          <p:nvSpPr>
            <p:cNvPr id="25" name="矩形 24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500"/>
          <p:cNvGrpSpPr/>
          <p:nvPr/>
        </p:nvGrpSpPr>
        <p:grpSpPr bwMode="auto">
          <a:xfrm>
            <a:off x="8646509" y="1604040"/>
            <a:ext cx="203174" cy="3429794"/>
            <a:chOff x="3810000" y="438150"/>
            <a:chExt cx="304800" cy="4095750"/>
          </a:xfrm>
        </p:grpSpPr>
        <p:sp>
          <p:nvSpPr>
            <p:cNvPr id="30" name="矩形 29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500"/>
          <p:cNvGrpSpPr/>
          <p:nvPr/>
        </p:nvGrpSpPr>
        <p:grpSpPr bwMode="auto">
          <a:xfrm>
            <a:off x="8849682" y="1604040"/>
            <a:ext cx="203174" cy="3429794"/>
            <a:chOff x="3810000" y="438150"/>
            <a:chExt cx="304800" cy="4095750"/>
          </a:xfrm>
        </p:grpSpPr>
        <p:sp>
          <p:nvSpPr>
            <p:cNvPr id="35" name="矩形 34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500"/>
          <p:cNvGrpSpPr/>
          <p:nvPr/>
        </p:nvGrpSpPr>
        <p:grpSpPr bwMode="auto">
          <a:xfrm>
            <a:off x="9052857" y="1604040"/>
            <a:ext cx="203174" cy="3429794"/>
            <a:chOff x="3810000" y="438150"/>
            <a:chExt cx="304800" cy="4095750"/>
          </a:xfrm>
        </p:grpSpPr>
        <p:sp>
          <p:nvSpPr>
            <p:cNvPr id="40" name="矩形 39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500"/>
          <p:cNvGrpSpPr/>
          <p:nvPr/>
        </p:nvGrpSpPr>
        <p:grpSpPr bwMode="auto">
          <a:xfrm>
            <a:off x="9256029" y="1604040"/>
            <a:ext cx="203174" cy="3429794"/>
            <a:chOff x="3810000" y="438150"/>
            <a:chExt cx="304800" cy="4095750"/>
          </a:xfrm>
        </p:grpSpPr>
        <p:sp>
          <p:nvSpPr>
            <p:cNvPr id="45" name="矩形 44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500"/>
          <p:cNvGrpSpPr/>
          <p:nvPr/>
        </p:nvGrpSpPr>
        <p:grpSpPr bwMode="auto">
          <a:xfrm>
            <a:off x="9459204" y="1604040"/>
            <a:ext cx="203174" cy="3429794"/>
            <a:chOff x="3810000" y="438150"/>
            <a:chExt cx="304800" cy="4095750"/>
          </a:xfrm>
        </p:grpSpPr>
        <p:sp>
          <p:nvSpPr>
            <p:cNvPr id="50" name="矩形 49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00"/>
          <p:cNvGrpSpPr/>
          <p:nvPr/>
        </p:nvGrpSpPr>
        <p:grpSpPr bwMode="auto">
          <a:xfrm>
            <a:off x="9662377" y="1604040"/>
            <a:ext cx="203174" cy="3429794"/>
            <a:chOff x="3810000" y="438150"/>
            <a:chExt cx="304800" cy="4095750"/>
          </a:xfrm>
        </p:grpSpPr>
        <p:sp>
          <p:nvSpPr>
            <p:cNvPr id="55" name="矩形 54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00"/>
          <p:cNvGrpSpPr/>
          <p:nvPr/>
        </p:nvGrpSpPr>
        <p:grpSpPr bwMode="auto">
          <a:xfrm>
            <a:off x="9865551" y="1604040"/>
            <a:ext cx="203174" cy="3429794"/>
            <a:chOff x="3810000" y="438150"/>
            <a:chExt cx="304800" cy="4095750"/>
          </a:xfrm>
        </p:grpSpPr>
        <p:sp>
          <p:nvSpPr>
            <p:cNvPr id="60" name="矩形 59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500"/>
          <p:cNvGrpSpPr/>
          <p:nvPr/>
        </p:nvGrpSpPr>
        <p:grpSpPr bwMode="auto">
          <a:xfrm>
            <a:off x="10068724" y="1604040"/>
            <a:ext cx="203174" cy="3429794"/>
            <a:chOff x="3810000" y="438150"/>
            <a:chExt cx="304800" cy="4095750"/>
          </a:xfrm>
        </p:grpSpPr>
        <p:sp>
          <p:nvSpPr>
            <p:cNvPr id="65" name="矩形 64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66" name="直接连接符 65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组合 500"/>
          <p:cNvGrpSpPr/>
          <p:nvPr/>
        </p:nvGrpSpPr>
        <p:grpSpPr bwMode="auto">
          <a:xfrm>
            <a:off x="10271899" y="1604040"/>
            <a:ext cx="203174" cy="3429794"/>
            <a:chOff x="3810000" y="438150"/>
            <a:chExt cx="304800" cy="4095750"/>
          </a:xfrm>
        </p:grpSpPr>
        <p:sp>
          <p:nvSpPr>
            <p:cNvPr id="70" name="矩形 69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71" name="直接连接符 70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500"/>
          <p:cNvGrpSpPr/>
          <p:nvPr/>
        </p:nvGrpSpPr>
        <p:grpSpPr bwMode="auto">
          <a:xfrm>
            <a:off x="10475071" y="1604040"/>
            <a:ext cx="203174" cy="3429794"/>
            <a:chOff x="3810000" y="438150"/>
            <a:chExt cx="304800" cy="4095750"/>
          </a:xfrm>
        </p:grpSpPr>
        <p:sp>
          <p:nvSpPr>
            <p:cNvPr id="75" name="矩形 74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76" name="直接连接符 75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组合 500"/>
          <p:cNvGrpSpPr/>
          <p:nvPr/>
        </p:nvGrpSpPr>
        <p:grpSpPr bwMode="auto">
          <a:xfrm>
            <a:off x="10678246" y="1604040"/>
            <a:ext cx="203174" cy="3429794"/>
            <a:chOff x="3810000" y="438150"/>
            <a:chExt cx="304800" cy="4095750"/>
          </a:xfrm>
        </p:grpSpPr>
        <p:sp>
          <p:nvSpPr>
            <p:cNvPr id="80" name="矩形 79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81" name="直接连接符 80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组合 500"/>
          <p:cNvGrpSpPr/>
          <p:nvPr/>
        </p:nvGrpSpPr>
        <p:grpSpPr bwMode="auto">
          <a:xfrm>
            <a:off x="7427468" y="1604040"/>
            <a:ext cx="203174" cy="3429794"/>
            <a:chOff x="3810000" y="438150"/>
            <a:chExt cx="304800" cy="4095750"/>
          </a:xfrm>
        </p:grpSpPr>
        <p:sp>
          <p:nvSpPr>
            <p:cNvPr id="85" name="矩形 84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86" name="直接连接符 85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组合 500"/>
          <p:cNvGrpSpPr/>
          <p:nvPr/>
        </p:nvGrpSpPr>
        <p:grpSpPr bwMode="auto">
          <a:xfrm>
            <a:off x="7224295" y="1604040"/>
            <a:ext cx="203174" cy="3429794"/>
            <a:chOff x="3810000" y="438150"/>
            <a:chExt cx="304800" cy="4095750"/>
          </a:xfrm>
        </p:grpSpPr>
        <p:sp>
          <p:nvSpPr>
            <p:cNvPr id="90" name="矩形 89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91" name="直接连接符 90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组合 500"/>
          <p:cNvGrpSpPr/>
          <p:nvPr/>
        </p:nvGrpSpPr>
        <p:grpSpPr bwMode="auto">
          <a:xfrm>
            <a:off x="7021120" y="1604040"/>
            <a:ext cx="203174" cy="3429794"/>
            <a:chOff x="3810000" y="438150"/>
            <a:chExt cx="304800" cy="4095750"/>
          </a:xfrm>
        </p:grpSpPr>
        <p:sp>
          <p:nvSpPr>
            <p:cNvPr id="95" name="矩形 94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96" name="直接连接符 95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组合 500"/>
          <p:cNvGrpSpPr/>
          <p:nvPr/>
        </p:nvGrpSpPr>
        <p:grpSpPr bwMode="auto">
          <a:xfrm>
            <a:off x="6817948" y="1604040"/>
            <a:ext cx="203174" cy="3429794"/>
            <a:chOff x="3810000" y="438150"/>
            <a:chExt cx="304800" cy="4095750"/>
          </a:xfrm>
        </p:grpSpPr>
        <p:sp>
          <p:nvSpPr>
            <p:cNvPr id="100" name="矩形 99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组合 500"/>
          <p:cNvGrpSpPr/>
          <p:nvPr/>
        </p:nvGrpSpPr>
        <p:grpSpPr bwMode="auto">
          <a:xfrm>
            <a:off x="6614775" y="1604040"/>
            <a:ext cx="203174" cy="3429794"/>
            <a:chOff x="3810000" y="438150"/>
            <a:chExt cx="304800" cy="4095750"/>
          </a:xfrm>
        </p:grpSpPr>
        <p:sp>
          <p:nvSpPr>
            <p:cNvPr id="105" name="矩形 104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106" name="直接连接符 105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组合 500"/>
          <p:cNvGrpSpPr/>
          <p:nvPr/>
        </p:nvGrpSpPr>
        <p:grpSpPr bwMode="auto">
          <a:xfrm>
            <a:off x="6411600" y="1604040"/>
            <a:ext cx="203174" cy="3429794"/>
            <a:chOff x="3810000" y="438150"/>
            <a:chExt cx="304800" cy="4095750"/>
          </a:xfrm>
        </p:grpSpPr>
        <p:sp>
          <p:nvSpPr>
            <p:cNvPr id="110" name="矩形 109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111" name="直接连接符 110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组合 500"/>
          <p:cNvGrpSpPr/>
          <p:nvPr/>
        </p:nvGrpSpPr>
        <p:grpSpPr bwMode="auto">
          <a:xfrm>
            <a:off x="6208428" y="1604040"/>
            <a:ext cx="203174" cy="3429794"/>
            <a:chOff x="3810000" y="438150"/>
            <a:chExt cx="304800" cy="4095750"/>
          </a:xfrm>
        </p:grpSpPr>
        <p:sp>
          <p:nvSpPr>
            <p:cNvPr id="115" name="矩形 114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116" name="直接连接符 115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组合 500"/>
          <p:cNvGrpSpPr/>
          <p:nvPr/>
        </p:nvGrpSpPr>
        <p:grpSpPr bwMode="auto">
          <a:xfrm>
            <a:off x="6005253" y="1604040"/>
            <a:ext cx="203174" cy="3429794"/>
            <a:chOff x="3810000" y="438150"/>
            <a:chExt cx="304800" cy="4095750"/>
          </a:xfrm>
        </p:grpSpPr>
        <p:sp>
          <p:nvSpPr>
            <p:cNvPr id="120" name="矩形 119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121" name="直接连接符 120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组合 500"/>
          <p:cNvGrpSpPr/>
          <p:nvPr/>
        </p:nvGrpSpPr>
        <p:grpSpPr bwMode="auto">
          <a:xfrm>
            <a:off x="5802080" y="1604040"/>
            <a:ext cx="203174" cy="3429794"/>
            <a:chOff x="3810000" y="438150"/>
            <a:chExt cx="304800" cy="4095750"/>
          </a:xfrm>
        </p:grpSpPr>
        <p:sp>
          <p:nvSpPr>
            <p:cNvPr id="125" name="矩形 124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126" name="直接连接符 125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组合 500"/>
          <p:cNvGrpSpPr/>
          <p:nvPr/>
        </p:nvGrpSpPr>
        <p:grpSpPr bwMode="auto">
          <a:xfrm>
            <a:off x="5598906" y="1604040"/>
            <a:ext cx="203174" cy="3429794"/>
            <a:chOff x="3810000" y="438150"/>
            <a:chExt cx="304800" cy="4095750"/>
          </a:xfrm>
        </p:grpSpPr>
        <p:sp>
          <p:nvSpPr>
            <p:cNvPr id="130" name="矩形 129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131" name="直接连接符 130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组合 500"/>
          <p:cNvGrpSpPr/>
          <p:nvPr/>
        </p:nvGrpSpPr>
        <p:grpSpPr bwMode="auto">
          <a:xfrm>
            <a:off x="5395733" y="1604040"/>
            <a:ext cx="203174" cy="3429794"/>
            <a:chOff x="3810000" y="438150"/>
            <a:chExt cx="304800" cy="4095750"/>
          </a:xfrm>
        </p:grpSpPr>
        <p:sp>
          <p:nvSpPr>
            <p:cNvPr id="135" name="矩形 134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136" name="直接连接符 135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组合 500"/>
          <p:cNvGrpSpPr/>
          <p:nvPr/>
        </p:nvGrpSpPr>
        <p:grpSpPr bwMode="auto">
          <a:xfrm>
            <a:off x="5192558" y="1604040"/>
            <a:ext cx="203174" cy="3429794"/>
            <a:chOff x="3810000" y="438150"/>
            <a:chExt cx="304800" cy="4095750"/>
          </a:xfrm>
        </p:grpSpPr>
        <p:sp>
          <p:nvSpPr>
            <p:cNvPr id="140" name="矩形 139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141" name="直接连接符 140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500"/>
          <p:cNvGrpSpPr/>
          <p:nvPr/>
        </p:nvGrpSpPr>
        <p:grpSpPr bwMode="auto">
          <a:xfrm>
            <a:off x="4989386" y="1604040"/>
            <a:ext cx="203174" cy="3429794"/>
            <a:chOff x="3810000" y="438150"/>
            <a:chExt cx="304800" cy="4095750"/>
          </a:xfrm>
        </p:grpSpPr>
        <p:sp>
          <p:nvSpPr>
            <p:cNvPr id="145" name="矩形 144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146" name="直接连接符 145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组合 500"/>
          <p:cNvGrpSpPr/>
          <p:nvPr/>
        </p:nvGrpSpPr>
        <p:grpSpPr bwMode="auto">
          <a:xfrm>
            <a:off x="4786211" y="1604040"/>
            <a:ext cx="203174" cy="3429794"/>
            <a:chOff x="3810000" y="438150"/>
            <a:chExt cx="304800" cy="4095750"/>
          </a:xfrm>
        </p:grpSpPr>
        <p:sp>
          <p:nvSpPr>
            <p:cNvPr id="150" name="矩形 149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151" name="直接连接符 150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组合 500"/>
          <p:cNvGrpSpPr/>
          <p:nvPr/>
        </p:nvGrpSpPr>
        <p:grpSpPr bwMode="auto">
          <a:xfrm>
            <a:off x="4583038" y="1604040"/>
            <a:ext cx="203174" cy="3429794"/>
            <a:chOff x="3810000" y="438150"/>
            <a:chExt cx="304800" cy="4095750"/>
          </a:xfrm>
        </p:grpSpPr>
        <p:sp>
          <p:nvSpPr>
            <p:cNvPr id="155" name="矩形 154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组合 276"/>
          <p:cNvGrpSpPr/>
          <p:nvPr/>
        </p:nvGrpSpPr>
        <p:grpSpPr bwMode="auto">
          <a:xfrm>
            <a:off x="7630642" y="1212367"/>
            <a:ext cx="1015868" cy="4151744"/>
            <a:chOff x="5791200" y="895350"/>
            <a:chExt cx="838200" cy="3867150"/>
          </a:xfrm>
        </p:grpSpPr>
        <p:grpSp>
          <p:nvGrpSpPr>
            <p:cNvPr id="160" name="组合 168"/>
            <p:cNvGrpSpPr/>
            <p:nvPr/>
          </p:nvGrpSpPr>
          <p:grpSpPr bwMode="auto">
            <a:xfrm>
              <a:off x="5867400" y="1123950"/>
              <a:ext cx="228600" cy="3409950"/>
              <a:chOff x="3810000" y="438150"/>
              <a:chExt cx="304800" cy="4095750"/>
            </a:xfrm>
          </p:grpSpPr>
          <p:sp>
            <p:nvSpPr>
              <p:cNvPr id="188" name="矩形 187"/>
              <p:cNvSpPr/>
              <p:nvPr/>
            </p:nvSpPr>
            <p:spPr>
              <a:xfrm>
                <a:off x="3810846" y="438337"/>
                <a:ext cx="305013" cy="4095377"/>
              </a:xfrm>
              <a:prstGeom prst="rect">
                <a:avLst/>
              </a:prstGeom>
              <a:gradFill flip="none" rotWithShape="1">
                <a:gsLst>
                  <a:gs pos="2000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3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89" name="直接连接符 188"/>
              <p:cNvCxnSpPr/>
              <p:nvPr/>
            </p:nvCxnSpPr>
            <p:spPr>
              <a:xfrm>
                <a:off x="3810846" y="679938"/>
                <a:ext cx="15367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连接符 189"/>
              <p:cNvCxnSpPr/>
              <p:nvPr/>
            </p:nvCxnSpPr>
            <p:spPr>
              <a:xfrm>
                <a:off x="3810846" y="4330010"/>
                <a:ext cx="228177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接连接符 190"/>
              <p:cNvCxnSpPr/>
              <p:nvPr/>
            </p:nvCxnSpPr>
            <p:spPr>
              <a:xfrm>
                <a:off x="4039023" y="679938"/>
                <a:ext cx="76836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组合 165"/>
            <p:cNvGrpSpPr/>
            <p:nvPr/>
          </p:nvGrpSpPr>
          <p:grpSpPr bwMode="auto">
            <a:xfrm>
              <a:off x="5791200" y="895350"/>
              <a:ext cx="838200" cy="3867150"/>
              <a:chOff x="381000" y="1143000"/>
              <a:chExt cx="838200" cy="3867150"/>
            </a:xfrm>
          </p:grpSpPr>
          <p:grpSp>
            <p:nvGrpSpPr>
              <p:cNvPr id="163" name="组合 122"/>
              <p:cNvGrpSpPr/>
              <p:nvPr/>
            </p:nvGrpSpPr>
            <p:grpSpPr bwMode="auto">
              <a:xfrm flipH="1">
                <a:off x="685800" y="1276350"/>
                <a:ext cx="228600" cy="3352800"/>
                <a:chOff x="3810000" y="438150"/>
                <a:chExt cx="304800" cy="4095750"/>
              </a:xfrm>
            </p:grpSpPr>
            <p:sp>
              <p:nvSpPr>
                <p:cNvPr id="184" name="矩形 183"/>
                <p:cNvSpPr/>
                <p:nvPr/>
              </p:nvSpPr>
              <p:spPr>
                <a:xfrm>
                  <a:off x="3811057" y="439064"/>
                  <a:ext cx="302684" cy="4095324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FF9933">
                        <a:shade val="30000"/>
                        <a:satMod val="115000"/>
                      </a:srgbClr>
                    </a:gs>
                    <a:gs pos="50000">
                      <a:srgbClr val="FF9933">
                        <a:shade val="67500"/>
                        <a:satMod val="115000"/>
                      </a:srgbClr>
                    </a:gs>
                    <a:gs pos="100000">
                      <a:srgbClr val="FF9933">
                        <a:shade val="100000"/>
                        <a:satMod val="115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30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185" name="直接连接符 184"/>
                <p:cNvCxnSpPr/>
                <p:nvPr/>
              </p:nvCxnSpPr>
              <p:spPr>
                <a:xfrm>
                  <a:off x="3811057" y="679965"/>
                  <a:ext cx="151343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直接连接符 185"/>
                <p:cNvCxnSpPr/>
                <p:nvPr/>
              </p:nvCxnSpPr>
              <p:spPr>
                <a:xfrm>
                  <a:off x="3811057" y="4329620"/>
                  <a:ext cx="225849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直接连接符 186"/>
                <p:cNvCxnSpPr/>
                <p:nvPr/>
              </p:nvCxnSpPr>
              <p:spPr>
                <a:xfrm>
                  <a:off x="4036907" y="679965"/>
                  <a:ext cx="76834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组合 133"/>
              <p:cNvGrpSpPr/>
              <p:nvPr/>
            </p:nvGrpSpPr>
            <p:grpSpPr>
              <a:xfrm flipH="1">
                <a:off x="914400" y="1143000"/>
                <a:ext cx="152400" cy="3714750"/>
                <a:chOff x="3810000" y="438150"/>
                <a:chExt cx="304800" cy="4095750"/>
              </a:xfrm>
              <a:scene3d>
                <a:camera prst="orthographicFront">
                  <a:rot lat="1500000" lon="1800000" rev="0"/>
                </a:camera>
                <a:lightRig rig="threePt" dir="t"/>
              </a:scene3d>
            </p:grpSpPr>
            <p:sp>
              <p:nvSpPr>
                <p:cNvPr id="180" name="矩形 179"/>
                <p:cNvSpPr/>
                <p:nvPr/>
              </p:nvSpPr>
              <p:spPr>
                <a:xfrm>
                  <a:off x="3810000" y="438150"/>
                  <a:ext cx="304800" cy="4095750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FF9933">
                        <a:shade val="30000"/>
                        <a:satMod val="115000"/>
                      </a:srgbClr>
                    </a:gs>
                    <a:gs pos="50000">
                      <a:srgbClr val="FF9933">
                        <a:shade val="67500"/>
                        <a:satMod val="115000"/>
                      </a:srgbClr>
                    </a:gs>
                    <a:gs pos="100000">
                      <a:srgbClr val="FF9933">
                        <a:shade val="100000"/>
                        <a:satMod val="115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30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181" name="直接连接符 180"/>
                <p:cNvCxnSpPr/>
                <p:nvPr/>
              </p:nvCxnSpPr>
              <p:spPr>
                <a:xfrm>
                  <a:off x="3810000" y="680172"/>
                  <a:ext cx="1524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直接连接符 181"/>
                <p:cNvCxnSpPr/>
                <p:nvPr/>
              </p:nvCxnSpPr>
              <p:spPr>
                <a:xfrm>
                  <a:off x="3810000" y="4329113"/>
                  <a:ext cx="2286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直接连接符 182"/>
                <p:cNvCxnSpPr/>
                <p:nvPr/>
              </p:nvCxnSpPr>
              <p:spPr>
                <a:xfrm>
                  <a:off x="4038600" y="680172"/>
                  <a:ext cx="762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" name="组合 138"/>
              <p:cNvGrpSpPr/>
              <p:nvPr/>
            </p:nvGrpSpPr>
            <p:grpSpPr>
              <a:xfrm flipH="1">
                <a:off x="990600" y="1143000"/>
                <a:ext cx="228600" cy="3867150"/>
                <a:chOff x="3810000" y="438150"/>
                <a:chExt cx="304800" cy="4095750"/>
              </a:xfrm>
              <a:scene3d>
                <a:camera prst="orthographicFront">
                  <a:rot lat="1800000" lon="3600000" rev="0"/>
                </a:camera>
                <a:lightRig rig="threePt" dir="t"/>
              </a:scene3d>
            </p:grpSpPr>
            <p:sp>
              <p:nvSpPr>
                <p:cNvPr id="176" name="矩形 175"/>
                <p:cNvSpPr/>
                <p:nvPr/>
              </p:nvSpPr>
              <p:spPr>
                <a:xfrm>
                  <a:off x="3810000" y="438150"/>
                  <a:ext cx="304800" cy="4095750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FF9933">
                        <a:shade val="30000"/>
                        <a:satMod val="115000"/>
                      </a:srgbClr>
                    </a:gs>
                    <a:gs pos="50000">
                      <a:srgbClr val="FF9933">
                        <a:shade val="67500"/>
                        <a:satMod val="115000"/>
                      </a:srgbClr>
                    </a:gs>
                    <a:gs pos="100000">
                      <a:srgbClr val="FF9933">
                        <a:shade val="100000"/>
                        <a:satMod val="115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30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177" name="直接连接符 176"/>
                <p:cNvCxnSpPr/>
                <p:nvPr/>
              </p:nvCxnSpPr>
              <p:spPr>
                <a:xfrm>
                  <a:off x="3810000" y="680172"/>
                  <a:ext cx="1524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接连接符 177"/>
                <p:cNvCxnSpPr/>
                <p:nvPr/>
              </p:nvCxnSpPr>
              <p:spPr>
                <a:xfrm>
                  <a:off x="3810000" y="4329113"/>
                  <a:ext cx="2286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接连接符 178"/>
                <p:cNvCxnSpPr/>
                <p:nvPr/>
              </p:nvCxnSpPr>
              <p:spPr>
                <a:xfrm>
                  <a:off x="4038600" y="680172"/>
                  <a:ext cx="762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组合 144"/>
              <p:cNvGrpSpPr/>
              <p:nvPr/>
            </p:nvGrpSpPr>
            <p:grpSpPr>
              <a:xfrm>
                <a:off x="533400" y="1200150"/>
                <a:ext cx="228600" cy="3505200"/>
                <a:chOff x="3810000" y="438150"/>
                <a:chExt cx="304800" cy="4095750"/>
              </a:xfrm>
              <a:scene3d>
                <a:camera prst="orthographicFront">
                  <a:rot lat="1200000" lon="7800000" rev="0"/>
                </a:camera>
                <a:lightRig rig="threePt" dir="t"/>
              </a:scene3d>
            </p:grpSpPr>
            <p:sp>
              <p:nvSpPr>
                <p:cNvPr id="172" name="矩形 171"/>
                <p:cNvSpPr/>
                <p:nvPr/>
              </p:nvSpPr>
              <p:spPr>
                <a:xfrm>
                  <a:off x="3810000" y="438150"/>
                  <a:ext cx="304800" cy="4095750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FF9933">
                        <a:shade val="30000"/>
                        <a:satMod val="115000"/>
                      </a:srgbClr>
                    </a:gs>
                    <a:gs pos="50000">
                      <a:srgbClr val="FF9933">
                        <a:shade val="67500"/>
                        <a:satMod val="115000"/>
                      </a:srgbClr>
                    </a:gs>
                    <a:gs pos="100000">
                      <a:srgbClr val="FF9933">
                        <a:shade val="100000"/>
                        <a:satMod val="115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30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3810000" y="680172"/>
                  <a:ext cx="1524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>
                  <a:off x="3810000" y="4329113"/>
                  <a:ext cx="2286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>
                  <a:off x="4038600" y="680172"/>
                  <a:ext cx="762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组合 160"/>
              <p:cNvGrpSpPr/>
              <p:nvPr/>
            </p:nvGrpSpPr>
            <p:grpSpPr>
              <a:xfrm>
                <a:off x="381000" y="1276350"/>
                <a:ext cx="228600" cy="3505200"/>
                <a:chOff x="3810000" y="438150"/>
                <a:chExt cx="304800" cy="4095750"/>
              </a:xfrm>
              <a:scene3d>
                <a:camera prst="orthographicFront">
                  <a:rot lat="1200000" lon="6600000" rev="0"/>
                </a:camera>
                <a:lightRig rig="threePt" dir="t"/>
              </a:scene3d>
            </p:grpSpPr>
            <p:sp>
              <p:nvSpPr>
                <p:cNvPr id="168" name="矩形 167"/>
                <p:cNvSpPr/>
                <p:nvPr/>
              </p:nvSpPr>
              <p:spPr>
                <a:xfrm>
                  <a:off x="3810000" y="438150"/>
                  <a:ext cx="304800" cy="4095750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FF9933">
                        <a:shade val="30000"/>
                        <a:satMod val="115000"/>
                      </a:srgbClr>
                    </a:gs>
                    <a:gs pos="50000">
                      <a:srgbClr val="FF9933">
                        <a:shade val="67500"/>
                        <a:satMod val="115000"/>
                      </a:srgbClr>
                    </a:gs>
                    <a:gs pos="100000">
                      <a:srgbClr val="FF9933">
                        <a:shade val="100000"/>
                        <a:satMod val="115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30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3810000" y="680172"/>
                  <a:ext cx="1524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3810000" y="4329113"/>
                  <a:ext cx="2286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4038600" y="680172"/>
                  <a:ext cx="762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2" name="椭圆 161"/>
            <p:cNvSpPr/>
            <p:nvPr/>
          </p:nvSpPr>
          <p:spPr>
            <a:xfrm>
              <a:off x="5868035" y="4324709"/>
              <a:ext cx="684530" cy="305665"/>
            </a:xfrm>
            <a:prstGeom prst="ellipse">
              <a:avLst/>
            </a:prstGeom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2" name="组合 174"/>
          <p:cNvGrpSpPr/>
          <p:nvPr/>
        </p:nvGrpSpPr>
        <p:grpSpPr bwMode="auto">
          <a:xfrm>
            <a:off x="6925885" y="1201781"/>
            <a:ext cx="1032799" cy="4162330"/>
            <a:chOff x="5791200" y="895350"/>
            <a:chExt cx="838200" cy="3867150"/>
          </a:xfrm>
        </p:grpSpPr>
        <p:grpSp>
          <p:nvGrpSpPr>
            <p:cNvPr id="193" name="组合 168"/>
            <p:cNvGrpSpPr/>
            <p:nvPr/>
          </p:nvGrpSpPr>
          <p:grpSpPr bwMode="auto">
            <a:xfrm>
              <a:off x="5867400" y="1123950"/>
              <a:ext cx="228600" cy="3409950"/>
              <a:chOff x="3810000" y="438150"/>
              <a:chExt cx="304800" cy="4095750"/>
            </a:xfrm>
          </p:grpSpPr>
          <p:sp>
            <p:nvSpPr>
              <p:cNvPr id="221" name="矩形 220"/>
              <p:cNvSpPr/>
              <p:nvPr/>
            </p:nvSpPr>
            <p:spPr>
              <a:xfrm>
                <a:off x="3809168" y="437638"/>
                <a:ext cx="304591" cy="4096774"/>
              </a:xfrm>
              <a:prstGeom prst="rect">
                <a:avLst/>
              </a:prstGeom>
              <a:gradFill flip="none" rotWithShape="1">
                <a:gsLst>
                  <a:gs pos="2000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3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22" name="直接连接符 221"/>
              <p:cNvCxnSpPr/>
              <p:nvPr/>
            </p:nvCxnSpPr>
            <p:spPr>
              <a:xfrm>
                <a:off x="3809168" y="678625"/>
                <a:ext cx="15344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直接连接符 222"/>
              <p:cNvCxnSpPr/>
              <p:nvPr/>
            </p:nvCxnSpPr>
            <p:spPr>
              <a:xfrm>
                <a:off x="3809168" y="4328865"/>
                <a:ext cx="229016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直接连接符 223"/>
              <p:cNvCxnSpPr/>
              <p:nvPr/>
            </p:nvCxnSpPr>
            <p:spPr>
              <a:xfrm>
                <a:off x="4038184" y="678625"/>
                <a:ext cx="75575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组合 165"/>
            <p:cNvGrpSpPr/>
            <p:nvPr/>
          </p:nvGrpSpPr>
          <p:grpSpPr bwMode="auto">
            <a:xfrm>
              <a:off x="5791200" y="895350"/>
              <a:ext cx="838200" cy="3867150"/>
              <a:chOff x="381000" y="1143000"/>
              <a:chExt cx="838200" cy="3867150"/>
            </a:xfrm>
          </p:grpSpPr>
          <p:grpSp>
            <p:nvGrpSpPr>
              <p:cNvPr id="196" name="组合 122"/>
              <p:cNvGrpSpPr/>
              <p:nvPr/>
            </p:nvGrpSpPr>
            <p:grpSpPr bwMode="auto">
              <a:xfrm flipH="1">
                <a:off x="685800" y="1276350"/>
                <a:ext cx="228600" cy="3352800"/>
                <a:chOff x="3810000" y="438150"/>
                <a:chExt cx="304800" cy="4095750"/>
              </a:xfrm>
            </p:grpSpPr>
            <p:sp>
              <p:nvSpPr>
                <p:cNvPr id="217" name="矩形 216"/>
                <p:cNvSpPr/>
                <p:nvPr/>
              </p:nvSpPr>
              <p:spPr>
                <a:xfrm>
                  <a:off x="3808960" y="438646"/>
                  <a:ext cx="306882" cy="4094519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FF9933">
                        <a:shade val="30000"/>
                        <a:satMod val="115000"/>
                      </a:srgbClr>
                    </a:gs>
                    <a:gs pos="50000">
                      <a:srgbClr val="FF9933">
                        <a:shade val="67500"/>
                        <a:satMod val="115000"/>
                      </a:srgbClr>
                    </a:gs>
                    <a:gs pos="100000">
                      <a:srgbClr val="FF9933">
                        <a:shade val="100000"/>
                        <a:satMod val="115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30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218" name="直接连接符 217"/>
                <p:cNvCxnSpPr/>
                <p:nvPr/>
              </p:nvCxnSpPr>
              <p:spPr>
                <a:xfrm>
                  <a:off x="3808960" y="678935"/>
                  <a:ext cx="15344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直接连接符 218"/>
                <p:cNvCxnSpPr/>
                <p:nvPr/>
              </p:nvCxnSpPr>
              <p:spPr>
                <a:xfrm>
                  <a:off x="3808960" y="4328921"/>
                  <a:ext cx="229016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直接连接符 219"/>
                <p:cNvCxnSpPr/>
                <p:nvPr/>
              </p:nvCxnSpPr>
              <p:spPr>
                <a:xfrm>
                  <a:off x="4037976" y="678935"/>
                  <a:ext cx="77866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组合 133"/>
              <p:cNvGrpSpPr/>
              <p:nvPr/>
            </p:nvGrpSpPr>
            <p:grpSpPr>
              <a:xfrm flipH="1">
                <a:off x="914400" y="1143000"/>
                <a:ext cx="152400" cy="3714750"/>
                <a:chOff x="3810000" y="438150"/>
                <a:chExt cx="304800" cy="4095750"/>
              </a:xfrm>
              <a:scene3d>
                <a:camera prst="orthographicFront">
                  <a:rot lat="1500000" lon="1800000" rev="0"/>
                </a:camera>
                <a:lightRig rig="threePt" dir="t"/>
              </a:scene3d>
            </p:grpSpPr>
            <p:sp>
              <p:nvSpPr>
                <p:cNvPr id="213" name="矩形 212"/>
                <p:cNvSpPr/>
                <p:nvPr/>
              </p:nvSpPr>
              <p:spPr>
                <a:xfrm>
                  <a:off x="3810000" y="438150"/>
                  <a:ext cx="304800" cy="4095750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FF9933">
                        <a:shade val="30000"/>
                        <a:satMod val="115000"/>
                      </a:srgbClr>
                    </a:gs>
                    <a:gs pos="50000">
                      <a:srgbClr val="FF9933">
                        <a:shade val="67500"/>
                        <a:satMod val="115000"/>
                      </a:srgbClr>
                    </a:gs>
                    <a:gs pos="100000">
                      <a:srgbClr val="FF9933">
                        <a:shade val="100000"/>
                        <a:satMod val="115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30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214" name="直接连接符 213"/>
                <p:cNvCxnSpPr/>
                <p:nvPr/>
              </p:nvCxnSpPr>
              <p:spPr>
                <a:xfrm>
                  <a:off x="3810000" y="680172"/>
                  <a:ext cx="1524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直接连接符 214"/>
                <p:cNvCxnSpPr/>
                <p:nvPr/>
              </p:nvCxnSpPr>
              <p:spPr>
                <a:xfrm>
                  <a:off x="3810000" y="4329113"/>
                  <a:ext cx="2286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直接连接符 215"/>
                <p:cNvCxnSpPr/>
                <p:nvPr/>
              </p:nvCxnSpPr>
              <p:spPr>
                <a:xfrm>
                  <a:off x="4038600" y="680172"/>
                  <a:ext cx="762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8" name="组合 138"/>
              <p:cNvGrpSpPr/>
              <p:nvPr/>
            </p:nvGrpSpPr>
            <p:grpSpPr>
              <a:xfrm flipH="1">
                <a:off x="990600" y="1143000"/>
                <a:ext cx="228600" cy="3867150"/>
                <a:chOff x="3810000" y="438150"/>
                <a:chExt cx="304800" cy="4095750"/>
              </a:xfrm>
              <a:scene3d>
                <a:camera prst="orthographicFront">
                  <a:rot lat="1800000" lon="3600000" rev="0"/>
                </a:camera>
                <a:lightRig rig="threePt" dir="t"/>
              </a:scene3d>
            </p:grpSpPr>
            <p:sp>
              <p:nvSpPr>
                <p:cNvPr id="209" name="矩形 208"/>
                <p:cNvSpPr/>
                <p:nvPr/>
              </p:nvSpPr>
              <p:spPr>
                <a:xfrm>
                  <a:off x="3810000" y="438150"/>
                  <a:ext cx="304800" cy="4095750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FF9933">
                        <a:shade val="30000"/>
                        <a:satMod val="115000"/>
                      </a:srgbClr>
                    </a:gs>
                    <a:gs pos="50000">
                      <a:srgbClr val="FF9933">
                        <a:shade val="67500"/>
                        <a:satMod val="115000"/>
                      </a:srgbClr>
                    </a:gs>
                    <a:gs pos="100000">
                      <a:srgbClr val="FF9933">
                        <a:shade val="100000"/>
                        <a:satMod val="115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30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210" name="直接连接符 209"/>
                <p:cNvCxnSpPr/>
                <p:nvPr/>
              </p:nvCxnSpPr>
              <p:spPr>
                <a:xfrm>
                  <a:off x="3810000" y="680172"/>
                  <a:ext cx="1524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直接连接符 210"/>
                <p:cNvCxnSpPr/>
                <p:nvPr/>
              </p:nvCxnSpPr>
              <p:spPr>
                <a:xfrm>
                  <a:off x="3810000" y="4329113"/>
                  <a:ext cx="2286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直接连接符 211"/>
                <p:cNvCxnSpPr/>
                <p:nvPr/>
              </p:nvCxnSpPr>
              <p:spPr>
                <a:xfrm>
                  <a:off x="4038600" y="680172"/>
                  <a:ext cx="762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9" name="组合 144"/>
              <p:cNvGrpSpPr/>
              <p:nvPr/>
            </p:nvGrpSpPr>
            <p:grpSpPr>
              <a:xfrm>
                <a:off x="533400" y="1200150"/>
                <a:ext cx="228600" cy="3505200"/>
                <a:chOff x="3810000" y="438150"/>
                <a:chExt cx="304800" cy="4095750"/>
              </a:xfrm>
              <a:scene3d>
                <a:camera prst="orthographicFront">
                  <a:rot lat="1200000" lon="7800000" rev="0"/>
                </a:camera>
                <a:lightRig rig="threePt" dir="t"/>
              </a:scene3d>
            </p:grpSpPr>
            <p:sp>
              <p:nvSpPr>
                <p:cNvPr id="205" name="矩形 204"/>
                <p:cNvSpPr/>
                <p:nvPr/>
              </p:nvSpPr>
              <p:spPr>
                <a:xfrm>
                  <a:off x="3810000" y="438150"/>
                  <a:ext cx="304800" cy="4095750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FF9933">
                        <a:shade val="30000"/>
                        <a:satMod val="115000"/>
                      </a:srgbClr>
                    </a:gs>
                    <a:gs pos="50000">
                      <a:srgbClr val="FF9933">
                        <a:shade val="67500"/>
                        <a:satMod val="115000"/>
                      </a:srgbClr>
                    </a:gs>
                    <a:gs pos="100000">
                      <a:srgbClr val="FF9933">
                        <a:shade val="100000"/>
                        <a:satMod val="115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30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206" name="直接连接符 205"/>
                <p:cNvCxnSpPr/>
                <p:nvPr/>
              </p:nvCxnSpPr>
              <p:spPr>
                <a:xfrm>
                  <a:off x="3810000" y="680172"/>
                  <a:ext cx="1524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直接连接符 206"/>
                <p:cNvCxnSpPr/>
                <p:nvPr/>
              </p:nvCxnSpPr>
              <p:spPr>
                <a:xfrm>
                  <a:off x="3810000" y="4329113"/>
                  <a:ext cx="2286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直接连接符 207"/>
                <p:cNvCxnSpPr/>
                <p:nvPr/>
              </p:nvCxnSpPr>
              <p:spPr>
                <a:xfrm>
                  <a:off x="4038600" y="680172"/>
                  <a:ext cx="762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" name="组合 160"/>
              <p:cNvGrpSpPr/>
              <p:nvPr/>
            </p:nvGrpSpPr>
            <p:grpSpPr>
              <a:xfrm>
                <a:off x="381000" y="1276350"/>
                <a:ext cx="228600" cy="3505200"/>
                <a:chOff x="3810000" y="438150"/>
                <a:chExt cx="304800" cy="4095750"/>
              </a:xfrm>
              <a:scene3d>
                <a:camera prst="orthographicFront">
                  <a:rot lat="1200000" lon="6600000" rev="0"/>
                </a:camera>
                <a:lightRig rig="threePt" dir="t"/>
              </a:scene3d>
            </p:grpSpPr>
            <p:sp>
              <p:nvSpPr>
                <p:cNvPr id="201" name="矩形 200"/>
                <p:cNvSpPr/>
                <p:nvPr/>
              </p:nvSpPr>
              <p:spPr>
                <a:xfrm>
                  <a:off x="3810000" y="438150"/>
                  <a:ext cx="304800" cy="4095750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FF9933">
                        <a:shade val="30000"/>
                        <a:satMod val="115000"/>
                      </a:srgbClr>
                    </a:gs>
                    <a:gs pos="50000">
                      <a:srgbClr val="FF9933">
                        <a:shade val="67500"/>
                        <a:satMod val="115000"/>
                      </a:srgbClr>
                    </a:gs>
                    <a:gs pos="100000">
                      <a:srgbClr val="FF9933">
                        <a:shade val="100000"/>
                        <a:satMod val="115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30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202" name="直接连接符 201"/>
                <p:cNvCxnSpPr/>
                <p:nvPr/>
              </p:nvCxnSpPr>
              <p:spPr>
                <a:xfrm>
                  <a:off x="3810000" y="680172"/>
                  <a:ext cx="1524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直接连接符 202"/>
                <p:cNvCxnSpPr/>
                <p:nvPr/>
              </p:nvCxnSpPr>
              <p:spPr>
                <a:xfrm>
                  <a:off x="3810000" y="4329113"/>
                  <a:ext cx="2286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直接连接符 203"/>
                <p:cNvCxnSpPr/>
                <p:nvPr/>
              </p:nvCxnSpPr>
              <p:spPr>
                <a:xfrm>
                  <a:off x="4038600" y="680172"/>
                  <a:ext cx="762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5" name="椭圆 194"/>
            <p:cNvSpPr/>
            <p:nvPr/>
          </p:nvSpPr>
          <p:spPr>
            <a:xfrm>
              <a:off x="5868492" y="4325823"/>
              <a:ext cx="683614" cy="302920"/>
            </a:xfrm>
            <a:prstGeom prst="ellipse">
              <a:avLst/>
            </a:prstGeom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5" name="组合 335"/>
          <p:cNvGrpSpPr/>
          <p:nvPr/>
        </p:nvGrpSpPr>
        <p:grpSpPr bwMode="auto">
          <a:xfrm>
            <a:off x="7630643" y="1197546"/>
            <a:ext cx="914281" cy="4090347"/>
            <a:chOff x="3352800" y="1047750"/>
            <a:chExt cx="685800" cy="3810000"/>
          </a:xfrm>
        </p:grpSpPr>
        <p:grpSp>
          <p:nvGrpSpPr>
            <p:cNvPr id="226" name="组合 122"/>
            <p:cNvGrpSpPr/>
            <p:nvPr/>
          </p:nvGrpSpPr>
          <p:grpSpPr bwMode="auto">
            <a:xfrm flipH="1">
              <a:off x="3581400" y="1200150"/>
              <a:ext cx="207818" cy="3303251"/>
              <a:chOff x="3810000" y="438150"/>
              <a:chExt cx="304800" cy="4095750"/>
            </a:xfrm>
          </p:grpSpPr>
          <p:sp>
            <p:nvSpPr>
              <p:cNvPr id="247" name="矩形 246"/>
              <p:cNvSpPr/>
              <p:nvPr/>
            </p:nvSpPr>
            <p:spPr>
              <a:xfrm>
                <a:off x="3809787" y="437466"/>
                <a:ext cx="305013" cy="4095665"/>
              </a:xfrm>
              <a:prstGeom prst="rect">
                <a:avLst/>
              </a:prstGeom>
              <a:gradFill flip="none" rotWithShape="1">
                <a:gsLst>
                  <a:gs pos="2000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3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48" name="直接连接符 247"/>
              <p:cNvCxnSpPr/>
              <p:nvPr/>
            </p:nvCxnSpPr>
            <p:spPr>
              <a:xfrm>
                <a:off x="3809787" y="681983"/>
                <a:ext cx="151343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直接连接符 248"/>
              <p:cNvCxnSpPr/>
              <p:nvPr/>
            </p:nvCxnSpPr>
            <p:spPr>
              <a:xfrm>
                <a:off x="3809787" y="4330183"/>
                <a:ext cx="228177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直接连接符 249"/>
              <p:cNvCxnSpPr/>
              <p:nvPr/>
            </p:nvCxnSpPr>
            <p:spPr>
              <a:xfrm>
                <a:off x="4037964" y="681983"/>
                <a:ext cx="76836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7" name="组合 133"/>
            <p:cNvGrpSpPr/>
            <p:nvPr/>
          </p:nvGrpSpPr>
          <p:grpSpPr>
            <a:xfrm flipH="1">
              <a:off x="3747655" y="1047750"/>
              <a:ext cx="138545" cy="3659852"/>
              <a:chOff x="3810000" y="438150"/>
              <a:chExt cx="304800" cy="4095750"/>
            </a:xfrm>
            <a:scene3d>
              <a:camera prst="orthographicFront">
                <a:rot lat="1500000" lon="1800000" rev="0"/>
              </a:camera>
              <a:lightRig rig="threePt" dir="t"/>
            </a:scene3d>
          </p:grpSpPr>
          <p:sp>
            <p:nvSpPr>
              <p:cNvPr id="243" name="矩形 242"/>
              <p:cNvSpPr/>
              <p:nvPr/>
            </p:nvSpPr>
            <p:spPr>
              <a:xfrm>
                <a:off x="3810000" y="438150"/>
                <a:ext cx="304800" cy="4095750"/>
              </a:xfrm>
              <a:prstGeom prst="rect">
                <a:avLst/>
              </a:prstGeom>
              <a:gradFill flip="none" rotWithShape="1">
                <a:gsLst>
                  <a:gs pos="2000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3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44" name="直接连接符 243"/>
              <p:cNvCxnSpPr/>
              <p:nvPr/>
            </p:nvCxnSpPr>
            <p:spPr>
              <a:xfrm>
                <a:off x="3810000" y="680172"/>
                <a:ext cx="1524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直接连接符 244"/>
              <p:cNvCxnSpPr/>
              <p:nvPr/>
            </p:nvCxnSpPr>
            <p:spPr>
              <a:xfrm>
                <a:off x="3810000" y="4329113"/>
                <a:ext cx="2286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直接连接符 245"/>
              <p:cNvCxnSpPr/>
              <p:nvPr/>
            </p:nvCxnSpPr>
            <p:spPr>
              <a:xfrm>
                <a:off x="4038600" y="680172"/>
                <a:ext cx="762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8" name="组合 138"/>
            <p:cNvGrpSpPr/>
            <p:nvPr/>
          </p:nvGrpSpPr>
          <p:grpSpPr>
            <a:xfrm flipH="1">
              <a:off x="3830782" y="1047750"/>
              <a:ext cx="207818" cy="3810000"/>
              <a:chOff x="3810000" y="438150"/>
              <a:chExt cx="304800" cy="4095750"/>
            </a:xfrm>
            <a:scene3d>
              <a:camera prst="orthographicFront">
                <a:rot lat="1800000" lon="3600000" rev="0"/>
              </a:camera>
              <a:lightRig rig="threePt" dir="t"/>
            </a:scene3d>
          </p:grpSpPr>
          <p:sp>
            <p:nvSpPr>
              <p:cNvPr id="239" name="矩形 238"/>
              <p:cNvSpPr/>
              <p:nvPr/>
            </p:nvSpPr>
            <p:spPr>
              <a:xfrm>
                <a:off x="3810000" y="438150"/>
                <a:ext cx="304800" cy="4095750"/>
              </a:xfrm>
              <a:prstGeom prst="rect">
                <a:avLst/>
              </a:prstGeom>
              <a:gradFill flip="none" rotWithShape="1">
                <a:gsLst>
                  <a:gs pos="2000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3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40" name="直接连接符 239"/>
              <p:cNvCxnSpPr/>
              <p:nvPr/>
            </p:nvCxnSpPr>
            <p:spPr>
              <a:xfrm>
                <a:off x="3810000" y="680172"/>
                <a:ext cx="1524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接连接符 240"/>
              <p:cNvCxnSpPr/>
              <p:nvPr/>
            </p:nvCxnSpPr>
            <p:spPr>
              <a:xfrm>
                <a:off x="3810000" y="4329113"/>
                <a:ext cx="2286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直接连接符 241"/>
              <p:cNvCxnSpPr/>
              <p:nvPr/>
            </p:nvCxnSpPr>
            <p:spPr>
              <a:xfrm>
                <a:off x="4038600" y="680172"/>
                <a:ext cx="762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9" name="组合 144"/>
            <p:cNvGrpSpPr/>
            <p:nvPr/>
          </p:nvGrpSpPr>
          <p:grpSpPr>
            <a:xfrm>
              <a:off x="3352800" y="1180255"/>
              <a:ext cx="346366" cy="3453399"/>
              <a:chOff x="3606797" y="438150"/>
              <a:chExt cx="508003" cy="4095750"/>
            </a:xfrm>
            <a:scene3d>
              <a:camera prst="orthographicFront">
                <a:rot lat="1200000" lon="7800000" rev="0"/>
              </a:camera>
              <a:lightRig rig="threePt" dir="t"/>
            </a:scene3d>
          </p:grpSpPr>
          <p:sp>
            <p:nvSpPr>
              <p:cNvPr id="235" name="矩形 234"/>
              <p:cNvSpPr/>
              <p:nvPr/>
            </p:nvSpPr>
            <p:spPr>
              <a:xfrm>
                <a:off x="3606797" y="438150"/>
                <a:ext cx="304800" cy="4095750"/>
              </a:xfrm>
              <a:prstGeom prst="rect">
                <a:avLst/>
              </a:prstGeom>
              <a:gradFill flip="none" rotWithShape="1">
                <a:gsLst>
                  <a:gs pos="2000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3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36" name="直接连接符 235"/>
              <p:cNvCxnSpPr/>
              <p:nvPr/>
            </p:nvCxnSpPr>
            <p:spPr>
              <a:xfrm>
                <a:off x="3810000" y="680172"/>
                <a:ext cx="1524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直接连接符 236"/>
              <p:cNvCxnSpPr/>
              <p:nvPr/>
            </p:nvCxnSpPr>
            <p:spPr>
              <a:xfrm>
                <a:off x="3810000" y="4329113"/>
                <a:ext cx="2286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直接连接符 237"/>
              <p:cNvCxnSpPr/>
              <p:nvPr/>
            </p:nvCxnSpPr>
            <p:spPr>
              <a:xfrm>
                <a:off x="4038600" y="680172"/>
                <a:ext cx="762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0" name="组合 160"/>
            <p:cNvGrpSpPr/>
            <p:nvPr/>
          </p:nvGrpSpPr>
          <p:grpSpPr>
            <a:xfrm>
              <a:off x="3352800" y="1255329"/>
              <a:ext cx="207818" cy="3453399"/>
              <a:chOff x="3810000" y="438150"/>
              <a:chExt cx="304800" cy="4095750"/>
            </a:xfrm>
            <a:scene3d>
              <a:camera prst="orthographicFront">
                <a:rot lat="1200000" lon="6600000" rev="0"/>
              </a:camera>
              <a:lightRig rig="threePt" dir="t"/>
            </a:scene3d>
          </p:grpSpPr>
          <p:sp>
            <p:nvSpPr>
              <p:cNvPr id="231" name="矩形 230"/>
              <p:cNvSpPr/>
              <p:nvPr/>
            </p:nvSpPr>
            <p:spPr>
              <a:xfrm>
                <a:off x="3810000" y="438150"/>
                <a:ext cx="304800" cy="4095750"/>
              </a:xfrm>
              <a:prstGeom prst="rect">
                <a:avLst/>
              </a:prstGeom>
              <a:gradFill flip="none" rotWithShape="1">
                <a:gsLst>
                  <a:gs pos="2000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3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32" name="直接连接符 231"/>
              <p:cNvCxnSpPr/>
              <p:nvPr/>
            </p:nvCxnSpPr>
            <p:spPr>
              <a:xfrm>
                <a:off x="3810000" y="680172"/>
                <a:ext cx="1524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直接连接符 232"/>
              <p:cNvCxnSpPr/>
              <p:nvPr/>
            </p:nvCxnSpPr>
            <p:spPr>
              <a:xfrm>
                <a:off x="3810000" y="4329113"/>
                <a:ext cx="2286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直接连接符 233"/>
              <p:cNvCxnSpPr/>
              <p:nvPr/>
            </p:nvCxnSpPr>
            <p:spPr>
              <a:xfrm>
                <a:off x="4038600" y="680172"/>
                <a:ext cx="762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1" name="组合 275"/>
          <p:cNvGrpSpPr/>
          <p:nvPr/>
        </p:nvGrpSpPr>
        <p:grpSpPr bwMode="auto">
          <a:xfrm>
            <a:off x="7021123" y="1197546"/>
            <a:ext cx="1005286" cy="4100933"/>
            <a:chOff x="5410200" y="895350"/>
            <a:chExt cx="741218" cy="3810000"/>
          </a:xfrm>
        </p:grpSpPr>
        <p:grpSp>
          <p:nvGrpSpPr>
            <p:cNvPr id="252" name="组合 122"/>
            <p:cNvGrpSpPr/>
            <p:nvPr/>
          </p:nvGrpSpPr>
          <p:grpSpPr bwMode="auto">
            <a:xfrm flipH="1">
              <a:off x="5659582" y="1026729"/>
              <a:ext cx="207818" cy="3303251"/>
              <a:chOff x="3810000" y="438150"/>
              <a:chExt cx="304800" cy="4095750"/>
            </a:xfrm>
          </p:grpSpPr>
          <p:sp>
            <p:nvSpPr>
              <p:cNvPr id="273" name="矩形 272"/>
              <p:cNvSpPr/>
              <p:nvPr/>
            </p:nvSpPr>
            <p:spPr>
              <a:xfrm>
                <a:off x="3809978" y="438655"/>
                <a:ext cx="304395" cy="4094848"/>
              </a:xfrm>
              <a:prstGeom prst="rect">
                <a:avLst/>
              </a:prstGeom>
              <a:gradFill flip="none" rotWithShape="1">
                <a:gsLst>
                  <a:gs pos="2000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3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74" name="直接连接符 273"/>
              <p:cNvCxnSpPr/>
              <p:nvPr/>
            </p:nvCxnSpPr>
            <p:spPr>
              <a:xfrm>
                <a:off x="3809978" y="680102"/>
                <a:ext cx="151053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直接连接符 274"/>
              <p:cNvCxnSpPr/>
              <p:nvPr/>
            </p:nvCxnSpPr>
            <p:spPr>
              <a:xfrm>
                <a:off x="3809978" y="4331079"/>
                <a:ext cx="228868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直接连接符 275"/>
              <p:cNvCxnSpPr/>
              <p:nvPr/>
            </p:nvCxnSpPr>
            <p:spPr>
              <a:xfrm>
                <a:off x="4038846" y="680102"/>
                <a:ext cx="75527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3" name="组合 133"/>
            <p:cNvGrpSpPr/>
            <p:nvPr/>
          </p:nvGrpSpPr>
          <p:grpSpPr>
            <a:xfrm flipH="1">
              <a:off x="5867400" y="895350"/>
              <a:ext cx="138545" cy="3659852"/>
              <a:chOff x="3810000" y="438150"/>
              <a:chExt cx="304800" cy="4095750"/>
            </a:xfrm>
            <a:scene3d>
              <a:camera prst="orthographicFront">
                <a:rot lat="1500000" lon="1800000" rev="0"/>
              </a:camera>
              <a:lightRig rig="threePt" dir="t"/>
            </a:scene3d>
          </p:grpSpPr>
          <p:sp>
            <p:nvSpPr>
              <p:cNvPr id="269" name="矩形 268"/>
              <p:cNvSpPr/>
              <p:nvPr/>
            </p:nvSpPr>
            <p:spPr>
              <a:xfrm>
                <a:off x="3810000" y="438150"/>
                <a:ext cx="304800" cy="4095750"/>
              </a:xfrm>
              <a:prstGeom prst="rect">
                <a:avLst/>
              </a:prstGeom>
              <a:gradFill flip="none" rotWithShape="1">
                <a:gsLst>
                  <a:gs pos="2000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3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70" name="直接连接符 269"/>
              <p:cNvCxnSpPr/>
              <p:nvPr/>
            </p:nvCxnSpPr>
            <p:spPr>
              <a:xfrm>
                <a:off x="3810000" y="680172"/>
                <a:ext cx="1524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接连接符 270"/>
              <p:cNvCxnSpPr/>
              <p:nvPr/>
            </p:nvCxnSpPr>
            <p:spPr>
              <a:xfrm>
                <a:off x="3810000" y="4329113"/>
                <a:ext cx="2286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直接连接符 271"/>
              <p:cNvCxnSpPr/>
              <p:nvPr/>
            </p:nvCxnSpPr>
            <p:spPr>
              <a:xfrm>
                <a:off x="4038600" y="680172"/>
                <a:ext cx="762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4" name="组合 138"/>
            <p:cNvGrpSpPr/>
            <p:nvPr/>
          </p:nvGrpSpPr>
          <p:grpSpPr>
            <a:xfrm flipH="1">
              <a:off x="5943600" y="895350"/>
              <a:ext cx="207818" cy="3810000"/>
              <a:chOff x="3810000" y="438150"/>
              <a:chExt cx="304800" cy="4095750"/>
            </a:xfrm>
            <a:scene3d>
              <a:camera prst="orthographicFront">
                <a:rot lat="1800000" lon="3600000" rev="0"/>
              </a:camera>
              <a:lightRig rig="threePt" dir="t"/>
            </a:scene3d>
          </p:grpSpPr>
          <p:sp>
            <p:nvSpPr>
              <p:cNvPr id="265" name="矩形 264"/>
              <p:cNvSpPr/>
              <p:nvPr/>
            </p:nvSpPr>
            <p:spPr>
              <a:xfrm>
                <a:off x="3810000" y="438150"/>
                <a:ext cx="304800" cy="4095750"/>
              </a:xfrm>
              <a:prstGeom prst="rect">
                <a:avLst/>
              </a:prstGeom>
              <a:gradFill flip="none" rotWithShape="1">
                <a:gsLst>
                  <a:gs pos="2000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3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66" name="直接连接符 265"/>
              <p:cNvCxnSpPr/>
              <p:nvPr/>
            </p:nvCxnSpPr>
            <p:spPr>
              <a:xfrm>
                <a:off x="3810000" y="680172"/>
                <a:ext cx="1524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直接连接符 266"/>
              <p:cNvCxnSpPr/>
              <p:nvPr/>
            </p:nvCxnSpPr>
            <p:spPr>
              <a:xfrm>
                <a:off x="3810000" y="4329113"/>
                <a:ext cx="2286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直接连接符 267"/>
              <p:cNvCxnSpPr/>
              <p:nvPr/>
            </p:nvCxnSpPr>
            <p:spPr>
              <a:xfrm>
                <a:off x="4038600" y="680172"/>
                <a:ext cx="762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5" name="组合 144"/>
            <p:cNvGrpSpPr/>
            <p:nvPr/>
          </p:nvGrpSpPr>
          <p:grpSpPr>
            <a:xfrm>
              <a:off x="5410202" y="951655"/>
              <a:ext cx="346366" cy="3453399"/>
              <a:chOff x="3606797" y="438150"/>
              <a:chExt cx="508003" cy="4095750"/>
            </a:xfrm>
            <a:scene3d>
              <a:camera prst="orthographicFront">
                <a:rot lat="1200000" lon="7800000" rev="0"/>
              </a:camera>
              <a:lightRig rig="threePt" dir="t"/>
            </a:scene3d>
          </p:grpSpPr>
          <p:sp>
            <p:nvSpPr>
              <p:cNvPr id="261" name="矩形 260"/>
              <p:cNvSpPr/>
              <p:nvPr/>
            </p:nvSpPr>
            <p:spPr>
              <a:xfrm>
                <a:off x="3606797" y="438150"/>
                <a:ext cx="304800" cy="4095750"/>
              </a:xfrm>
              <a:prstGeom prst="rect">
                <a:avLst/>
              </a:prstGeom>
              <a:gradFill flip="none" rotWithShape="1">
                <a:gsLst>
                  <a:gs pos="2000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3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62" name="直接连接符 261"/>
              <p:cNvCxnSpPr/>
              <p:nvPr/>
            </p:nvCxnSpPr>
            <p:spPr>
              <a:xfrm>
                <a:off x="3810000" y="680172"/>
                <a:ext cx="1524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接连接符 262"/>
              <p:cNvCxnSpPr/>
              <p:nvPr/>
            </p:nvCxnSpPr>
            <p:spPr>
              <a:xfrm>
                <a:off x="3810000" y="4329113"/>
                <a:ext cx="2286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直接连接符 263"/>
              <p:cNvCxnSpPr/>
              <p:nvPr/>
            </p:nvCxnSpPr>
            <p:spPr>
              <a:xfrm>
                <a:off x="4038600" y="680172"/>
                <a:ext cx="762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" name="组合 160"/>
            <p:cNvGrpSpPr/>
            <p:nvPr/>
          </p:nvGrpSpPr>
          <p:grpSpPr>
            <a:xfrm>
              <a:off x="5410200" y="1026729"/>
              <a:ext cx="207818" cy="3453399"/>
              <a:chOff x="3810000" y="438150"/>
              <a:chExt cx="304800" cy="4095750"/>
            </a:xfrm>
            <a:scene3d>
              <a:camera prst="orthographicFront">
                <a:rot lat="1200000" lon="6600000" rev="0"/>
              </a:camera>
              <a:lightRig rig="threePt" dir="t"/>
            </a:scene3d>
          </p:grpSpPr>
          <p:sp>
            <p:nvSpPr>
              <p:cNvPr id="257" name="矩形 256"/>
              <p:cNvSpPr/>
              <p:nvPr/>
            </p:nvSpPr>
            <p:spPr>
              <a:xfrm>
                <a:off x="3810000" y="438150"/>
                <a:ext cx="304800" cy="4095750"/>
              </a:xfrm>
              <a:prstGeom prst="rect">
                <a:avLst/>
              </a:prstGeom>
              <a:gradFill flip="none" rotWithShape="1">
                <a:gsLst>
                  <a:gs pos="2000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3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58" name="直接连接符 257"/>
              <p:cNvCxnSpPr/>
              <p:nvPr/>
            </p:nvCxnSpPr>
            <p:spPr>
              <a:xfrm>
                <a:off x="3810000" y="680172"/>
                <a:ext cx="1524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直接连接符 258"/>
              <p:cNvCxnSpPr/>
              <p:nvPr/>
            </p:nvCxnSpPr>
            <p:spPr>
              <a:xfrm>
                <a:off x="3810000" y="4329113"/>
                <a:ext cx="2286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接连接符 259"/>
              <p:cNvCxnSpPr/>
              <p:nvPr/>
            </p:nvCxnSpPr>
            <p:spPr>
              <a:xfrm>
                <a:off x="4038600" y="680172"/>
                <a:ext cx="762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3" name="TextBox 7"/>
          <p:cNvSpPr txBox="1">
            <a:spLocks noChangeArrowheads="1"/>
          </p:cNvSpPr>
          <p:nvPr/>
        </p:nvSpPr>
        <p:spPr bwMode="auto">
          <a:xfrm>
            <a:off x="5114341" y="2065161"/>
            <a:ext cx="5633659" cy="160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76" tIns="60937" rIns="121876" bIns="60937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9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国学经典</a:t>
            </a:r>
          </a:p>
        </p:txBody>
      </p:sp>
      <p:sp>
        <p:nvSpPr>
          <p:cNvPr id="284" name="TextBox 7"/>
          <p:cNvSpPr txBox="1">
            <a:spLocks noChangeArrowheads="1"/>
          </p:cNvSpPr>
          <p:nvPr/>
        </p:nvSpPr>
        <p:spPr bwMode="auto">
          <a:xfrm>
            <a:off x="4714607" y="3821229"/>
            <a:ext cx="5688631" cy="49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76" tIns="60937" rIns="121876" bIns="60937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弘扬国学</a:t>
            </a:r>
            <a:r>
              <a:rPr lang="zh-CN" altLang="en-US" sz="24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经典</a:t>
            </a:r>
            <a:r>
              <a:rPr lang="zh-CN" altLang="en-US" sz="240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，传承中华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文化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1" presetClass="exit" presetSubtype="0" repeatCount="2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1" presetClass="exit" presetSubtype="0" repeatCount="2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3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0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3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2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35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4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35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3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/>
      <p:bldP spid="2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矩形 217"/>
          <p:cNvSpPr/>
          <p:nvPr/>
        </p:nvSpPr>
        <p:spPr>
          <a:xfrm>
            <a:off x="4871072" y="3131655"/>
            <a:ext cx="46505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cs typeface="+mn-ea"/>
                <a:sym typeface="+mn-lt"/>
              </a:rPr>
              <a:t>       </a:t>
            </a:r>
            <a:r>
              <a:rPr lang="en-US" altLang="zh-CN" sz="1600" dirty="0">
                <a:cs typeface="+mn-ea"/>
                <a:sym typeface="+mn-lt"/>
              </a:rPr>
              <a:t>"</a:t>
            </a:r>
            <a:r>
              <a:rPr lang="zh-CN" altLang="en-US" sz="1600" dirty="0">
                <a:cs typeface="+mn-ea"/>
                <a:sym typeface="+mn-lt"/>
              </a:rPr>
              <a:t>仁义礼智信</a:t>
            </a:r>
            <a:r>
              <a:rPr lang="en-US" altLang="zh-CN" sz="1600" dirty="0">
                <a:cs typeface="+mn-ea"/>
                <a:sym typeface="+mn-lt"/>
              </a:rPr>
              <a:t>"</a:t>
            </a:r>
            <a:r>
              <a:rPr lang="zh-CN" altLang="en-US" sz="1600" dirty="0">
                <a:cs typeface="+mn-ea"/>
                <a:sym typeface="+mn-lt"/>
              </a:rPr>
              <a:t>为儒家</a:t>
            </a:r>
            <a:r>
              <a:rPr lang="en-US" altLang="zh-CN" sz="1600" dirty="0">
                <a:cs typeface="+mn-ea"/>
                <a:sym typeface="+mn-lt"/>
              </a:rPr>
              <a:t>"</a:t>
            </a:r>
            <a:r>
              <a:rPr lang="zh-CN" altLang="en-US" sz="1600" dirty="0">
                <a:cs typeface="+mn-ea"/>
                <a:sym typeface="+mn-lt"/>
              </a:rPr>
              <a:t>五常</a:t>
            </a:r>
            <a:r>
              <a:rPr lang="en-US" altLang="zh-CN" sz="1600" dirty="0">
                <a:cs typeface="+mn-ea"/>
                <a:sym typeface="+mn-lt"/>
              </a:rPr>
              <a:t>"</a:t>
            </a:r>
            <a:r>
              <a:rPr lang="zh-CN" altLang="en-US" sz="1600" dirty="0">
                <a:cs typeface="+mn-ea"/>
                <a:sym typeface="+mn-lt"/>
              </a:rPr>
              <a:t>，孔子提出</a:t>
            </a:r>
            <a:r>
              <a:rPr lang="en-US" altLang="zh-CN" sz="1600" dirty="0">
                <a:cs typeface="+mn-ea"/>
                <a:sym typeface="+mn-lt"/>
              </a:rPr>
              <a:t>"</a:t>
            </a:r>
            <a:r>
              <a:rPr lang="zh-CN" altLang="en-US" sz="1600" dirty="0">
                <a:cs typeface="+mn-ea"/>
                <a:sym typeface="+mn-lt"/>
              </a:rPr>
              <a:t>仁、义、礼</a:t>
            </a:r>
            <a:r>
              <a:rPr lang="en-US" altLang="zh-CN" sz="1600" dirty="0">
                <a:cs typeface="+mn-ea"/>
                <a:sym typeface="+mn-lt"/>
              </a:rPr>
              <a:t>"</a:t>
            </a:r>
            <a:r>
              <a:rPr lang="zh-CN" altLang="en-US" sz="1600" dirty="0">
                <a:cs typeface="+mn-ea"/>
                <a:sym typeface="+mn-lt"/>
              </a:rPr>
              <a:t>，孟子延伸为</a:t>
            </a:r>
            <a:r>
              <a:rPr lang="en-US" altLang="zh-CN" sz="1600" dirty="0">
                <a:cs typeface="+mn-ea"/>
                <a:sym typeface="+mn-lt"/>
              </a:rPr>
              <a:t>"</a:t>
            </a:r>
            <a:r>
              <a:rPr lang="zh-CN" altLang="en-US" sz="1600" dirty="0">
                <a:cs typeface="+mn-ea"/>
                <a:sym typeface="+mn-lt"/>
              </a:rPr>
              <a:t>仁、义、礼、智</a:t>
            </a:r>
            <a:r>
              <a:rPr lang="en-US" altLang="zh-CN" sz="1600" dirty="0">
                <a:cs typeface="+mn-ea"/>
                <a:sym typeface="+mn-lt"/>
              </a:rPr>
              <a:t>"</a:t>
            </a:r>
            <a:r>
              <a:rPr lang="zh-CN" altLang="en-US" sz="1600" dirty="0">
                <a:cs typeface="+mn-ea"/>
                <a:sym typeface="+mn-lt"/>
              </a:rPr>
              <a:t>，董仲舒扩充为</a:t>
            </a:r>
            <a:r>
              <a:rPr lang="en-US" altLang="zh-CN" sz="1600" dirty="0">
                <a:cs typeface="+mn-ea"/>
                <a:sym typeface="+mn-lt"/>
              </a:rPr>
              <a:t>"</a:t>
            </a:r>
            <a:r>
              <a:rPr lang="zh-CN" altLang="en-US" sz="1600" dirty="0">
                <a:cs typeface="+mn-ea"/>
                <a:sym typeface="+mn-lt"/>
              </a:rPr>
              <a:t>仁、义、礼、智、信</a:t>
            </a:r>
            <a:r>
              <a:rPr lang="en-US" altLang="zh-CN" sz="1600" dirty="0">
                <a:cs typeface="+mn-ea"/>
                <a:sym typeface="+mn-lt"/>
              </a:rPr>
              <a:t>"</a:t>
            </a:r>
            <a:r>
              <a:rPr lang="zh-CN" altLang="en-US" sz="1600" dirty="0">
                <a:cs typeface="+mn-ea"/>
                <a:sym typeface="+mn-lt"/>
              </a:rPr>
              <a:t>，后称</a:t>
            </a:r>
            <a:r>
              <a:rPr lang="en-US" altLang="zh-CN" sz="1600" dirty="0">
                <a:cs typeface="+mn-ea"/>
                <a:sym typeface="+mn-lt"/>
              </a:rPr>
              <a:t>"</a:t>
            </a:r>
            <a:r>
              <a:rPr lang="zh-CN" altLang="en-US" sz="1600" dirty="0">
                <a:cs typeface="+mn-ea"/>
                <a:sym typeface="+mn-lt"/>
              </a:rPr>
              <a:t>五常</a:t>
            </a:r>
            <a:r>
              <a:rPr lang="en-US" altLang="zh-CN" sz="1600" dirty="0">
                <a:cs typeface="+mn-ea"/>
                <a:sym typeface="+mn-lt"/>
              </a:rPr>
              <a:t>"</a:t>
            </a:r>
            <a:r>
              <a:rPr lang="zh-CN" altLang="en-US" sz="1600" dirty="0">
                <a:cs typeface="+mn-ea"/>
                <a:sym typeface="+mn-lt"/>
              </a:rPr>
              <a:t>。这</a:t>
            </a:r>
            <a:r>
              <a:rPr lang="en-US" altLang="zh-CN" sz="1600" dirty="0">
                <a:cs typeface="+mn-ea"/>
                <a:sym typeface="+mn-lt"/>
              </a:rPr>
              <a:t>"</a:t>
            </a:r>
            <a:r>
              <a:rPr lang="zh-CN" altLang="en-US" sz="1600" dirty="0">
                <a:cs typeface="+mn-ea"/>
                <a:sym typeface="+mn-lt"/>
              </a:rPr>
              <a:t>五常</a:t>
            </a:r>
            <a:r>
              <a:rPr lang="en-US" altLang="zh-CN" sz="1600" dirty="0">
                <a:cs typeface="+mn-ea"/>
                <a:sym typeface="+mn-lt"/>
              </a:rPr>
              <a:t>"</a:t>
            </a:r>
            <a:r>
              <a:rPr lang="zh-CN" altLang="en-US" sz="1600" dirty="0">
                <a:cs typeface="+mn-ea"/>
                <a:sym typeface="+mn-lt"/>
              </a:rPr>
              <a:t>贯穿于中华伦理的发展中，他与五行说</a:t>
            </a:r>
            <a:r>
              <a:rPr lang="en-US" altLang="zh-CN" sz="1600" dirty="0">
                <a:cs typeface="+mn-ea"/>
                <a:sym typeface="+mn-lt"/>
              </a:rPr>
              <a:t>"</a:t>
            </a:r>
            <a:r>
              <a:rPr lang="zh-CN" altLang="en-US" sz="1600" dirty="0">
                <a:cs typeface="+mn-ea"/>
                <a:sym typeface="+mn-lt"/>
              </a:rPr>
              <a:t>金木水火土</a:t>
            </a:r>
            <a:r>
              <a:rPr lang="en-US" altLang="zh-CN" sz="1600" dirty="0">
                <a:cs typeface="+mn-ea"/>
                <a:sym typeface="+mn-lt"/>
              </a:rPr>
              <a:t>"</a:t>
            </a:r>
            <a:r>
              <a:rPr lang="zh-CN" altLang="en-US" sz="1600" dirty="0">
                <a:cs typeface="+mn-ea"/>
                <a:sym typeface="+mn-lt"/>
              </a:rPr>
              <a:t>，古人创作的</a:t>
            </a:r>
            <a:r>
              <a:rPr lang="en-US" altLang="zh-CN" sz="1600" dirty="0">
                <a:cs typeface="+mn-ea"/>
                <a:sym typeface="+mn-lt"/>
              </a:rPr>
              <a:t>"</a:t>
            </a:r>
            <a:r>
              <a:rPr lang="zh-CN" altLang="en-US" sz="1600" dirty="0">
                <a:cs typeface="+mn-ea"/>
                <a:sym typeface="+mn-lt"/>
              </a:rPr>
              <a:t>梅花篆字</a:t>
            </a:r>
            <a:r>
              <a:rPr lang="en-US" altLang="zh-CN" sz="1600" dirty="0">
                <a:cs typeface="+mn-ea"/>
                <a:sym typeface="+mn-lt"/>
              </a:rPr>
              <a:t>"</a:t>
            </a:r>
            <a:r>
              <a:rPr lang="zh-CN" altLang="en-US" sz="1600" dirty="0">
                <a:cs typeface="+mn-ea"/>
                <a:sym typeface="+mn-lt"/>
              </a:rPr>
              <a:t>梅报五福</a:t>
            </a:r>
            <a:r>
              <a:rPr lang="en-US" altLang="zh-CN" sz="1600" dirty="0">
                <a:cs typeface="+mn-ea"/>
                <a:sym typeface="+mn-lt"/>
              </a:rPr>
              <a:t>(</a:t>
            </a:r>
            <a:r>
              <a:rPr lang="zh-CN" altLang="en-US" sz="1600" dirty="0">
                <a:cs typeface="+mn-ea"/>
                <a:sym typeface="+mn-lt"/>
              </a:rPr>
              <a:t>平安、健康、幸福、快乐、长寿</a:t>
            </a:r>
            <a:r>
              <a:rPr lang="en-US" altLang="zh-CN" sz="1600" dirty="0">
                <a:cs typeface="+mn-ea"/>
                <a:sym typeface="+mn-lt"/>
              </a:rPr>
              <a:t>)</a:t>
            </a:r>
            <a:r>
              <a:rPr lang="zh-CN" altLang="en-US" sz="1600" dirty="0">
                <a:cs typeface="+mn-ea"/>
                <a:sym typeface="+mn-lt"/>
              </a:rPr>
              <a:t>成为中国价值体系中的最核心因素。三字经之中的</a:t>
            </a:r>
            <a:r>
              <a:rPr lang="en-US" altLang="zh-CN" sz="1600" dirty="0">
                <a:cs typeface="+mn-ea"/>
                <a:sym typeface="+mn-lt"/>
              </a:rPr>
              <a:t>"</a:t>
            </a:r>
            <a:r>
              <a:rPr lang="zh-CN" altLang="en-US" sz="1600" dirty="0">
                <a:cs typeface="+mn-ea"/>
                <a:sym typeface="+mn-lt"/>
              </a:rPr>
              <a:t>曰仁义，礼智信。此五常，不容紊。</a:t>
            </a:r>
            <a:r>
              <a:rPr lang="en-US" altLang="zh-CN" sz="1600" dirty="0">
                <a:cs typeface="+mn-ea"/>
                <a:sym typeface="+mn-lt"/>
              </a:rPr>
              <a:t>"</a:t>
            </a: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219" name="组合 3"/>
          <p:cNvGrpSpPr/>
          <p:nvPr/>
        </p:nvGrpSpPr>
        <p:grpSpPr bwMode="auto">
          <a:xfrm>
            <a:off x="4655046" y="1845618"/>
            <a:ext cx="3789363" cy="1158964"/>
            <a:chOff x="0" y="-332318"/>
            <a:chExt cx="3788756" cy="1160252"/>
          </a:xfrm>
        </p:grpSpPr>
        <p:pic>
          <p:nvPicPr>
            <p:cNvPr id="220" name="图片 4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-332318"/>
              <a:ext cx="3788756" cy="1160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1" name="文本框 5"/>
            <p:cNvSpPr txBox="1">
              <a:spLocks noChangeArrowheads="1"/>
            </p:cNvSpPr>
            <p:nvPr/>
          </p:nvSpPr>
          <p:spPr bwMode="auto">
            <a:xfrm>
              <a:off x="384577" y="180329"/>
              <a:ext cx="2465361" cy="400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defTabSz="914400" eaLnBrk="1" hangingPunct="1"/>
              <a:r>
                <a:rPr lang="zh-CN" altLang="en-US" sz="2000" b="1" kern="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儒家的伦理思想 </a:t>
              </a:r>
            </a:p>
          </p:txBody>
        </p:sp>
      </p:grpSp>
      <p:pic>
        <p:nvPicPr>
          <p:cNvPr id="8201" name="Picture 9" descr="C:\Users\he\Desktop\中国风\中国风\832616a7f7e29aa72cdbd4e10801bace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100598">
            <a:off x="741666" y="2265050"/>
            <a:ext cx="3472252" cy="372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" name="矩形 250"/>
          <p:cNvSpPr/>
          <p:nvPr/>
        </p:nvSpPr>
        <p:spPr>
          <a:xfrm>
            <a:off x="1891259" y="3506263"/>
            <a:ext cx="172354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0" dirty="0" smtClean="0">
                <a:solidFill>
                  <a:srgbClr val="C00000"/>
                </a:solidFill>
                <a:cs typeface="+mn-ea"/>
                <a:sym typeface="+mn-lt"/>
              </a:rPr>
              <a:t>仁</a:t>
            </a:r>
            <a:endParaRPr lang="zh-CN" altLang="en-US" sz="120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55" name="矩形 254"/>
          <p:cNvSpPr/>
          <p:nvPr/>
        </p:nvSpPr>
        <p:spPr>
          <a:xfrm>
            <a:off x="1891259" y="3506263"/>
            <a:ext cx="172354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0" dirty="0" smtClean="0">
                <a:solidFill>
                  <a:srgbClr val="C00000"/>
                </a:solidFill>
                <a:cs typeface="+mn-ea"/>
                <a:sym typeface="+mn-lt"/>
              </a:rPr>
              <a:t>义</a:t>
            </a:r>
            <a:endParaRPr lang="zh-CN" altLang="en-US" sz="120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56" name="矩形 255"/>
          <p:cNvSpPr/>
          <p:nvPr/>
        </p:nvSpPr>
        <p:spPr>
          <a:xfrm>
            <a:off x="1891259" y="3506263"/>
            <a:ext cx="172354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0" dirty="0" smtClean="0">
                <a:solidFill>
                  <a:srgbClr val="C00000"/>
                </a:solidFill>
                <a:cs typeface="+mn-ea"/>
                <a:sym typeface="+mn-lt"/>
              </a:rPr>
              <a:t>礼</a:t>
            </a:r>
            <a:endParaRPr lang="zh-CN" altLang="en-US" sz="120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57" name="矩形 256"/>
          <p:cNvSpPr/>
          <p:nvPr/>
        </p:nvSpPr>
        <p:spPr>
          <a:xfrm>
            <a:off x="1891259" y="3506263"/>
            <a:ext cx="172354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0" dirty="0" smtClean="0">
                <a:solidFill>
                  <a:srgbClr val="C00000"/>
                </a:solidFill>
                <a:cs typeface="+mn-ea"/>
                <a:sym typeface="+mn-lt"/>
              </a:rPr>
              <a:t>智</a:t>
            </a:r>
            <a:endParaRPr lang="zh-CN" altLang="en-US" sz="120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58" name="矩形 257"/>
          <p:cNvSpPr/>
          <p:nvPr/>
        </p:nvSpPr>
        <p:spPr>
          <a:xfrm>
            <a:off x="1891259" y="3506263"/>
            <a:ext cx="172354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0" dirty="0" smtClean="0">
                <a:solidFill>
                  <a:srgbClr val="C00000"/>
                </a:solidFill>
                <a:cs typeface="+mn-ea"/>
                <a:sym typeface="+mn-lt"/>
              </a:rPr>
              <a:t>信</a:t>
            </a:r>
            <a:endParaRPr lang="zh-CN" altLang="en-US" sz="120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13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975526" y="2208710"/>
            <a:ext cx="3217344" cy="465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  <p:bldP spid="251" grpId="0"/>
      <p:bldP spid="251" grpId="1"/>
      <p:bldP spid="255" grpId="0"/>
      <p:bldP spid="255" grpId="1"/>
      <p:bldP spid="256" grpId="0"/>
      <p:bldP spid="256" grpId="1"/>
      <p:bldP spid="257" grpId="0"/>
      <p:bldP spid="257" grpId="1"/>
      <p:bldP spid="2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75199" y="1623079"/>
            <a:ext cx="4415914" cy="3175185"/>
            <a:chOff x="6575199" y="1623079"/>
            <a:chExt cx="4415914" cy="3175185"/>
          </a:xfrm>
        </p:grpSpPr>
        <p:sp>
          <p:nvSpPr>
            <p:cNvPr id="131" name="椭圆 130"/>
            <p:cNvSpPr/>
            <p:nvPr/>
          </p:nvSpPr>
          <p:spPr>
            <a:xfrm>
              <a:off x="6770876" y="3431466"/>
              <a:ext cx="767987" cy="568313"/>
            </a:xfrm>
            <a:prstGeom prst="ellipse">
              <a:avLst/>
            </a:pr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30" tIns="54416" rIns="108830" bIns="54416" rtlCol="0" anchor="ctr"/>
            <a:lstStyle/>
            <a:p>
              <a:pPr algn="ctr" defTabSz="108839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5" name="任意多边形 134"/>
            <p:cNvSpPr/>
            <p:nvPr/>
          </p:nvSpPr>
          <p:spPr>
            <a:xfrm>
              <a:off x="6575199" y="3141697"/>
              <a:ext cx="767987" cy="635368"/>
            </a:xfrm>
            <a:custGeom>
              <a:avLst/>
              <a:gdLst>
                <a:gd name="connsiteX0" fmla="*/ 172195 w 311178"/>
                <a:gd name="connsiteY0" fmla="*/ 5145 h 259978"/>
                <a:gd name="connsiteX1" fmla="*/ 37284 w 311178"/>
                <a:gd name="connsiteY1" fmla="*/ 20135 h 259978"/>
                <a:gd name="connsiteX2" fmla="*/ 97245 w 311178"/>
                <a:gd name="connsiteY2" fmla="*/ 215007 h 259978"/>
                <a:gd name="connsiteX3" fmla="*/ 127225 w 311178"/>
                <a:gd name="connsiteY3" fmla="*/ 244988 h 259978"/>
                <a:gd name="connsiteX4" fmla="*/ 202176 w 311178"/>
                <a:gd name="connsiteY4" fmla="*/ 259978 h 259978"/>
                <a:gd name="connsiteX5" fmla="*/ 277127 w 311178"/>
                <a:gd name="connsiteY5" fmla="*/ 244988 h 259978"/>
                <a:gd name="connsiteX6" fmla="*/ 292117 w 311178"/>
                <a:gd name="connsiteY6" fmla="*/ 80096 h 259978"/>
                <a:gd name="connsiteX7" fmla="*/ 202176 w 311178"/>
                <a:gd name="connsiteY7" fmla="*/ 50115 h 259978"/>
                <a:gd name="connsiteX8" fmla="*/ 97245 w 311178"/>
                <a:gd name="connsiteY8" fmla="*/ 20135 h 259978"/>
                <a:gd name="connsiteX9" fmla="*/ 67264 w 311178"/>
                <a:gd name="connsiteY9" fmla="*/ 20135 h 259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178" h="259978">
                  <a:moveTo>
                    <a:pt x="172195" y="5145"/>
                  </a:moveTo>
                  <a:cubicBezTo>
                    <a:pt x="127225" y="10142"/>
                    <a:pt x="62383" y="-17513"/>
                    <a:pt x="37284" y="20135"/>
                  </a:cubicBezTo>
                  <a:cubicBezTo>
                    <a:pt x="-52571" y="154918"/>
                    <a:pt x="41110" y="170099"/>
                    <a:pt x="97245" y="215007"/>
                  </a:cubicBezTo>
                  <a:cubicBezTo>
                    <a:pt x="108281" y="223836"/>
                    <a:pt x="114235" y="239421"/>
                    <a:pt x="127225" y="244988"/>
                  </a:cubicBezTo>
                  <a:cubicBezTo>
                    <a:pt x="150643" y="255025"/>
                    <a:pt x="177192" y="254981"/>
                    <a:pt x="202176" y="259978"/>
                  </a:cubicBezTo>
                  <a:cubicBezTo>
                    <a:pt x="227160" y="254981"/>
                    <a:pt x="255006" y="257629"/>
                    <a:pt x="277127" y="244988"/>
                  </a:cubicBezTo>
                  <a:cubicBezTo>
                    <a:pt x="328437" y="215668"/>
                    <a:pt x="311613" y="107947"/>
                    <a:pt x="292117" y="80096"/>
                  </a:cubicBezTo>
                  <a:cubicBezTo>
                    <a:pt x="273994" y="54207"/>
                    <a:pt x="232156" y="60109"/>
                    <a:pt x="202176" y="50115"/>
                  </a:cubicBezTo>
                  <a:cubicBezTo>
                    <a:pt x="166537" y="38235"/>
                    <a:pt x="134885" y="26408"/>
                    <a:pt x="97245" y="20135"/>
                  </a:cubicBezTo>
                  <a:cubicBezTo>
                    <a:pt x="87387" y="18492"/>
                    <a:pt x="77258" y="20135"/>
                    <a:pt x="67264" y="20135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30" tIns="54416" rIns="108830" bIns="54416" rtlCol="0" anchor="ctr"/>
            <a:lstStyle/>
            <a:p>
              <a:pPr algn="ctr" defTabSz="108839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7293640" y="1623079"/>
              <a:ext cx="3697473" cy="3175185"/>
            </a:xfrm>
            <a:custGeom>
              <a:avLst/>
              <a:gdLst>
                <a:gd name="connsiteX0" fmla="*/ 239843 w 3028013"/>
                <a:gd name="connsiteY0" fmla="*/ 914400 h 2908092"/>
                <a:gd name="connsiteX1" fmla="*/ 209862 w 3028013"/>
                <a:gd name="connsiteY1" fmla="*/ 1034322 h 2908092"/>
                <a:gd name="connsiteX2" fmla="*/ 164892 w 3028013"/>
                <a:gd name="connsiteY2" fmla="*/ 1079292 h 2908092"/>
                <a:gd name="connsiteX3" fmla="*/ 149902 w 3028013"/>
                <a:gd name="connsiteY3" fmla="*/ 1124263 h 2908092"/>
                <a:gd name="connsiteX4" fmla="*/ 164892 w 3028013"/>
                <a:gd name="connsiteY4" fmla="*/ 1214204 h 2908092"/>
                <a:gd name="connsiteX5" fmla="*/ 209862 w 3028013"/>
                <a:gd name="connsiteY5" fmla="*/ 1364105 h 2908092"/>
                <a:gd name="connsiteX6" fmla="*/ 239843 w 3028013"/>
                <a:gd name="connsiteY6" fmla="*/ 1394086 h 2908092"/>
                <a:gd name="connsiteX7" fmla="*/ 269823 w 3028013"/>
                <a:gd name="connsiteY7" fmla="*/ 1484027 h 2908092"/>
                <a:gd name="connsiteX8" fmla="*/ 314794 w 3028013"/>
                <a:gd name="connsiteY8" fmla="*/ 1528997 h 2908092"/>
                <a:gd name="connsiteX9" fmla="*/ 389744 w 3028013"/>
                <a:gd name="connsiteY9" fmla="*/ 1588958 h 2908092"/>
                <a:gd name="connsiteX10" fmla="*/ 374754 w 3028013"/>
                <a:gd name="connsiteY10" fmla="*/ 1663909 h 2908092"/>
                <a:gd name="connsiteX11" fmla="*/ 344774 w 3028013"/>
                <a:gd name="connsiteY11" fmla="*/ 1753850 h 2908092"/>
                <a:gd name="connsiteX12" fmla="*/ 299803 w 3028013"/>
                <a:gd name="connsiteY12" fmla="*/ 2143594 h 2908092"/>
                <a:gd name="connsiteX13" fmla="*/ 269823 w 3028013"/>
                <a:gd name="connsiteY13" fmla="*/ 2188564 h 2908092"/>
                <a:gd name="connsiteX14" fmla="*/ 254833 w 3028013"/>
                <a:gd name="connsiteY14" fmla="*/ 2233535 h 2908092"/>
                <a:gd name="connsiteX15" fmla="*/ 239843 w 3028013"/>
                <a:gd name="connsiteY15" fmla="*/ 2383437 h 2908092"/>
                <a:gd name="connsiteX16" fmla="*/ 284813 w 3028013"/>
                <a:gd name="connsiteY16" fmla="*/ 2413417 h 2908092"/>
                <a:gd name="connsiteX17" fmla="*/ 374754 w 3028013"/>
                <a:gd name="connsiteY17" fmla="*/ 2443397 h 2908092"/>
                <a:gd name="connsiteX18" fmla="*/ 449705 w 3028013"/>
                <a:gd name="connsiteY18" fmla="*/ 2488368 h 2908092"/>
                <a:gd name="connsiteX19" fmla="*/ 539646 w 3028013"/>
                <a:gd name="connsiteY19" fmla="*/ 2533338 h 2908092"/>
                <a:gd name="connsiteX20" fmla="*/ 584617 w 3028013"/>
                <a:gd name="connsiteY20" fmla="*/ 2623279 h 2908092"/>
                <a:gd name="connsiteX21" fmla="*/ 629587 w 3028013"/>
                <a:gd name="connsiteY21" fmla="*/ 2653259 h 2908092"/>
                <a:gd name="connsiteX22" fmla="*/ 689548 w 3028013"/>
                <a:gd name="connsiteY22" fmla="*/ 2713220 h 2908092"/>
                <a:gd name="connsiteX23" fmla="*/ 824459 w 3028013"/>
                <a:gd name="connsiteY23" fmla="*/ 2803161 h 2908092"/>
                <a:gd name="connsiteX24" fmla="*/ 914400 w 3028013"/>
                <a:gd name="connsiteY24" fmla="*/ 2863122 h 2908092"/>
                <a:gd name="connsiteX25" fmla="*/ 959371 w 3028013"/>
                <a:gd name="connsiteY25" fmla="*/ 2893102 h 2908092"/>
                <a:gd name="connsiteX26" fmla="*/ 1019331 w 3028013"/>
                <a:gd name="connsiteY26" fmla="*/ 2908092 h 2908092"/>
                <a:gd name="connsiteX27" fmla="*/ 1199213 w 3028013"/>
                <a:gd name="connsiteY27" fmla="*/ 2893102 h 2908092"/>
                <a:gd name="connsiteX28" fmla="*/ 1244184 w 3028013"/>
                <a:gd name="connsiteY28" fmla="*/ 2878112 h 2908092"/>
                <a:gd name="connsiteX29" fmla="*/ 1349115 w 3028013"/>
                <a:gd name="connsiteY29" fmla="*/ 2863122 h 2908092"/>
                <a:gd name="connsiteX30" fmla="*/ 1439056 w 3028013"/>
                <a:gd name="connsiteY30" fmla="*/ 2848132 h 2908092"/>
                <a:gd name="connsiteX31" fmla="*/ 1828800 w 3028013"/>
                <a:gd name="connsiteY31" fmla="*/ 2833141 h 2908092"/>
                <a:gd name="connsiteX32" fmla="*/ 2023672 w 3028013"/>
                <a:gd name="connsiteY32" fmla="*/ 2818151 h 2908092"/>
                <a:gd name="connsiteX33" fmla="*/ 2218544 w 3028013"/>
                <a:gd name="connsiteY33" fmla="*/ 2773181 h 2908092"/>
                <a:gd name="connsiteX34" fmla="*/ 2248525 w 3028013"/>
                <a:gd name="connsiteY34" fmla="*/ 2743200 h 2908092"/>
                <a:gd name="connsiteX35" fmla="*/ 2353456 w 3028013"/>
                <a:gd name="connsiteY35" fmla="*/ 2653259 h 2908092"/>
                <a:gd name="connsiteX36" fmla="*/ 2413417 w 3028013"/>
                <a:gd name="connsiteY36" fmla="*/ 2563318 h 2908092"/>
                <a:gd name="connsiteX37" fmla="*/ 2428407 w 3028013"/>
                <a:gd name="connsiteY37" fmla="*/ 2518348 h 2908092"/>
                <a:gd name="connsiteX38" fmla="*/ 2488367 w 3028013"/>
                <a:gd name="connsiteY38" fmla="*/ 2428407 h 2908092"/>
                <a:gd name="connsiteX39" fmla="*/ 2533338 w 3028013"/>
                <a:gd name="connsiteY39" fmla="*/ 2353456 h 2908092"/>
                <a:gd name="connsiteX40" fmla="*/ 2593299 w 3028013"/>
                <a:gd name="connsiteY40" fmla="*/ 2233535 h 2908092"/>
                <a:gd name="connsiteX41" fmla="*/ 2638269 w 3028013"/>
                <a:gd name="connsiteY41" fmla="*/ 2203555 h 2908092"/>
                <a:gd name="connsiteX42" fmla="*/ 2668249 w 3028013"/>
                <a:gd name="connsiteY42" fmla="*/ 2158584 h 2908092"/>
                <a:gd name="connsiteX43" fmla="*/ 2728210 w 3028013"/>
                <a:gd name="connsiteY43" fmla="*/ 2083633 h 2908092"/>
                <a:gd name="connsiteX44" fmla="*/ 2743200 w 3028013"/>
                <a:gd name="connsiteY44" fmla="*/ 2038663 h 2908092"/>
                <a:gd name="connsiteX45" fmla="*/ 2803161 w 3028013"/>
                <a:gd name="connsiteY45" fmla="*/ 1978702 h 2908092"/>
                <a:gd name="connsiteX46" fmla="*/ 2833141 w 3028013"/>
                <a:gd name="connsiteY46" fmla="*/ 1933732 h 2908092"/>
                <a:gd name="connsiteX47" fmla="*/ 2893102 w 3028013"/>
                <a:gd name="connsiteY47" fmla="*/ 1873771 h 2908092"/>
                <a:gd name="connsiteX48" fmla="*/ 2983043 w 3028013"/>
                <a:gd name="connsiteY48" fmla="*/ 1753850 h 2908092"/>
                <a:gd name="connsiteX49" fmla="*/ 3028013 w 3028013"/>
                <a:gd name="connsiteY49" fmla="*/ 1573968 h 2908092"/>
                <a:gd name="connsiteX50" fmla="*/ 3013023 w 3028013"/>
                <a:gd name="connsiteY50" fmla="*/ 1274164 h 2908092"/>
                <a:gd name="connsiteX51" fmla="*/ 2968053 w 3028013"/>
                <a:gd name="connsiteY51" fmla="*/ 1259174 h 2908092"/>
                <a:gd name="connsiteX52" fmla="*/ 2833141 w 3028013"/>
                <a:gd name="connsiteY52" fmla="*/ 1214204 h 2908092"/>
                <a:gd name="connsiteX53" fmla="*/ 2803161 w 3028013"/>
                <a:gd name="connsiteY53" fmla="*/ 1169233 h 2908092"/>
                <a:gd name="connsiteX54" fmla="*/ 2743200 w 3028013"/>
                <a:gd name="connsiteY54" fmla="*/ 1094282 h 2908092"/>
                <a:gd name="connsiteX55" fmla="*/ 2713220 w 3028013"/>
                <a:gd name="connsiteY55" fmla="*/ 1004341 h 2908092"/>
                <a:gd name="connsiteX56" fmla="*/ 2638269 w 3028013"/>
                <a:gd name="connsiteY56" fmla="*/ 779489 h 2908092"/>
                <a:gd name="connsiteX57" fmla="*/ 2578308 w 3028013"/>
                <a:gd name="connsiteY57" fmla="*/ 599607 h 2908092"/>
                <a:gd name="connsiteX58" fmla="*/ 2563318 w 3028013"/>
                <a:gd name="connsiteY58" fmla="*/ 554637 h 2908092"/>
                <a:gd name="connsiteX59" fmla="*/ 2503358 w 3028013"/>
                <a:gd name="connsiteY59" fmla="*/ 479686 h 2908092"/>
                <a:gd name="connsiteX60" fmla="*/ 2428407 w 3028013"/>
                <a:gd name="connsiteY60" fmla="*/ 404735 h 2908092"/>
                <a:gd name="connsiteX61" fmla="*/ 2398426 w 3028013"/>
                <a:gd name="connsiteY61" fmla="*/ 374755 h 2908092"/>
                <a:gd name="connsiteX62" fmla="*/ 2368446 w 3028013"/>
                <a:gd name="connsiteY62" fmla="*/ 329784 h 2908092"/>
                <a:gd name="connsiteX63" fmla="*/ 2323476 w 3028013"/>
                <a:gd name="connsiteY63" fmla="*/ 299804 h 2908092"/>
                <a:gd name="connsiteX64" fmla="*/ 2248525 w 3028013"/>
                <a:gd name="connsiteY64" fmla="*/ 224853 h 2908092"/>
                <a:gd name="connsiteX65" fmla="*/ 2218544 w 3028013"/>
                <a:gd name="connsiteY65" fmla="*/ 194873 h 2908092"/>
                <a:gd name="connsiteX66" fmla="*/ 2188564 w 3028013"/>
                <a:gd name="connsiteY66" fmla="*/ 164892 h 2908092"/>
                <a:gd name="connsiteX67" fmla="*/ 2143594 w 3028013"/>
                <a:gd name="connsiteY67" fmla="*/ 149902 h 2908092"/>
                <a:gd name="connsiteX68" fmla="*/ 2053653 w 3028013"/>
                <a:gd name="connsiteY68" fmla="*/ 104932 h 2908092"/>
                <a:gd name="connsiteX69" fmla="*/ 2023672 w 3028013"/>
                <a:gd name="connsiteY69" fmla="*/ 74951 h 2908092"/>
                <a:gd name="connsiteX70" fmla="*/ 1918741 w 3028013"/>
                <a:gd name="connsiteY70" fmla="*/ 44971 h 2908092"/>
                <a:gd name="connsiteX71" fmla="*/ 1663908 w 3028013"/>
                <a:gd name="connsiteY71" fmla="*/ 14991 h 2908092"/>
                <a:gd name="connsiteX72" fmla="*/ 1528997 w 3028013"/>
                <a:gd name="connsiteY72" fmla="*/ 0 h 2908092"/>
                <a:gd name="connsiteX73" fmla="*/ 1094282 w 3028013"/>
                <a:gd name="connsiteY73" fmla="*/ 14991 h 2908092"/>
                <a:gd name="connsiteX74" fmla="*/ 1004341 w 3028013"/>
                <a:gd name="connsiteY74" fmla="*/ 44971 h 2908092"/>
                <a:gd name="connsiteX75" fmla="*/ 914400 w 3028013"/>
                <a:gd name="connsiteY75" fmla="*/ 59961 h 2908092"/>
                <a:gd name="connsiteX76" fmla="*/ 809469 w 3028013"/>
                <a:gd name="connsiteY76" fmla="*/ 89941 h 2908092"/>
                <a:gd name="connsiteX77" fmla="*/ 764499 w 3028013"/>
                <a:gd name="connsiteY77" fmla="*/ 104932 h 2908092"/>
                <a:gd name="connsiteX78" fmla="*/ 689548 w 3028013"/>
                <a:gd name="connsiteY78" fmla="*/ 149902 h 2908092"/>
                <a:gd name="connsiteX79" fmla="*/ 659567 w 3028013"/>
                <a:gd name="connsiteY79" fmla="*/ 179882 h 2908092"/>
                <a:gd name="connsiteX80" fmla="*/ 194872 w 3028013"/>
                <a:gd name="connsiteY80" fmla="*/ 179882 h 2908092"/>
                <a:gd name="connsiteX81" fmla="*/ 149902 w 3028013"/>
                <a:gd name="connsiteY81" fmla="*/ 194873 h 2908092"/>
                <a:gd name="connsiteX82" fmla="*/ 104931 w 3028013"/>
                <a:gd name="connsiteY82" fmla="*/ 284814 h 2908092"/>
                <a:gd name="connsiteX83" fmla="*/ 29980 w 3028013"/>
                <a:gd name="connsiteY83" fmla="*/ 374755 h 2908092"/>
                <a:gd name="connsiteX84" fmla="*/ 14990 w 3028013"/>
                <a:gd name="connsiteY84" fmla="*/ 434715 h 2908092"/>
                <a:gd name="connsiteX85" fmla="*/ 0 w 3028013"/>
                <a:gd name="connsiteY85" fmla="*/ 479686 h 2908092"/>
                <a:gd name="connsiteX86" fmla="*/ 44971 w 3028013"/>
                <a:gd name="connsiteY86" fmla="*/ 734518 h 2908092"/>
                <a:gd name="connsiteX87" fmla="*/ 74951 w 3028013"/>
                <a:gd name="connsiteY87" fmla="*/ 764499 h 2908092"/>
                <a:gd name="connsiteX88" fmla="*/ 104931 w 3028013"/>
                <a:gd name="connsiteY88" fmla="*/ 854440 h 2908092"/>
                <a:gd name="connsiteX89" fmla="*/ 119921 w 3028013"/>
                <a:gd name="connsiteY89" fmla="*/ 899410 h 2908092"/>
                <a:gd name="connsiteX90" fmla="*/ 149902 w 3028013"/>
                <a:gd name="connsiteY90" fmla="*/ 1004341 h 2908092"/>
                <a:gd name="connsiteX91" fmla="*/ 179882 w 3028013"/>
                <a:gd name="connsiteY91" fmla="*/ 1034322 h 2908092"/>
                <a:gd name="connsiteX92" fmla="*/ 224853 w 3028013"/>
                <a:gd name="connsiteY92" fmla="*/ 1064302 h 290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028013" h="2908092">
                  <a:moveTo>
                    <a:pt x="239843" y="914400"/>
                  </a:moveTo>
                  <a:cubicBezTo>
                    <a:pt x="237680" y="925216"/>
                    <a:pt x="223033" y="1014565"/>
                    <a:pt x="209862" y="1034322"/>
                  </a:cubicBezTo>
                  <a:cubicBezTo>
                    <a:pt x="198103" y="1051961"/>
                    <a:pt x="179882" y="1064302"/>
                    <a:pt x="164892" y="1079292"/>
                  </a:cubicBezTo>
                  <a:cubicBezTo>
                    <a:pt x="159895" y="1094282"/>
                    <a:pt x="149902" y="1108462"/>
                    <a:pt x="149902" y="1124263"/>
                  </a:cubicBezTo>
                  <a:cubicBezTo>
                    <a:pt x="149902" y="1154657"/>
                    <a:pt x="158931" y="1184400"/>
                    <a:pt x="164892" y="1214204"/>
                  </a:cubicBezTo>
                  <a:cubicBezTo>
                    <a:pt x="169987" y="1239679"/>
                    <a:pt x="200303" y="1354546"/>
                    <a:pt x="209862" y="1364105"/>
                  </a:cubicBezTo>
                  <a:lnTo>
                    <a:pt x="239843" y="1394086"/>
                  </a:lnTo>
                  <a:cubicBezTo>
                    <a:pt x="249836" y="1424066"/>
                    <a:pt x="247477" y="1461681"/>
                    <a:pt x="269823" y="1484027"/>
                  </a:cubicBezTo>
                  <a:cubicBezTo>
                    <a:pt x="284813" y="1499017"/>
                    <a:pt x="298508" y="1515426"/>
                    <a:pt x="314794" y="1528997"/>
                  </a:cubicBezTo>
                  <a:cubicBezTo>
                    <a:pt x="428235" y="1623530"/>
                    <a:pt x="302536" y="1501747"/>
                    <a:pt x="389744" y="1588958"/>
                  </a:cubicBezTo>
                  <a:cubicBezTo>
                    <a:pt x="384747" y="1613942"/>
                    <a:pt x="381458" y="1639328"/>
                    <a:pt x="374754" y="1663909"/>
                  </a:cubicBezTo>
                  <a:cubicBezTo>
                    <a:pt x="366439" y="1694398"/>
                    <a:pt x="344774" y="1753850"/>
                    <a:pt x="344774" y="1753850"/>
                  </a:cubicBezTo>
                  <a:cubicBezTo>
                    <a:pt x="344025" y="1768832"/>
                    <a:pt x="356430" y="2058654"/>
                    <a:pt x="299803" y="2143594"/>
                  </a:cubicBezTo>
                  <a:lnTo>
                    <a:pt x="269823" y="2188564"/>
                  </a:lnTo>
                  <a:cubicBezTo>
                    <a:pt x="264826" y="2203554"/>
                    <a:pt x="261899" y="2219402"/>
                    <a:pt x="254833" y="2233535"/>
                  </a:cubicBezTo>
                  <a:cubicBezTo>
                    <a:pt x="221082" y="2301039"/>
                    <a:pt x="191264" y="2274134"/>
                    <a:pt x="239843" y="2383437"/>
                  </a:cubicBezTo>
                  <a:cubicBezTo>
                    <a:pt x="247160" y="2399900"/>
                    <a:pt x="268350" y="2406100"/>
                    <a:pt x="284813" y="2413417"/>
                  </a:cubicBezTo>
                  <a:cubicBezTo>
                    <a:pt x="313691" y="2426252"/>
                    <a:pt x="374754" y="2443397"/>
                    <a:pt x="374754" y="2443397"/>
                  </a:cubicBezTo>
                  <a:cubicBezTo>
                    <a:pt x="433313" y="2501954"/>
                    <a:pt x="371869" y="2449449"/>
                    <a:pt x="449705" y="2488368"/>
                  </a:cubicBezTo>
                  <a:cubicBezTo>
                    <a:pt x="565932" y="2546482"/>
                    <a:pt x="426620" y="2495663"/>
                    <a:pt x="539646" y="2533338"/>
                  </a:cubicBezTo>
                  <a:cubicBezTo>
                    <a:pt x="551838" y="2569916"/>
                    <a:pt x="555556" y="2594219"/>
                    <a:pt x="584617" y="2623279"/>
                  </a:cubicBezTo>
                  <a:cubicBezTo>
                    <a:pt x="597356" y="2636018"/>
                    <a:pt x="615908" y="2641535"/>
                    <a:pt x="629587" y="2653259"/>
                  </a:cubicBezTo>
                  <a:cubicBezTo>
                    <a:pt x="651048" y="2671654"/>
                    <a:pt x="666029" y="2697541"/>
                    <a:pt x="689548" y="2713220"/>
                  </a:cubicBezTo>
                  <a:lnTo>
                    <a:pt x="824459" y="2803161"/>
                  </a:lnTo>
                  <a:lnTo>
                    <a:pt x="914400" y="2863122"/>
                  </a:lnTo>
                  <a:cubicBezTo>
                    <a:pt x="929390" y="2873116"/>
                    <a:pt x="941893" y="2888732"/>
                    <a:pt x="959371" y="2893102"/>
                  </a:cubicBezTo>
                  <a:lnTo>
                    <a:pt x="1019331" y="2908092"/>
                  </a:lnTo>
                  <a:cubicBezTo>
                    <a:pt x="1079292" y="2903095"/>
                    <a:pt x="1139572" y="2901054"/>
                    <a:pt x="1199213" y="2893102"/>
                  </a:cubicBezTo>
                  <a:cubicBezTo>
                    <a:pt x="1214876" y="2891014"/>
                    <a:pt x="1228690" y="2881211"/>
                    <a:pt x="1244184" y="2878112"/>
                  </a:cubicBezTo>
                  <a:cubicBezTo>
                    <a:pt x="1278830" y="2871183"/>
                    <a:pt x="1314194" y="2868494"/>
                    <a:pt x="1349115" y="2863122"/>
                  </a:cubicBezTo>
                  <a:cubicBezTo>
                    <a:pt x="1379155" y="2858500"/>
                    <a:pt x="1408721" y="2850028"/>
                    <a:pt x="1439056" y="2848132"/>
                  </a:cubicBezTo>
                  <a:cubicBezTo>
                    <a:pt x="1568814" y="2840022"/>
                    <a:pt x="1698960" y="2839800"/>
                    <a:pt x="1828800" y="2833141"/>
                  </a:cubicBezTo>
                  <a:cubicBezTo>
                    <a:pt x="1893864" y="2829804"/>
                    <a:pt x="1958715" y="2823148"/>
                    <a:pt x="2023672" y="2818151"/>
                  </a:cubicBezTo>
                  <a:cubicBezTo>
                    <a:pt x="2189068" y="2785072"/>
                    <a:pt x="2125232" y="2804285"/>
                    <a:pt x="2218544" y="2773181"/>
                  </a:cubicBezTo>
                  <a:cubicBezTo>
                    <a:pt x="2228538" y="2763187"/>
                    <a:pt x="2237489" y="2752029"/>
                    <a:pt x="2248525" y="2743200"/>
                  </a:cubicBezTo>
                  <a:cubicBezTo>
                    <a:pt x="2296962" y="2704450"/>
                    <a:pt x="2312216" y="2715119"/>
                    <a:pt x="2353456" y="2653259"/>
                  </a:cubicBezTo>
                  <a:lnTo>
                    <a:pt x="2413417" y="2563318"/>
                  </a:lnTo>
                  <a:cubicBezTo>
                    <a:pt x="2418414" y="2548328"/>
                    <a:pt x="2420733" y="2532160"/>
                    <a:pt x="2428407" y="2518348"/>
                  </a:cubicBezTo>
                  <a:cubicBezTo>
                    <a:pt x="2445905" y="2486851"/>
                    <a:pt x="2476972" y="2462589"/>
                    <a:pt x="2488367" y="2428407"/>
                  </a:cubicBezTo>
                  <a:cubicBezTo>
                    <a:pt x="2507827" y="2370029"/>
                    <a:pt x="2492185" y="2394610"/>
                    <a:pt x="2533338" y="2353456"/>
                  </a:cubicBezTo>
                  <a:cubicBezTo>
                    <a:pt x="2557152" y="2282014"/>
                    <a:pt x="2545728" y="2271591"/>
                    <a:pt x="2593299" y="2233535"/>
                  </a:cubicBezTo>
                  <a:cubicBezTo>
                    <a:pt x="2607367" y="2222281"/>
                    <a:pt x="2623279" y="2213548"/>
                    <a:pt x="2638269" y="2203555"/>
                  </a:cubicBezTo>
                  <a:cubicBezTo>
                    <a:pt x="2648262" y="2188565"/>
                    <a:pt x="2656994" y="2172652"/>
                    <a:pt x="2668249" y="2158584"/>
                  </a:cubicBezTo>
                  <a:cubicBezTo>
                    <a:pt x="2705433" y="2112104"/>
                    <a:pt x="2697448" y="2145158"/>
                    <a:pt x="2728210" y="2083633"/>
                  </a:cubicBezTo>
                  <a:cubicBezTo>
                    <a:pt x="2735276" y="2069500"/>
                    <a:pt x="2734016" y="2051521"/>
                    <a:pt x="2743200" y="2038663"/>
                  </a:cubicBezTo>
                  <a:cubicBezTo>
                    <a:pt x="2759629" y="2015662"/>
                    <a:pt x="2787482" y="2002221"/>
                    <a:pt x="2803161" y="1978702"/>
                  </a:cubicBezTo>
                  <a:cubicBezTo>
                    <a:pt x="2813154" y="1963712"/>
                    <a:pt x="2821417" y="1947411"/>
                    <a:pt x="2833141" y="1933732"/>
                  </a:cubicBezTo>
                  <a:cubicBezTo>
                    <a:pt x="2851536" y="1912271"/>
                    <a:pt x="2877423" y="1897290"/>
                    <a:pt x="2893102" y="1873771"/>
                  </a:cubicBezTo>
                  <a:cubicBezTo>
                    <a:pt x="2960901" y="1772071"/>
                    <a:pt x="2927583" y="1809308"/>
                    <a:pt x="2983043" y="1753850"/>
                  </a:cubicBezTo>
                  <a:cubicBezTo>
                    <a:pt x="3022634" y="1635075"/>
                    <a:pt x="3007828" y="1695081"/>
                    <a:pt x="3028013" y="1573968"/>
                  </a:cubicBezTo>
                  <a:cubicBezTo>
                    <a:pt x="3023016" y="1474033"/>
                    <a:pt x="3031745" y="1372456"/>
                    <a:pt x="3013023" y="1274164"/>
                  </a:cubicBezTo>
                  <a:cubicBezTo>
                    <a:pt x="3010067" y="1258642"/>
                    <a:pt x="2981602" y="1267303"/>
                    <a:pt x="2968053" y="1259174"/>
                  </a:cubicBezTo>
                  <a:cubicBezTo>
                    <a:pt x="2864996" y="1197341"/>
                    <a:pt x="3072292" y="1248368"/>
                    <a:pt x="2833141" y="1214204"/>
                  </a:cubicBezTo>
                  <a:cubicBezTo>
                    <a:pt x="2823148" y="1199214"/>
                    <a:pt x="2814416" y="1183301"/>
                    <a:pt x="2803161" y="1169233"/>
                  </a:cubicBezTo>
                  <a:cubicBezTo>
                    <a:pt x="2772010" y="1130294"/>
                    <a:pt x="2766272" y="1146194"/>
                    <a:pt x="2743200" y="1094282"/>
                  </a:cubicBezTo>
                  <a:cubicBezTo>
                    <a:pt x="2730365" y="1065404"/>
                    <a:pt x="2723213" y="1034321"/>
                    <a:pt x="2713220" y="1004341"/>
                  </a:cubicBezTo>
                  <a:lnTo>
                    <a:pt x="2638269" y="779489"/>
                  </a:lnTo>
                  <a:lnTo>
                    <a:pt x="2578308" y="599607"/>
                  </a:lnTo>
                  <a:cubicBezTo>
                    <a:pt x="2573311" y="584617"/>
                    <a:pt x="2574491" y="565810"/>
                    <a:pt x="2563318" y="554637"/>
                  </a:cubicBezTo>
                  <a:cubicBezTo>
                    <a:pt x="2446409" y="437724"/>
                    <a:pt x="2635750" y="630991"/>
                    <a:pt x="2503358" y="479686"/>
                  </a:cubicBezTo>
                  <a:cubicBezTo>
                    <a:pt x="2480092" y="453096"/>
                    <a:pt x="2453391" y="429719"/>
                    <a:pt x="2428407" y="404735"/>
                  </a:cubicBezTo>
                  <a:cubicBezTo>
                    <a:pt x="2418413" y="394742"/>
                    <a:pt x="2406265" y="386514"/>
                    <a:pt x="2398426" y="374755"/>
                  </a:cubicBezTo>
                  <a:cubicBezTo>
                    <a:pt x="2388433" y="359765"/>
                    <a:pt x="2381185" y="342523"/>
                    <a:pt x="2368446" y="329784"/>
                  </a:cubicBezTo>
                  <a:cubicBezTo>
                    <a:pt x="2355707" y="317045"/>
                    <a:pt x="2337034" y="311667"/>
                    <a:pt x="2323476" y="299804"/>
                  </a:cubicBezTo>
                  <a:cubicBezTo>
                    <a:pt x="2296886" y="276538"/>
                    <a:pt x="2273509" y="249837"/>
                    <a:pt x="2248525" y="224853"/>
                  </a:cubicBezTo>
                  <a:lnTo>
                    <a:pt x="2218544" y="194873"/>
                  </a:lnTo>
                  <a:cubicBezTo>
                    <a:pt x="2208550" y="184879"/>
                    <a:pt x="2201972" y="169361"/>
                    <a:pt x="2188564" y="164892"/>
                  </a:cubicBezTo>
                  <a:cubicBezTo>
                    <a:pt x="2173574" y="159895"/>
                    <a:pt x="2157727" y="156968"/>
                    <a:pt x="2143594" y="149902"/>
                  </a:cubicBezTo>
                  <a:cubicBezTo>
                    <a:pt x="2027359" y="91785"/>
                    <a:pt x="2166686" y="142610"/>
                    <a:pt x="2053653" y="104932"/>
                  </a:cubicBezTo>
                  <a:cubicBezTo>
                    <a:pt x="2043659" y="94938"/>
                    <a:pt x="2035791" y="82223"/>
                    <a:pt x="2023672" y="74951"/>
                  </a:cubicBezTo>
                  <a:cubicBezTo>
                    <a:pt x="2008943" y="66113"/>
                    <a:pt x="1929118" y="47277"/>
                    <a:pt x="1918741" y="44971"/>
                  </a:cubicBezTo>
                  <a:cubicBezTo>
                    <a:pt x="1800080" y="18602"/>
                    <a:pt x="1833072" y="31102"/>
                    <a:pt x="1663908" y="14991"/>
                  </a:cubicBezTo>
                  <a:cubicBezTo>
                    <a:pt x="1618865" y="10701"/>
                    <a:pt x="1573967" y="4997"/>
                    <a:pt x="1528997" y="0"/>
                  </a:cubicBezTo>
                  <a:cubicBezTo>
                    <a:pt x="1384092" y="4997"/>
                    <a:pt x="1238743" y="2608"/>
                    <a:pt x="1094282" y="14991"/>
                  </a:cubicBezTo>
                  <a:cubicBezTo>
                    <a:pt x="1062795" y="17690"/>
                    <a:pt x="1035513" y="39776"/>
                    <a:pt x="1004341" y="44971"/>
                  </a:cubicBezTo>
                  <a:lnTo>
                    <a:pt x="914400" y="59961"/>
                  </a:lnTo>
                  <a:cubicBezTo>
                    <a:pt x="806558" y="95908"/>
                    <a:pt x="941252" y="52288"/>
                    <a:pt x="809469" y="89941"/>
                  </a:cubicBezTo>
                  <a:cubicBezTo>
                    <a:pt x="794276" y="94282"/>
                    <a:pt x="779489" y="99935"/>
                    <a:pt x="764499" y="104932"/>
                  </a:cubicBezTo>
                  <a:cubicBezTo>
                    <a:pt x="688533" y="180895"/>
                    <a:pt x="786845" y="91524"/>
                    <a:pt x="689548" y="149902"/>
                  </a:cubicBezTo>
                  <a:cubicBezTo>
                    <a:pt x="677429" y="157173"/>
                    <a:pt x="669561" y="169889"/>
                    <a:pt x="659567" y="179882"/>
                  </a:cubicBezTo>
                  <a:cubicBezTo>
                    <a:pt x="444245" y="170910"/>
                    <a:pt x="365711" y="145713"/>
                    <a:pt x="194872" y="179882"/>
                  </a:cubicBezTo>
                  <a:cubicBezTo>
                    <a:pt x="179378" y="182981"/>
                    <a:pt x="164892" y="189876"/>
                    <a:pt x="149902" y="194873"/>
                  </a:cubicBezTo>
                  <a:cubicBezTo>
                    <a:pt x="63987" y="323741"/>
                    <a:pt x="166988" y="160699"/>
                    <a:pt x="104931" y="284814"/>
                  </a:cubicBezTo>
                  <a:cubicBezTo>
                    <a:pt x="84062" y="326553"/>
                    <a:pt x="63132" y="341603"/>
                    <a:pt x="29980" y="374755"/>
                  </a:cubicBezTo>
                  <a:cubicBezTo>
                    <a:pt x="24983" y="394742"/>
                    <a:pt x="20650" y="414906"/>
                    <a:pt x="14990" y="434715"/>
                  </a:cubicBezTo>
                  <a:cubicBezTo>
                    <a:pt x="10649" y="449908"/>
                    <a:pt x="0" y="463885"/>
                    <a:pt x="0" y="479686"/>
                  </a:cubicBezTo>
                  <a:cubicBezTo>
                    <a:pt x="0" y="492527"/>
                    <a:pt x="7759" y="697304"/>
                    <a:pt x="44971" y="734518"/>
                  </a:cubicBezTo>
                  <a:lnTo>
                    <a:pt x="74951" y="764499"/>
                  </a:lnTo>
                  <a:lnTo>
                    <a:pt x="104931" y="854440"/>
                  </a:lnTo>
                  <a:cubicBezTo>
                    <a:pt x="109928" y="869430"/>
                    <a:pt x="116089" y="884081"/>
                    <a:pt x="119921" y="899410"/>
                  </a:cubicBezTo>
                  <a:cubicBezTo>
                    <a:pt x="122721" y="910608"/>
                    <a:pt x="140687" y="988982"/>
                    <a:pt x="149902" y="1004341"/>
                  </a:cubicBezTo>
                  <a:cubicBezTo>
                    <a:pt x="157173" y="1016460"/>
                    <a:pt x="168846" y="1025493"/>
                    <a:pt x="179882" y="1034322"/>
                  </a:cubicBezTo>
                  <a:cubicBezTo>
                    <a:pt x="193950" y="1045577"/>
                    <a:pt x="224853" y="1064302"/>
                    <a:pt x="224853" y="1064302"/>
                  </a:cubicBezTo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30" tIns="54416" rIns="108830" bIns="54416" rtlCol="0" anchor="ctr"/>
            <a:lstStyle/>
            <a:p>
              <a:pPr algn="ctr" defTabSz="108839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8" name="任意多边形 77"/>
            <p:cNvSpPr/>
            <p:nvPr/>
          </p:nvSpPr>
          <p:spPr>
            <a:xfrm>
              <a:off x="7678444" y="1773227"/>
              <a:ext cx="2928679" cy="2752278"/>
            </a:xfrm>
            <a:custGeom>
              <a:avLst/>
              <a:gdLst>
                <a:gd name="connsiteX0" fmla="*/ 89941 w 1439056"/>
                <a:gd name="connsiteY0" fmla="*/ 119921 h 1753849"/>
                <a:gd name="connsiteX1" fmla="*/ 119921 w 1439056"/>
                <a:gd name="connsiteY1" fmla="*/ 44970 h 1753849"/>
                <a:gd name="connsiteX2" fmla="*/ 164892 w 1439056"/>
                <a:gd name="connsiteY2" fmla="*/ 29980 h 1753849"/>
                <a:gd name="connsiteX3" fmla="*/ 209862 w 1439056"/>
                <a:gd name="connsiteY3" fmla="*/ 0 h 1753849"/>
                <a:gd name="connsiteX4" fmla="*/ 689547 w 1439056"/>
                <a:gd name="connsiteY4" fmla="*/ 14990 h 1753849"/>
                <a:gd name="connsiteX5" fmla="*/ 809469 w 1439056"/>
                <a:gd name="connsiteY5" fmla="*/ 44970 h 1753849"/>
                <a:gd name="connsiteX6" fmla="*/ 854439 w 1439056"/>
                <a:gd name="connsiteY6" fmla="*/ 59961 h 1753849"/>
                <a:gd name="connsiteX7" fmla="*/ 899410 w 1439056"/>
                <a:gd name="connsiteY7" fmla="*/ 89941 h 1753849"/>
                <a:gd name="connsiteX8" fmla="*/ 989351 w 1439056"/>
                <a:gd name="connsiteY8" fmla="*/ 119921 h 1753849"/>
                <a:gd name="connsiteX9" fmla="*/ 1079292 w 1439056"/>
                <a:gd name="connsiteY9" fmla="*/ 179882 h 1753849"/>
                <a:gd name="connsiteX10" fmla="*/ 1124262 w 1439056"/>
                <a:gd name="connsiteY10" fmla="*/ 209862 h 1753849"/>
                <a:gd name="connsiteX11" fmla="*/ 1229193 w 1439056"/>
                <a:gd name="connsiteY11" fmla="*/ 299803 h 1753849"/>
                <a:gd name="connsiteX12" fmla="*/ 1304144 w 1439056"/>
                <a:gd name="connsiteY12" fmla="*/ 359764 h 1753849"/>
                <a:gd name="connsiteX13" fmla="*/ 1334124 w 1439056"/>
                <a:gd name="connsiteY13" fmla="*/ 404734 h 1753849"/>
                <a:gd name="connsiteX14" fmla="*/ 1364105 w 1439056"/>
                <a:gd name="connsiteY14" fmla="*/ 434715 h 1753849"/>
                <a:gd name="connsiteX15" fmla="*/ 1394085 w 1439056"/>
                <a:gd name="connsiteY15" fmla="*/ 629587 h 1753849"/>
                <a:gd name="connsiteX16" fmla="*/ 1439056 w 1439056"/>
                <a:gd name="connsiteY16" fmla="*/ 914400 h 1753849"/>
                <a:gd name="connsiteX17" fmla="*/ 1424065 w 1439056"/>
                <a:gd name="connsiteY17" fmla="*/ 1199213 h 1753849"/>
                <a:gd name="connsiteX18" fmla="*/ 1409075 w 1439056"/>
                <a:gd name="connsiteY18" fmla="*/ 1244184 h 1753849"/>
                <a:gd name="connsiteX19" fmla="*/ 1364105 w 1439056"/>
                <a:gd name="connsiteY19" fmla="*/ 1259174 h 1753849"/>
                <a:gd name="connsiteX20" fmla="*/ 1334124 w 1439056"/>
                <a:gd name="connsiteY20" fmla="*/ 1364105 h 1753849"/>
                <a:gd name="connsiteX21" fmla="*/ 1304144 w 1439056"/>
                <a:gd name="connsiteY21" fmla="*/ 1454046 h 1753849"/>
                <a:gd name="connsiteX22" fmla="*/ 1259174 w 1439056"/>
                <a:gd name="connsiteY22" fmla="*/ 1469036 h 1753849"/>
                <a:gd name="connsiteX23" fmla="*/ 1169233 w 1439056"/>
                <a:gd name="connsiteY23" fmla="*/ 1573967 h 1753849"/>
                <a:gd name="connsiteX24" fmla="*/ 1154242 w 1439056"/>
                <a:gd name="connsiteY24" fmla="*/ 1618938 h 1753849"/>
                <a:gd name="connsiteX25" fmla="*/ 1109272 w 1439056"/>
                <a:gd name="connsiteY25" fmla="*/ 1633928 h 1753849"/>
                <a:gd name="connsiteX26" fmla="*/ 1064301 w 1439056"/>
                <a:gd name="connsiteY26" fmla="*/ 1663908 h 1753849"/>
                <a:gd name="connsiteX27" fmla="*/ 884419 w 1439056"/>
                <a:gd name="connsiteY27" fmla="*/ 1693888 h 1753849"/>
                <a:gd name="connsiteX28" fmla="*/ 854439 w 1439056"/>
                <a:gd name="connsiteY28" fmla="*/ 1723869 h 1753849"/>
                <a:gd name="connsiteX29" fmla="*/ 674557 w 1439056"/>
                <a:gd name="connsiteY29" fmla="*/ 1753849 h 1753849"/>
                <a:gd name="connsiteX30" fmla="*/ 554636 w 1439056"/>
                <a:gd name="connsiteY30" fmla="*/ 1738859 h 1753849"/>
                <a:gd name="connsiteX31" fmla="*/ 464695 w 1439056"/>
                <a:gd name="connsiteY31" fmla="*/ 1708879 h 1753849"/>
                <a:gd name="connsiteX32" fmla="*/ 389744 w 1439056"/>
                <a:gd name="connsiteY32" fmla="*/ 1663908 h 1753849"/>
                <a:gd name="connsiteX33" fmla="*/ 299803 w 1439056"/>
                <a:gd name="connsiteY33" fmla="*/ 1618938 h 1753849"/>
                <a:gd name="connsiteX34" fmla="*/ 254833 w 1439056"/>
                <a:gd name="connsiteY34" fmla="*/ 1588957 h 1753849"/>
                <a:gd name="connsiteX35" fmla="*/ 164892 w 1439056"/>
                <a:gd name="connsiteY35" fmla="*/ 1558977 h 1753849"/>
                <a:gd name="connsiteX36" fmla="*/ 59960 w 1439056"/>
                <a:gd name="connsiteY36" fmla="*/ 1469036 h 1753849"/>
                <a:gd name="connsiteX37" fmla="*/ 44970 w 1439056"/>
                <a:gd name="connsiteY37" fmla="*/ 1274164 h 1753849"/>
                <a:gd name="connsiteX38" fmla="*/ 74951 w 1439056"/>
                <a:gd name="connsiteY38" fmla="*/ 1244184 h 1753849"/>
                <a:gd name="connsiteX39" fmla="*/ 104931 w 1439056"/>
                <a:gd name="connsiteY39" fmla="*/ 1109272 h 1753849"/>
                <a:gd name="connsiteX40" fmla="*/ 134911 w 1439056"/>
                <a:gd name="connsiteY40" fmla="*/ 1019331 h 1753849"/>
                <a:gd name="connsiteX41" fmla="*/ 179882 w 1439056"/>
                <a:gd name="connsiteY41" fmla="*/ 944380 h 1753849"/>
                <a:gd name="connsiteX42" fmla="*/ 134911 w 1439056"/>
                <a:gd name="connsiteY42" fmla="*/ 809469 h 1753849"/>
                <a:gd name="connsiteX43" fmla="*/ 89941 w 1439056"/>
                <a:gd name="connsiteY43" fmla="*/ 794479 h 1753849"/>
                <a:gd name="connsiteX44" fmla="*/ 59960 w 1439056"/>
                <a:gd name="connsiteY44" fmla="*/ 764498 h 1753849"/>
                <a:gd name="connsiteX45" fmla="*/ 14990 w 1439056"/>
                <a:gd name="connsiteY45" fmla="*/ 734518 h 1753849"/>
                <a:gd name="connsiteX46" fmla="*/ 0 w 1439056"/>
                <a:gd name="connsiteY46" fmla="*/ 689548 h 1753849"/>
                <a:gd name="connsiteX47" fmla="*/ 29980 w 1439056"/>
                <a:gd name="connsiteY47" fmla="*/ 584616 h 1753849"/>
                <a:gd name="connsiteX48" fmla="*/ 74951 w 1439056"/>
                <a:gd name="connsiteY48" fmla="*/ 494675 h 1753849"/>
                <a:gd name="connsiteX49" fmla="*/ 89941 w 1439056"/>
                <a:gd name="connsiteY49" fmla="*/ 404734 h 1753849"/>
                <a:gd name="connsiteX50" fmla="*/ 59960 w 1439056"/>
                <a:gd name="connsiteY50" fmla="*/ 224852 h 1753849"/>
                <a:gd name="connsiteX51" fmla="*/ 74951 w 1439056"/>
                <a:gd name="connsiteY51" fmla="*/ 179882 h 1753849"/>
                <a:gd name="connsiteX52" fmla="*/ 89941 w 1439056"/>
                <a:gd name="connsiteY52" fmla="*/ 119921 h 1753849"/>
                <a:gd name="connsiteX53" fmla="*/ 179882 w 1439056"/>
                <a:gd name="connsiteY53" fmla="*/ 74951 h 1753849"/>
                <a:gd name="connsiteX54" fmla="*/ 239842 w 1439056"/>
                <a:gd name="connsiteY54" fmla="*/ 14990 h 175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439056" h="1753849">
                  <a:moveTo>
                    <a:pt x="89941" y="119921"/>
                  </a:moveTo>
                  <a:cubicBezTo>
                    <a:pt x="99934" y="94937"/>
                    <a:pt x="102695" y="65641"/>
                    <a:pt x="119921" y="44970"/>
                  </a:cubicBezTo>
                  <a:cubicBezTo>
                    <a:pt x="130037" y="32831"/>
                    <a:pt x="150759" y="37046"/>
                    <a:pt x="164892" y="29980"/>
                  </a:cubicBezTo>
                  <a:cubicBezTo>
                    <a:pt x="181006" y="21923"/>
                    <a:pt x="194872" y="9993"/>
                    <a:pt x="209862" y="0"/>
                  </a:cubicBezTo>
                  <a:cubicBezTo>
                    <a:pt x="369757" y="4997"/>
                    <a:pt x="530022" y="3026"/>
                    <a:pt x="689547" y="14990"/>
                  </a:cubicBezTo>
                  <a:cubicBezTo>
                    <a:pt x="730636" y="18072"/>
                    <a:pt x="770380" y="31939"/>
                    <a:pt x="809469" y="44970"/>
                  </a:cubicBezTo>
                  <a:cubicBezTo>
                    <a:pt x="824459" y="49967"/>
                    <a:pt x="840306" y="52895"/>
                    <a:pt x="854439" y="59961"/>
                  </a:cubicBezTo>
                  <a:cubicBezTo>
                    <a:pt x="870553" y="68018"/>
                    <a:pt x="882947" y="82624"/>
                    <a:pt x="899410" y="89941"/>
                  </a:cubicBezTo>
                  <a:cubicBezTo>
                    <a:pt x="928288" y="102776"/>
                    <a:pt x="989351" y="119921"/>
                    <a:pt x="989351" y="119921"/>
                  </a:cubicBezTo>
                  <a:lnTo>
                    <a:pt x="1079292" y="179882"/>
                  </a:lnTo>
                  <a:cubicBezTo>
                    <a:pt x="1094282" y="189875"/>
                    <a:pt x="1111523" y="197123"/>
                    <a:pt x="1124262" y="209862"/>
                  </a:cubicBezTo>
                  <a:cubicBezTo>
                    <a:pt x="1268602" y="354202"/>
                    <a:pt x="1115044" y="208483"/>
                    <a:pt x="1229193" y="299803"/>
                  </a:cubicBezTo>
                  <a:cubicBezTo>
                    <a:pt x="1335991" y="385242"/>
                    <a:pt x="1165734" y="267490"/>
                    <a:pt x="1304144" y="359764"/>
                  </a:cubicBezTo>
                  <a:cubicBezTo>
                    <a:pt x="1314137" y="374754"/>
                    <a:pt x="1322870" y="390666"/>
                    <a:pt x="1334124" y="404734"/>
                  </a:cubicBezTo>
                  <a:cubicBezTo>
                    <a:pt x="1342953" y="415770"/>
                    <a:pt x="1358538" y="421725"/>
                    <a:pt x="1364105" y="434715"/>
                  </a:cubicBezTo>
                  <a:cubicBezTo>
                    <a:pt x="1376318" y="463211"/>
                    <a:pt x="1392818" y="620295"/>
                    <a:pt x="1394085" y="629587"/>
                  </a:cubicBezTo>
                  <a:cubicBezTo>
                    <a:pt x="1422871" y="840688"/>
                    <a:pt x="1411935" y="778805"/>
                    <a:pt x="1439056" y="914400"/>
                  </a:cubicBezTo>
                  <a:cubicBezTo>
                    <a:pt x="1434059" y="1009338"/>
                    <a:pt x="1432672" y="1104534"/>
                    <a:pt x="1424065" y="1199213"/>
                  </a:cubicBezTo>
                  <a:cubicBezTo>
                    <a:pt x="1422634" y="1214949"/>
                    <a:pt x="1420248" y="1233011"/>
                    <a:pt x="1409075" y="1244184"/>
                  </a:cubicBezTo>
                  <a:cubicBezTo>
                    <a:pt x="1397902" y="1255357"/>
                    <a:pt x="1379095" y="1254177"/>
                    <a:pt x="1364105" y="1259174"/>
                  </a:cubicBezTo>
                  <a:cubicBezTo>
                    <a:pt x="1313732" y="1410294"/>
                    <a:pt x="1390588" y="1175893"/>
                    <a:pt x="1334124" y="1364105"/>
                  </a:cubicBezTo>
                  <a:cubicBezTo>
                    <a:pt x="1325043" y="1394374"/>
                    <a:pt x="1334124" y="1444053"/>
                    <a:pt x="1304144" y="1454046"/>
                  </a:cubicBezTo>
                  <a:lnTo>
                    <a:pt x="1259174" y="1469036"/>
                  </a:lnTo>
                  <a:cubicBezTo>
                    <a:pt x="1222292" y="1505918"/>
                    <a:pt x="1192063" y="1528307"/>
                    <a:pt x="1169233" y="1573967"/>
                  </a:cubicBezTo>
                  <a:cubicBezTo>
                    <a:pt x="1162166" y="1588100"/>
                    <a:pt x="1165415" y="1607765"/>
                    <a:pt x="1154242" y="1618938"/>
                  </a:cubicBezTo>
                  <a:cubicBezTo>
                    <a:pt x="1143069" y="1630111"/>
                    <a:pt x="1123405" y="1626862"/>
                    <a:pt x="1109272" y="1633928"/>
                  </a:cubicBezTo>
                  <a:cubicBezTo>
                    <a:pt x="1093158" y="1641985"/>
                    <a:pt x="1080415" y="1655851"/>
                    <a:pt x="1064301" y="1663908"/>
                  </a:cubicBezTo>
                  <a:cubicBezTo>
                    <a:pt x="1014074" y="1689021"/>
                    <a:pt x="927167" y="1689138"/>
                    <a:pt x="884419" y="1693888"/>
                  </a:cubicBezTo>
                  <a:cubicBezTo>
                    <a:pt x="874426" y="1703882"/>
                    <a:pt x="866558" y="1716598"/>
                    <a:pt x="854439" y="1723869"/>
                  </a:cubicBezTo>
                  <a:cubicBezTo>
                    <a:pt x="814487" y="1747840"/>
                    <a:pt x="687881" y="1752369"/>
                    <a:pt x="674557" y="1753849"/>
                  </a:cubicBezTo>
                  <a:cubicBezTo>
                    <a:pt x="634583" y="1748852"/>
                    <a:pt x="594027" y="1747300"/>
                    <a:pt x="554636" y="1738859"/>
                  </a:cubicBezTo>
                  <a:cubicBezTo>
                    <a:pt x="523735" y="1732238"/>
                    <a:pt x="464695" y="1708879"/>
                    <a:pt x="464695" y="1708879"/>
                  </a:cubicBezTo>
                  <a:cubicBezTo>
                    <a:pt x="406138" y="1650320"/>
                    <a:pt x="467581" y="1702826"/>
                    <a:pt x="389744" y="1663908"/>
                  </a:cubicBezTo>
                  <a:cubicBezTo>
                    <a:pt x="273508" y="1605791"/>
                    <a:pt x="412840" y="1656616"/>
                    <a:pt x="299803" y="1618938"/>
                  </a:cubicBezTo>
                  <a:cubicBezTo>
                    <a:pt x="284813" y="1608944"/>
                    <a:pt x="271296" y="1596274"/>
                    <a:pt x="254833" y="1588957"/>
                  </a:cubicBezTo>
                  <a:cubicBezTo>
                    <a:pt x="225955" y="1576122"/>
                    <a:pt x="164892" y="1558977"/>
                    <a:pt x="164892" y="1558977"/>
                  </a:cubicBezTo>
                  <a:cubicBezTo>
                    <a:pt x="92192" y="1486277"/>
                    <a:pt x="128450" y="1514695"/>
                    <a:pt x="59960" y="1469036"/>
                  </a:cubicBezTo>
                  <a:cubicBezTo>
                    <a:pt x="30411" y="1380387"/>
                    <a:pt x="12538" y="1371459"/>
                    <a:pt x="44970" y="1274164"/>
                  </a:cubicBezTo>
                  <a:cubicBezTo>
                    <a:pt x="49439" y="1260756"/>
                    <a:pt x="64957" y="1254177"/>
                    <a:pt x="74951" y="1244184"/>
                  </a:cubicBezTo>
                  <a:cubicBezTo>
                    <a:pt x="83509" y="1201393"/>
                    <a:pt x="92230" y="1151611"/>
                    <a:pt x="104931" y="1109272"/>
                  </a:cubicBezTo>
                  <a:cubicBezTo>
                    <a:pt x="114012" y="1079003"/>
                    <a:pt x="124918" y="1049311"/>
                    <a:pt x="134911" y="1019331"/>
                  </a:cubicBezTo>
                  <a:cubicBezTo>
                    <a:pt x="154370" y="960953"/>
                    <a:pt x="138728" y="985534"/>
                    <a:pt x="179882" y="944380"/>
                  </a:cubicBezTo>
                  <a:cubicBezTo>
                    <a:pt x="171481" y="885572"/>
                    <a:pt x="186441" y="840387"/>
                    <a:pt x="134911" y="809469"/>
                  </a:cubicBezTo>
                  <a:cubicBezTo>
                    <a:pt x="121362" y="801340"/>
                    <a:pt x="104931" y="799476"/>
                    <a:pt x="89941" y="794479"/>
                  </a:cubicBezTo>
                  <a:cubicBezTo>
                    <a:pt x="79947" y="784485"/>
                    <a:pt x="70996" y="773327"/>
                    <a:pt x="59960" y="764498"/>
                  </a:cubicBezTo>
                  <a:cubicBezTo>
                    <a:pt x="45892" y="753244"/>
                    <a:pt x="26244" y="748586"/>
                    <a:pt x="14990" y="734518"/>
                  </a:cubicBezTo>
                  <a:cubicBezTo>
                    <a:pt x="5119" y="722180"/>
                    <a:pt x="4997" y="704538"/>
                    <a:pt x="0" y="689548"/>
                  </a:cubicBezTo>
                  <a:cubicBezTo>
                    <a:pt x="4803" y="670337"/>
                    <a:pt x="19228" y="606121"/>
                    <a:pt x="29980" y="584616"/>
                  </a:cubicBezTo>
                  <a:cubicBezTo>
                    <a:pt x="88101" y="468372"/>
                    <a:pt x="37268" y="607719"/>
                    <a:pt x="74951" y="494675"/>
                  </a:cubicBezTo>
                  <a:cubicBezTo>
                    <a:pt x="79948" y="464695"/>
                    <a:pt x="89941" y="435128"/>
                    <a:pt x="89941" y="404734"/>
                  </a:cubicBezTo>
                  <a:cubicBezTo>
                    <a:pt x="89941" y="304321"/>
                    <a:pt x="83416" y="295216"/>
                    <a:pt x="59960" y="224852"/>
                  </a:cubicBezTo>
                  <a:cubicBezTo>
                    <a:pt x="64957" y="209862"/>
                    <a:pt x="70610" y="195075"/>
                    <a:pt x="74951" y="179882"/>
                  </a:cubicBezTo>
                  <a:cubicBezTo>
                    <a:pt x="80611" y="160073"/>
                    <a:pt x="78513" y="137063"/>
                    <a:pt x="89941" y="119921"/>
                  </a:cubicBezTo>
                  <a:cubicBezTo>
                    <a:pt x="106546" y="95013"/>
                    <a:pt x="154229" y="83502"/>
                    <a:pt x="179882" y="74951"/>
                  </a:cubicBezTo>
                  <a:lnTo>
                    <a:pt x="239842" y="1499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30" tIns="54416" rIns="108830" bIns="54416" rtlCol="0" anchor="ctr"/>
            <a:lstStyle/>
            <a:p>
              <a:pPr algn="ctr" defTabSz="108839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919172" y="2025722"/>
              <a:ext cx="2399954" cy="2679829"/>
            </a:xfrm>
            <a:prstGeom prst="rect">
              <a:avLst/>
            </a:prstGeom>
            <a:noFill/>
          </p:spPr>
          <p:txBody>
            <a:bodyPr wrap="square" lIns="108830" tIns="54416" rIns="108830" bIns="54416" rtlCol="0">
              <a:spAutoFit/>
            </a:bodyPr>
            <a:lstStyle/>
            <a:p>
              <a:pPr defTabSz="1088390"/>
              <a:r>
                <a:rPr lang="zh-CN" altLang="en-US" sz="16700" b="1" dirty="0">
                  <a:solidFill>
                    <a:srgbClr val="FF0000"/>
                  </a:solidFill>
                  <a:cs typeface="+mn-ea"/>
                  <a:sym typeface="+mn-lt"/>
                </a:rPr>
                <a:t>仁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16084" y="1418736"/>
            <a:ext cx="2251111" cy="3106771"/>
            <a:chOff x="4516084" y="1418736"/>
            <a:chExt cx="2251111" cy="4695190"/>
          </a:xfrm>
        </p:grpSpPr>
        <p:sp>
          <p:nvSpPr>
            <p:cNvPr id="136" name="TextBox 135"/>
            <p:cNvSpPr txBox="1"/>
            <p:nvPr/>
          </p:nvSpPr>
          <p:spPr>
            <a:xfrm>
              <a:off x="4516084" y="1418738"/>
              <a:ext cx="2251111" cy="4695188"/>
            </a:xfrm>
            <a:prstGeom prst="rect">
              <a:avLst/>
            </a:prstGeom>
            <a:noFill/>
          </p:spPr>
          <p:txBody>
            <a:bodyPr vert="eaVert" wrap="square" lIns="108830" tIns="54416" rIns="108830" bIns="54416" rtlCol="0">
              <a:spAutoFit/>
            </a:bodyPr>
            <a:lstStyle/>
            <a:p>
              <a:pPr defTabSz="1088390"/>
              <a:r>
                <a:rPr lang="zh-CN" altLang="en-US" sz="3300" dirty="0">
                  <a:solidFill>
                    <a:prstClr val="black"/>
                  </a:solidFill>
                  <a:cs typeface="+mn-ea"/>
                  <a:sym typeface="+mn-lt"/>
                </a:rPr>
                <a:t>知者乐水，仁者乐山；知者动，仁者静；知者乐，仁者寿</a:t>
              </a:r>
              <a:r>
                <a:rPr lang="zh-CN" altLang="en-US" sz="3300" dirty="0" smtClean="0">
                  <a:solidFill>
                    <a:prstClr val="black"/>
                  </a:solidFill>
                  <a:cs typeface="+mn-ea"/>
                  <a:sym typeface="+mn-lt"/>
                </a:rPr>
                <a:t>。</a:t>
              </a:r>
              <a:endParaRPr lang="zh-CN" altLang="en-US" sz="33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pic>
          <p:nvPicPr>
            <p:cNvPr id="86" name="Picture 3" descr="image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63806" y="3596569"/>
              <a:ext cx="4431883" cy="76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" name="Picture 10" descr="image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4058641" y="3596569"/>
              <a:ext cx="4431883" cy="76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" name="Picture 3" descr="image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2400995" y="3596569"/>
              <a:ext cx="4431883" cy="76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" name="Picture 10" descr="image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2981269" y="3596569"/>
              <a:ext cx="4431883" cy="76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1562296" y="1623080"/>
            <a:ext cx="1350024" cy="1374567"/>
            <a:chOff x="1562296" y="1623080"/>
            <a:chExt cx="1350024" cy="1374567"/>
          </a:xfrm>
        </p:grpSpPr>
        <p:sp>
          <p:nvSpPr>
            <p:cNvPr id="93" name="任意多边形 92"/>
            <p:cNvSpPr/>
            <p:nvPr/>
          </p:nvSpPr>
          <p:spPr>
            <a:xfrm>
              <a:off x="1562296" y="1623080"/>
              <a:ext cx="1220298" cy="1374567"/>
            </a:xfrm>
            <a:custGeom>
              <a:avLst/>
              <a:gdLst>
                <a:gd name="connsiteX0" fmla="*/ 538237 w 1538094"/>
                <a:gd name="connsiteY0" fmla="*/ 227 h 1111942"/>
                <a:gd name="connsiteX1" fmla="*/ 465665 w 1538094"/>
                <a:gd name="connsiteY1" fmla="*/ 14741 h 1111942"/>
                <a:gd name="connsiteX2" fmla="*/ 422123 w 1538094"/>
                <a:gd name="connsiteY2" fmla="*/ 29255 h 1111942"/>
                <a:gd name="connsiteX3" fmla="*/ 320523 w 1538094"/>
                <a:gd name="connsiteY3" fmla="*/ 43769 h 1111942"/>
                <a:gd name="connsiteX4" fmla="*/ 276980 w 1538094"/>
                <a:gd name="connsiteY4" fmla="*/ 58284 h 1111942"/>
                <a:gd name="connsiteX5" fmla="*/ 233437 w 1538094"/>
                <a:gd name="connsiteY5" fmla="*/ 101827 h 1111942"/>
                <a:gd name="connsiteX6" fmla="*/ 175380 w 1538094"/>
                <a:gd name="connsiteY6" fmla="*/ 188912 h 1111942"/>
                <a:gd name="connsiteX7" fmla="*/ 131837 w 1538094"/>
                <a:gd name="connsiteY7" fmla="*/ 217941 h 1111942"/>
                <a:gd name="connsiteX8" fmla="*/ 102808 w 1538094"/>
                <a:gd name="connsiteY8" fmla="*/ 261484 h 1111942"/>
                <a:gd name="connsiteX9" fmla="*/ 30237 w 1538094"/>
                <a:gd name="connsiteY9" fmla="*/ 348569 h 1111942"/>
                <a:gd name="connsiteX10" fmla="*/ 15723 w 1538094"/>
                <a:gd name="connsiteY10" fmla="*/ 551769 h 1111942"/>
                <a:gd name="connsiteX11" fmla="*/ 30237 w 1538094"/>
                <a:gd name="connsiteY11" fmla="*/ 609827 h 1111942"/>
                <a:gd name="connsiteX12" fmla="*/ 88294 w 1538094"/>
                <a:gd name="connsiteY12" fmla="*/ 696912 h 1111942"/>
                <a:gd name="connsiteX13" fmla="*/ 102808 w 1538094"/>
                <a:gd name="connsiteY13" fmla="*/ 740455 h 1111942"/>
                <a:gd name="connsiteX14" fmla="*/ 160865 w 1538094"/>
                <a:gd name="connsiteY14" fmla="*/ 827541 h 1111942"/>
                <a:gd name="connsiteX15" fmla="*/ 204408 w 1538094"/>
                <a:gd name="connsiteY15" fmla="*/ 914627 h 1111942"/>
                <a:gd name="connsiteX16" fmla="*/ 247951 w 1538094"/>
                <a:gd name="connsiteY16" fmla="*/ 943655 h 1111942"/>
                <a:gd name="connsiteX17" fmla="*/ 291494 w 1538094"/>
                <a:gd name="connsiteY17" fmla="*/ 958169 h 1111942"/>
                <a:gd name="connsiteX18" fmla="*/ 378580 w 1538094"/>
                <a:gd name="connsiteY18" fmla="*/ 1030741 h 1111942"/>
                <a:gd name="connsiteX19" fmla="*/ 465665 w 1538094"/>
                <a:gd name="connsiteY19" fmla="*/ 1059769 h 1111942"/>
                <a:gd name="connsiteX20" fmla="*/ 509208 w 1538094"/>
                <a:gd name="connsiteY20" fmla="*/ 1088798 h 1111942"/>
                <a:gd name="connsiteX21" fmla="*/ 886580 w 1538094"/>
                <a:gd name="connsiteY21" fmla="*/ 1088798 h 1111942"/>
                <a:gd name="connsiteX22" fmla="*/ 988180 w 1538094"/>
                <a:gd name="connsiteY22" fmla="*/ 1059769 h 1111942"/>
                <a:gd name="connsiteX23" fmla="*/ 1162351 w 1538094"/>
                <a:gd name="connsiteY23" fmla="*/ 1030741 h 1111942"/>
                <a:gd name="connsiteX24" fmla="*/ 1205894 w 1538094"/>
                <a:gd name="connsiteY24" fmla="*/ 1001712 h 1111942"/>
                <a:gd name="connsiteX25" fmla="*/ 1249437 w 1538094"/>
                <a:gd name="connsiteY25" fmla="*/ 987198 h 1111942"/>
                <a:gd name="connsiteX26" fmla="*/ 1292980 w 1538094"/>
                <a:gd name="connsiteY26" fmla="*/ 943655 h 1111942"/>
                <a:gd name="connsiteX27" fmla="*/ 1336523 w 1538094"/>
                <a:gd name="connsiteY27" fmla="*/ 914627 h 1111942"/>
                <a:gd name="connsiteX28" fmla="*/ 1365551 w 1538094"/>
                <a:gd name="connsiteY28" fmla="*/ 871084 h 1111942"/>
                <a:gd name="connsiteX29" fmla="*/ 1409094 w 1538094"/>
                <a:gd name="connsiteY29" fmla="*/ 842055 h 1111942"/>
                <a:gd name="connsiteX30" fmla="*/ 1510694 w 1538094"/>
                <a:gd name="connsiteY30" fmla="*/ 725941 h 1111942"/>
                <a:gd name="connsiteX31" fmla="*/ 1510694 w 1538094"/>
                <a:gd name="connsiteY31" fmla="*/ 363084 h 1111942"/>
                <a:gd name="connsiteX32" fmla="*/ 1496180 w 1538094"/>
                <a:gd name="connsiteY32" fmla="*/ 319541 h 1111942"/>
                <a:gd name="connsiteX33" fmla="*/ 1467151 w 1538094"/>
                <a:gd name="connsiteY33" fmla="*/ 188912 h 1111942"/>
                <a:gd name="connsiteX34" fmla="*/ 1336523 w 1538094"/>
                <a:gd name="connsiteY34" fmla="*/ 130855 h 1111942"/>
                <a:gd name="connsiteX35" fmla="*/ 1278465 w 1538094"/>
                <a:gd name="connsiteY35" fmla="*/ 116341 h 1111942"/>
                <a:gd name="connsiteX36" fmla="*/ 1234923 w 1538094"/>
                <a:gd name="connsiteY36" fmla="*/ 101827 h 1111942"/>
                <a:gd name="connsiteX37" fmla="*/ 944637 w 1538094"/>
                <a:gd name="connsiteY37" fmla="*/ 87312 h 1111942"/>
                <a:gd name="connsiteX38" fmla="*/ 814008 w 1538094"/>
                <a:gd name="connsiteY38" fmla="*/ 43769 h 1111942"/>
                <a:gd name="connsiteX39" fmla="*/ 770465 w 1538094"/>
                <a:gd name="connsiteY39" fmla="*/ 29255 h 1111942"/>
                <a:gd name="connsiteX40" fmla="*/ 668865 w 1538094"/>
                <a:gd name="connsiteY40" fmla="*/ 227 h 1111942"/>
                <a:gd name="connsiteX41" fmla="*/ 538237 w 1538094"/>
                <a:gd name="connsiteY41" fmla="*/ 227 h 111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38094" h="1111942">
                  <a:moveTo>
                    <a:pt x="538237" y="227"/>
                  </a:moveTo>
                  <a:cubicBezTo>
                    <a:pt x="504370" y="2646"/>
                    <a:pt x="489598" y="8758"/>
                    <a:pt x="465665" y="14741"/>
                  </a:cubicBezTo>
                  <a:cubicBezTo>
                    <a:pt x="450823" y="18452"/>
                    <a:pt x="437125" y="26255"/>
                    <a:pt x="422123" y="29255"/>
                  </a:cubicBezTo>
                  <a:cubicBezTo>
                    <a:pt x="388577" y="35964"/>
                    <a:pt x="354390" y="38931"/>
                    <a:pt x="320523" y="43769"/>
                  </a:cubicBezTo>
                  <a:cubicBezTo>
                    <a:pt x="306009" y="48607"/>
                    <a:pt x="289710" y="49797"/>
                    <a:pt x="276980" y="58284"/>
                  </a:cubicBezTo>
                  <a:cubicBezTo>
                    <a:pt x="259901" y="69670"/>
                    <a:pt x="246039" y="85624"/>
                    <a:pt x="233437" y="101827"/>
                  </a:cubicBezTo>
                  <a:cubicBezTo>
                    <a:pt x="212018" y="129366"/>
                    <a:pt x="204408" y="169560"/>
                    <a:pt x="175380" y="188912"/>
                  </a:cubicBezTo>
                  <a:lnTo>
                    <a:pt x="131837" y="217941"/>
                  </a:lnTo>
                  <a:cubicBezTo>
                    <a:pt x="122161" y="232455"/>
                    <a:pt x="113975" y="248083"/>
                    <a:pt x="102808" y="261484"/>
                  </a:cubicBezTo>
                  <a:cubicBezTo>
                    <a:pt x="9680" y="373236"/>
                    <a:pt x="102307" y="240465"/>
                    <a:pt x="30237" y="348569"/>
                  </a:cubicBezTo>
                  <a:cubicBezTo>
                    <a:pt x="-7935" y="463085"/>
                    <a:pt x="-6656" y="417497"/>
                    <a:pt x="15723" y="551769"/>
                  </a:cubicBezTo>
                  <a:cubicBezTo>
                    <a:pt x="19003" y="571446"/>
                    <a:pt x="21316" y="591985"/>
                    <a:pt x="30237" y="609827"/>
                  </a:cubicBezTo>
                  <a:cubicBezTo>
                    <a:pt x="45839" y="641032"/>
                    <a:pt x="88294" y="696912"/>
                    <a:pt x="88294" y="696912"/>
                  </a:cubicBezTo>
                  <a:cubicBezTo>
                    <a:pt x="93132" y="711426"/>
                    <a:pt x="95378" y="727081"/>
                    <a:pt x="102808" y="740455"/>
                  </a:cubicBezTo>
                  <a:cubicBezTo>
                    <a:pt x="119751" y="770953"/>
                    <a:pt x="149832" y="794443"/>
                    <a:pt x="160865" y="827541"/>
                  </a:cubicBezTo>
                  <a:cubicBezTo>
                    <a:pt x="172670" y="862953"/>
                    <a:pt x="176273" y="886492"/>
                    <a:pt x="204408" y="914627"/>
                  </a:cubicBezTo>
                  <a:cubicBezTo>
                    <a:pt x="216743" y="926962"/>
                    <a:pt x="232349" y="935854"/>
                    <a:pt x="247951" y="943655"/>
                  </a:cubicBezTo>
                  <a:cubicBezTo>
                    <a:pt x="261635" y="950497"/>
                    <a:pt x="276980" y="953331"/>
                    <a:pt x="291494" y="958169"/>
                  </a:cubicBezTo>
                  <a:cubicBezTo>
                    <a:pt x="318838" y="985513"/>
                    <a:pt x="342208" y="1014575"/>
                    <a:pt x="378580" y="1030741"/>
                  </a:cubicBezTo>
                  <a:cubicBezTo>
                    <a:pt x="406541" y="1043168"/>
                    <a:pt x="465665" y="1059769"/>
                    <a:pt x="465665" y="1059769"/>
                  </a:cubicBezTo>
                  <a:cubicBezTo>
                    <a:pt x="480179" y="1069445"/>
                    <a:pt x="493606" y="1080997"/>
                    <a:pt x="509208" y="1088798"/>
                  </a:cubicBezTo>
                  <a:cubicBezTo>
                    <a:pt x="612657" y="1140523"/>
                    <a:pt x="870601" y="1089493"/>
                    <a:pt x="886580" y="1088798"/>
                  </a:cubicBezTo>
                  <a:cubicBezTo>
                    <a:pt x="921087" y="1077296"/>
                    <a:pt x="951737" y="1065843"/>
                    <a:pt x="988180" y="1059769"/>
                  </a:cubicBezTo>
                  <a:cubicBezTo>
                    <a:pt x="1192056" y="1025789"/>
                    <a:pt x="1031693" y="1063405"/>
                    <a:pt x="1162351" y="1030741"/>
                  </a:cubicBezTo>
                  <a:cubicBezTo>
                    <a:pt x="1176865" y="1021065"/>
                    <a:pt x="1190292" y="1009513"/>
                    <a:pt x="1205894" y="1001712"/>
                  </a:cubicBezTo>
                  <a:cubicBezTo>
                    <a:pt x="1219578" y="994870"/>
                    <a:pt x="1236707" y="995685"/>
                    <a:pt x="1249437" y="987198"/>
                  </a:cubicBezTo>
                  <a:cubicBezTo>
                    <a:pt x="1266516" y="975812"/>
                    <a:pt x="1277211" y="956796"/>
                    <a:pt x="1292980" y="943655"/>
                  </a:cubicBezTo>
                  <a:cubicBezTo>
                    <a:pt x="1306381" y="932488"/>
                    <a:pt x="1322009" y="924303"/>
                    <a:pt x="1336523" y="914627"/>
                  </a:cubicBezTo>
                  <a:cubicBezTo>
                    <a:pt x="1346199" y="900113"/>
                    <a:pt x="1353216" y="883419"/>
                    <a:pt x="1365551" y="871084"/>
                  </a:cubicBezTo>
                  <a:cubicBezTo>
                    <a:pt x="1377886" y="858749"/>
                    <a:pt x="1397607" y="855183"/>
                    <a:pt x="1409094" y="842055"/>
                  </a:cubicBezTo>
                  <a:cubicBezTo>
                    <a:pt x="1527625" y="706590"/>
                    <a:pt x="1412723" y="791253"/>
                    <a:pt x="1510694" y="725941"/>
                  </a:cubicBezTo>
                  <a:cubicBezTo>
                    <a:pt x="1557562" y="585333"/>
                    <a:pt x="1535224" y="669717"/>
                    <a:pt x="1510694" y="363084"/>
                  </a:cubicBezTo>
                  <a:cubicBezTo>
                    <a:pt x="1509474" y="347833"/>
                    <a:pt x="1499499" y="334476"/>
                    <a:pt x="1496180" y="319541"/>
                  </a:cubicBezTo>
                  <a:cubicBezTo>
                    <a:pt x="1495964" y="318568"/>
                    <a:pt x="1482230" y="207761"/>
                    <a:pt x="1467151" y="188912"/>
                  </a:cubicBezTo>
                  <a:cubicBezTo>
                    <a:pt x="1443325" y="159129"/>
                    <a:pt x="1360912" y="136952"/>
                    <a:pt x="1336523" y="130855"/>
                  </a:cubicBezTo>
                  <a:cubicBezTo>
                    <a:pt x="1317170" y="126017"/>
                    <a:pt x="1297646" y="121821"/>
                    <a:pt x="1278465" y="116341"/>
                  </a:cubicBezTo>
                  <a:cubicBezTo>
                    <a:pt x="1263755" y="112138"/>
                    <a:pt x="1250165" y="103152"/>
                    <a:pt x="1234923" y="101827"/>
                  </a:cubicBezTo>
                  <a:cubicBezTo>
                    <a:pt x="1138404" y="93434"/>
                    <a:pt x="1041399" y="92150"/>
                    <a:pt x="944637" y="87312"/>
                  </a:cubicBezTo>
                  <a:lnTo>
                    <a:pt x="814008" y="43769"/>
                  </a:lnTo>
                  <a:cubicBezTo>
                    <a:pt x="799494" y="38931"/>
                    <a:pt x="785308" y="32966"/>
                    <a:pt x="770465" y="29255"/>
                  </a:cubicBezTo>
                  <a:cubicBezTo>
                    <a:pt x="697565" y="11030"/>
                    <a:pt x="731332" y="21049"/>
                    <a:pt x="668865" y="227"/>
                  </a:cubicBezTo>
                  <a:cubicBezTo>
                    <a:pt x="528620" y="15810"/>
                    <a:pt x="572104" y="-2192"/>
                    <a:pt x="538237" y="22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30" tIns="54416" rIns="108830" bIns="54416" rtlCol="0" anchor="ctr"/>
            <a:lstStyle/>
            <a:p>
              <a:pPr algn="ctr" defTabSz="108839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679293" y="1917279"/>
              <a:ext cx="1233027" cy="1002447"/>
            </a:xfrm>
            <a:prstGeom prst="rect">
              <a:avLst/>
            </a:prstGeom>
            <a:noFill/>
          </p:spPr>
          <p:txBody>
            <a:bodyPr wrap="square" lIns="108830" tIns="54416" rIns="108830" bIns="54416" rtlCol="0">
              <a:spAutoFit/>
            </a:bodyPr>
            <a:lstStyle/>
            <a:p>
              <a:pPr defTabSz="1088390"/>
              <a:r>
                <a:rPr lang="zh-CN" altLang="en-US" sz="2900" dirty="0">
                  <a:solidFill>
                    <a:srgbClr val="FF0000"/>
                  </a:solidFill>
                  <a:cs typeface="+mn-ea"/>
                  <a:sym typeface="+mn-lt"/>
                </a:rPr>
                <a:t>儒家思想 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364" y="3365636"/>
            <a:ext cx="4888251" cy="3493952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933735" y="1623079"/>
            <a:ext cx="4057378" cy="3175185"/>
            <a:chOff x="6933735" y="1623079"/>
            <a:chExt cx="4057378" cy="3175185"/>
          </a:xfrm>
        </p:grpSpPr>
        <p:sp>
          <p:nvSpPr>
            <p:cNvPr id="3" name="椭圆 2"/>
            <p:cNvSpPr/>
            <p:nvPr/>
          </p:nvSpPr>
          <p:spPr>
            <a:xfrm>
              <a:off x="6943245" y="3466484"/>
              <a:ext cx="767987" cy="568313"/>
            </a:xfrm>
            <a:prstGeom prst="ellipse">
              <a:avLst/>
            </a:pr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30" tIns="54416" rIns="108830" bIns="54416" rtlCol="0" anchor="ctr"/>
            <a:lstStyle/>
            <a:p>
              <a:pPr algn="ctr" defTabSz="108839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7293640" y="1623079"/>
              <a:ext cx="3697473" cy="3175185"/>
            </a:xfrm>
            <a:custGeom>
              <a:avLst/>
              <a:gdLst>
                <a:gd name="connsiteX0" fmla="*/ 239843 w 3028013"/>
                <a:gd name="connsiteY0" fmla="*/ 914400 h 2908092"/>
                <a:gd name="connsiteX1" fmla="*/ 209862 w 3028013"/>
                <a:gd name="connsiteY1" fmla="*/ 1034322 h 2908092"/>
                <a:gd name="connsiteX2" fmla="*/ 164892 w 3028013"/>
                <a:gd name="connsiteY2" fmla="*/ 1079292 h 2908092"/>
                <a:gd name="connsiteX3" fmla="*/ 149902 w 3028013"/>
                <a:gd name="connsiteY3" fmla="*/ 1124263 h 2908092"/>
                <a:gd name="connsiteX4" fmla="*/ 164892 w 3028013"/>
                <a:gd name="connsiteY4" fmla="*/ 1214204 h 2908092"/>
                <a:gd name="connsiteX5" fmla="*/ 209862 w 3028013"/>
                <a:gd name="connsiteY5" fmla="*/ 1364105 h 2908092"/>
                <a:gd name="connsiteX6" fmla="*/ 239843 w 3028013"/>
                <a:gd name="connsiteY6" fmla="*/ 1394086 h 2908092"/>
                <a:gd name="connsiteX7" fmla="*/ 269823 w 3028013"/>
                <a:gd name="connsiteY7" fmla="*/ 1484027 h 2908092"/>
                <a:gd name="connsiteX8" fmla="*/ 314794 w 3028013"/>
                <a:gd name="connsiteY8" fmla="*/ 1528997 h 2908092"/>
                <a:gd name="connsiteX9" fmla="*/ 389744 w 3028013"/>
                <a:gd name="connsiteY9" fmla="*/ 1588958 h 2908092"/>
                <a:gd name="connsiteX10" fmla="*/ 374754 w 3028013"/>
                <a:gd name="connsiteY10" fmla="*/ 1663909 h 2908092"/>
                <a:gd name="connsiteX11" fmla="*/ 344774 w 3028013"/>
                <a:gd name="connsiteY11" fmla="*/ 1753850 h 2908092"/>
                <a:gd name="connsiteX12" fmla="*/ 299803 w 3028013"/>
                <a:gd name="connsiteY12" fmla="*/ 2143594 h 2908092"/>
                <a:gd name="connsiteX13" fmla="*/ 269823 w 3028013"/>
                <a:gd name="connsiteY13" fmla="*/ 2188564 h 2908092"/>
                <a:gd name="connsiteX14" fmla="*/ 254833 w 3028013"/>
                <a:gd name="connsiteY14" fmla="*/ 2233535 h 2908092"/>
                <a:gd name="connsiteX15" fmla="*/ 239843 w 3028013"/>
                <a:gd name="connsiteY15" fmla="*/ 2383437 h 2908092"/>
                <a:gd name="connsiteX16" fmla="*/ 284813 w 3028013"/>
                <a:gd name="connsiteY16" fmla="*/ 2413417 h 2908092"/>
                <a:gd name="connsiteX17" fmla="*/ 374754 w 3028013"/>
                <a:gd name="connsiteY17" fmla="*/ 2443397 h 2908092"/>
                <a:gd name="connsiteX18" fmla="*/ 449705 w 3028013"/>
                <a:gd name="connsiteY18" fmla="*/ 2488368 h 2908092"/>
                <a:gd name="connsiteX19" fmla="*/ 539646 w 3028013"/>
                <a:gd name="connsiteY19" fmla="*/ 2533338 h 2908092"/>
                <a:gd name="connsiteX20" fmla="*/ 584617 w 3028013"/>
                <a:gd name="connsiteY20" fmla="*/ 2623279 h 2908092"/>
                <a:gd name="connsiteX21" fmla="*/ 629587 w 3028013"/>
                <a:gd name="connsiteY21" fmla="*/ 2653259 h 2908092"/>
                <a:gd name="connsiteX22" fmla="*/ 689548 w 3028013"/>
                <a:gd name="connsiteY22" fmla="*/ 2713220 h 2908092"/>
                <a:gd name="connsiteX23" fmla="*/ 824459 w 3028013"/>
                <a:gd name="connsiteY23" fmla="*/ 2803161 h 2908092"/>
                <a:gd name="connsiteX24" fmla="*/ 914400 w 3028013"/>
                <a:gd name="connsiteY24" fmla="*/ 2863122 h 2908092"/>
                <a:gd name="connsiteX25" fmla="*/ 959371 w 3028013"/>
                <a:gd name="connsiteY25" fmla="*/ 2893102 h 2908092"/>
                <a:gd name="connsiteX26" fmla="*/ 1019331 w 3028013"/>
                <a:gd name="connsiteY26" fmla="*/ 2908092 h 2908092"/>
                <a:gd name="connsiteX27" fmla="*/ 1199213 w 3028013"/>
                <a:gd name="connsiteY27" fmla="*/ 2893102 h 2908092"/>
                <a:gd name="connsiteX28" fmla="*/ 1244184 w 3028013"/>
                <a:gd name="connsiteY28" fmla="*/ 2878112 h 2908092"/>
                <a:gd name="connsiteX29" fmla="*/ 1349115 w 3028013"/>
                <a:gd name="connsiteY29" fmla="*/ 2863122 h 2908092"/>
                <a:gd name="connsiteX30" fmla="*/ 1439056 w 3028013"/>
                <a:gd name="connsiteY30" fmla="*/ 2848132 h 2908092"/>
                <a:gd name="connsiteX31" fmla="*/ 1828800 w 3028013"/>
                <a:gd name="connsiteY31" fmla="*/ 2833141 h 2908092"/>
                <a:gd name="connsiteX32" fmla="*/ 2023672 w 3028013"/>
                <a:gd name="connsiteY32" fmla="*/ 2818151 h 2908092"/>
                <a:gd name="connsiteX33" fmla="*/ 2218544 w 3028013"/>
                <a:gd name="connsiteY33" fmla="*/ 2773181 h 2908092"/>
                <a:gd name="connsiteX34" fmla="*/ 2248525 w 3028013"/>
                <a:gd name="connsiteY34" fmla="*/ 2743200 h 2908092"/>
                <a:gd name="connsiteX35" fmla="*/ 2353456 w 3028013"/>
                <a:gd name="connsiteY35" fmla="*/ 2653259 h 2908092"/>
                <a:gd name="connsiteX36" fmla="*/ 2413417 w 3028013"/>
                <a:gd name="connsiteY36" fmla="*/ 2563318 h 2908092"/>
                <a:gd name="connsiteX37" fmla="*/ 2428407 w 3028013"/>
                <a:gd name="connsiteY37" fmla="*/ 2518348 h 2908092"/>
                <a:gd name="connsiteX38" fmla="*/ 2488367 w 3028013"/>
                <a:gd name="connsiteY38" fmla="*/ 2428407 h 2908092"/>
                <a:gd name="connsiteX39" fmla="*/ 2533338 w 3028013"/>
                <a:gd name="connsiteY39" fmla="*/ 2353456 h 2908092"/>
                <a:gd name="connsiteX40" fmla="*/ 2593299 w 3028013"/>
                <a:gd name="connsiteY40" fmla="*/ 2233535 h 2908092"/>
                <a:gd name="connsiteX41" fmla="*/ 2638269 w 3028013"/>
                <a:gd name="connsiteY41" fmla="*/ 2203555 h 2908092"/>
                <a:gd name="connsiteX42" fmla="*/ 2668249 w 3028013"/>
                <a:gd name="connsiteY42" fmla="*/ 2158584 h 2908092"/>
                <a:gd name="connsiteX43" fmla="*/ 2728210 w 3028013"/>
                <a:gd name="connsiteY43" fmla="*/ 2083633 h 2908092"/>
                <a:gd name="connsiteX44" fmla="*/ 2743200 w 3028013"/>
                <a:gd name="connsiteY44" fmla="*/ 2038663 h 2908092"/>
                <a:gd name="connsiteX45" fmla="*/ 2803161 w 3028013"/>
                <a:gd name="connsiteY45" fmla="*/ 1978702 h 2908092"/>
                <a:gd name="connsiteX46" fmla="*/ 2833141 w 3028013"/>
                <a:gd name="connsiteY46" fmla="*/ 1933732 h 2908092"/>
                <a:gd name="connsiteX47" fmla="*/ 2893102 w 3028013"/>
                <a:gd name="connsiteY47" fmla="*/ 1873771 h 2908092"/>
                <a:gd name="connsiteX48" fmla="*/ 2983043 w 3028013"/>
                <a:gd name="connsiteY48" fmla="*/ 1753850 h 2908092"/>
                <a:gd name="connsiteX49" fmla="*/ 3028013 w 3028013"/>
                <a:gd name="connsiteY49" fmla="*/ 1573968 h 2908092"/>
                <a:gd name="connsiteX50" fmla="*/ 3013023 w 3028013"/>
                <a:gd name="connsiteY50" fmla="*/ 1274164 h 2908092"/>
                <a:gd name="connsiteX51" fmla="*/ 2968053 w 3028013"/>
                <a:gd name="connsiteY51" fmla="*/ 1259174 h 2908092"/>
                <a:gd name="connsiteX52" fmla="*/ 2833141 w 3028013"/>
                <a:gd name="connsiteY52" fmla="*/ 1214204 h 2908092"/>
                <a:gd name="connsiteX53" fmla="*/ 2803161 w 3028013"/>
                <a:gd name="connsiteY53" fmla="*/ 1169233 h 2908092"/>
                <a:gd name="connsiteX54" fmla="*/ 2743200 w 3028013"/>
                <a:gd name="connsiteY54" fmla="*/ 1094282 h 2908092"/>
                <a:gd name="connsiteX55" fmla="*/ 2713220 w 3028013"/>
                <a:gd name="connsiteY55" fmla="*/ 1004341 h 2908092"/>
                <a:gd name="connsiteX56" fmla="*/ 2638269 w 3028013"/>
                <a:gd name="connsiteY56" fmla="*/ 779489 h 2908092"/>
                <a:gd name="connsiteX57" fmla="*/ 2578308 w 3028013"/>
                <a:gd name="connsiteY57" fmla="*/ 599607 h 2908092"/>
                <a:gd name="connsiteX58" fmla="*/ 2563318 w 3028013"/>
                <a:gd name="connsiteY58" fmla="*/ 554637 h 2908092"/>
                <a:gd name="connsiteX59" fmla="*/ 2503358 w 3028013"/>
                <a:gd name="connsiteY59" fmla="*/ 479686 h 2908092"/>
                <a:gd name="connsiteX60" fmla="*/ 2428407 w 3028013"/>
                <a:gd name="connsiteY60" fmla="*/ 404735 h 2908092"/>
                <a:gd name="connsiteX61" fmla="*/ 2398426 w 3028013"/>
                <a:gd name="connsiteY61" fmla="*/ 374755 h 2908092"/>
                <a:gd name="connsiteX62" fmla="*/ 2368446 w 3028013"/>
                <a:gd name="connsiteY62" fmla="*/ 329784 h 2908092"/>
                <a:gd name="connsiteX63" fmla="*/ 2323476 w 3028013"/>
                <a:gd name="connsiteY63" fmla="*/ 299804 h 2908092"/>
                <a:gd name="connsiteX64" fmla="*/ 2248525 w 3028013"/>
                <a:gd name="connsiteY64" fmla="*/ 224853 h 2908092"/>
                <a:gd name="connsiteX65" fmla="*/ 2218544 w 3028013"/>
                <a:gd name="connsiteY65" fmla="*/ 194873 h 2908092"/>
                <a:gd name="connsiteX66" fmla="*/ 2188564 w 3028013"/>
                <a:gd name="connsiteY66" fmla="*/ 164892 h 2908092"/>
                <a:gd name="connsiteX67" fmla="*/ 2143594 w 3028013"/>
                <a:gd name="connsiteY67" fmla="*/ 149902 h 2908092"/>
                <a:gd name="connsiteX68" fmla="*/ 2053653 w 3028013"/>
                <a:gd name="connsiteY68" fmla="*/ 104932 h 2908092"/>
                <a:gd name="connsiteX69" fmla="*/ 2023672 w 3028013"/>
                <a:gd name="connsiteY69" fmla="*/ 74951 h 2908092"/>
                <a:gd name="connsiteX70" fmla="*/ 1918741 w 3028013"/>
                <a:gd name="connsiteY70" fmla="*/ 44971 h 2908092"/>
                <a:gd name="connsiteX71" fmla="*/ 1663908 w 3028013"/>
                <a:gd name="connsiteY71" fmla="*/ 14991 h 2908092"/>
                <a:gd name="connsiteX72" fmla="*/ 1528997 w 3028013"/>
                <a:gd name="connsiteY72" fmla="*/ 0 h 2908092"/>
                <a:gd name="connsiteX73" fmla="*/ 1094282 w 3028013"/>
                <a:gd name="connsiteY73" fmla="*/ 14991 h 2908092"/>
                <a:gd name="connsiteX74" fmla="*/ 1004341 w 3028013"/>
                <a:gd name="connsiteY74" fmla="*/ 44971 h 2908092"/>
                <a:gd name="connsiteX75" fmla="*/ 914400 w 3028013"/>
                <a:gd name="connsiteY75" fmla="*/ 59961 h 2908092"/>
                <a:gd name="connsiteX76" fmla="*/ 809469 w 3028013"/>
                <a:gd name="connsiteY76" fmla="*/ 89941 h 2908092"/>
                <a:gd name="connsiteX77" fmla="*/ 764499 w 3028013"/>
                <a:gd name="connsiteY77" fmla="*/ 104932 h 2908092"/>
                <a:gd name="connsiteX78" fmla="*/ 689548 w 3028013"/>
                <a:gd name="connsiteY78" fmla="*/ 149902 h 2908092"/>
                <a:gd name="connsiteX79" fmla="*/ 659567 w 3028013"/>
                <a:gd name="connsiteY79" fmla="*/ 179882 h 2908092"/>
                <a:gd name="connsiteX80" fmla="*/ 194872 w 3028013"/>
                <a:gd name="connsiteY80" fmla="*/ 179882 h 2908092"/>
                <a:gd name="connsiteX81" fmla="*/ 149902 w 3028013"/>
                <a:gd name="connsiteY81" fmla="*/ 194873 h 2908092"/>
                <a:gd name="connsiteX82" fmla="*/ 104931 w 3028013"/>
                <a:gd name="connsiteY82" fmla="*/ 284814 h 2908092"/>
                <a:gd name="connsiteX83" fmla="*/ 29980 w 3028013"/>
                <a:gd name="connsiteY83" fmla="*/ 374755 h 2908092"/>
                <a:gd name="connsiteX84" fmla="*/ 14990 w 3028013"/>
                <a:gd name="connsiteY84" fmla="*/ 434715 h 2908092"/>
                <a:gd name="connsiteX85" fmla="*/ 0 w 3028013"/>
                <a:gd name="connsiteY85" fmla="*/ 479686 h 2908092"/>
                <a:gd name="connsiteX86" fmla="*/ 44971 w 3028013"/>
                <a:gd name="connsiteY86" fmla="*/ 734518 h 2908092"/>
                <a:gd name="connsiteX87" fmla="*/ 74951 w 3028013"/>
                <a:gd name="connsiteY87" fmla="*/ 764499 h 2908092"/>
                <a:gd name="connsiteX88" fmla="*/ 104931 w 3028013"/>
                <a:gd name="connsiteY88" fmla="*/ 854440 h 2908092"/>
                <a:gd name="connsiteX89" fmla="*/ 119921 w 3028013"/>
                <a:gd name="connsiteY89" fmla="*/ 899410 h 2908092"/>
                <a:gd name="connsiteX90" fmla="*/ 149902 w 3028013"/>
                <a:gd name="connsiteY90" fmla="*/ 1004341 h 2908092"/>
                <a:gd name="connsiteX91" fmla="*/ 179882 w 3028013"/>
                <a:gd name="connsiteY91" fmla="*/ 1034322 h 2908092"/>
                <a:gd name="connsiteX92" fmla="*/ 224853 w 3028013"/>
                <a:gd name="connsiteY92" fmla="*/ 1064302 h 290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028013" h="2908092">
                  <a:moveTo>
                    <a:pt x="239843" y="914400"/>
                  </a:moveTo>
                  <a:cubicBezTo>
                    <a:pt x="237680" y="925216"/>
                    <a:pt x="223033" y="1014565"/>
                    <a:pt x="209862" y="1034322"/>
                  </a:cubicBezTo>
                  <a:cubicBezTo>
                    <a:pt x="198103" y="1051961"/>
                    <a:pt x="179882" y="1064302"/>
                    <a:pt x="164892" y="1079292"/>
                  </a:cubicBezTo>
                  <a:cubicBezTo>
                    <a:pt x="159895" y="1094282"/>
                    <a:pt x="149902" y="1108462"/>
                    <a:pt x="149902" y="1124263"/>
                  </a:cubicBezTo>
                  <a:cubicBezTo>
                    <a:pt x="149902" y="1154657"/>
                    <a:pt x="158931" y="1184400"/>
                    <a:pt x="164892" y="1214204"/>
                  </a:cubicBezTo>
                  <a:cubicBezTo>
                    <a:pt x="169987" y="1239679"/>
                    <a:pt x="200303" y="1354546"/>
                    <a:pt x="209862" y="1364105"/>
                  </a:cubicBezTo>
                  <a:lnTo>
                    <a:pt x="239843" y="1394086"/>
                  </a:lnTo>
                  <a:cubicBezTo>
                    <a:pt x="249836" y="1424066"/>
                    <a:pt x="247477" y="1461681"/>
                    <a:pt x="269823" y="1484027"/>
                  </a:cubicBezTo>
                  <a:cubicBezTo>
                    <a:pt x="284813" y="1499017"/>
                    <a:pt x="298508" y="1515426"/>
                    <a:pt x="314794" y="1528997"/>
                  </a:cubicBezTo>
                  <a:cubicBezTo>
                    <a:pt x="428235" y="1623530"/>
                    <a:pt x="302536" y="1501747"/>
                    <a:pt x="389744" y="1588958"/>
                  </a:cubicBezTo>
                  <a:cubicBezTo>
                    <a:pt x="384747" y="1613942"/>
                    <a:pt x="381458" y="1639328"/>
                    <a:pt x="374754" y="1663909"/>
                  </a:cubicBezTo>
                  <a:cubicBezTo>
                    <a:pt x="366439" y="1694398"/>
                    <a:pt x="344774" y="1753850"/>
                    <a:pt x="344774" y="1753850"/>
                  </a:cubicBezTo>
                  <a:cubicBezTo>
                    <a:pt x="344025" y="1768832"/>
                    <a:pt x="356430" y="2058654"/>
                    <a:pt x="299803" y="2143594"/>
                  </a:cubicBezTo>
                  <a:lnTo>
                    <a:pt x="269823" y="2188564"/>
                  </a:lnTo>
                  <a:cubicBezTo>
                    <a:pt x="264826" y="2203554"/>
                    <a:pt x="261899" y="2219402"/>
                    <a:pt x="254833" y="2233535"/>
                  </a:cubicBezTo>
                  <a:cubicBezTo>
                    <a:pt x="221082" y="2301039"/>
                    <a:pt x="191264" y="2274134"/>
                    <a:pt x="239843" y="2383437"/>
                  </a:cubicBezTo>
                  <a:cubicBezTo>
                    <a:pt x="247160" y="2399900"/>
                    <a:pt x="268350" y="2406100"/>
                    <a:pt x="284813" y="2413417"/>
                  </a:cubicBezTo>
                  <a:cubicBezTo>
                    <a:pt x="313691" y="2426252"/>
                    <a:pt x="374754" y="2443397"/>
                    <a:pt x="374754" y="2443397"/>
                  </a:cubicBezTo>
                  <a:cubicBezTo>
                    <a:pt x="433313" y="2501954"/>
                    <a:pt x="371869" y="2449449"/>
                    <a:pt x="449705" y="2488368"/>
                  </a:cubicBezTo>
                  <a:cubicBezTo>
                    <a:pt x="565932" y="2546482"/>
                    <a:pt x="426620" y="2495663"/>
                    <a:pt x="539646" y="2533338"/>
                  </a:cubicBezTo>
                  <a:cubicBezTo>
                    <a:pt x="551838" y="2569916"/>
                    <a:pt x="555556" y="2594219"/>
                    <a:pt x="584617" y="2623279"/>
                  </a:cubicBezTo>
                  <a:cubicBezTo>
                    <a:pt x="597356" y="2636018"/>
                    <a:pt x="615908" y="2641535"/>
                    <a:pt x="629587" y="2653259"/>
                  </a:cubicBezTo>
                  <a:cubicBezTo>
                    <a:pt x="651048" y="2671654"/>
                    <a:pt x="666029" y="2697541"/>
                    <a:pt x="689548" y="2713220"/>
                  </a:cubicBezTo>
                  <a:lnTo>
                    <a:pt x="824459" y="2803161"/>
                  </a:lnTo>
                  <a:lnTo>
                    <a:pt x="914400" y="2863122"/>
                  </a:lnTo>
                  <a:cubicBezTo>
                    <a:pt x="929390" y="2873116"/>
                    <a:pt x="941893" y="2888732"/>
                    <a:pt x="959371" y="2893102"/>
                  </a:cubicBezTo>
                  <a:lnTo>
                    <a:pt x="1019331" y="2908092"/>
                  </a:lnTo>
                  <a:cubicBezTo>
                    <a:pt x="1079292" y="2903095"/>
                    <a:pt x="1139572" y="2901054"/>
                    <a:pt x="1199213" y="2893102"/>
                  </a:cubicBezTo>
                  <a:cubicBezTo>
                    <a:pt x="1214876" y="2891014"/>
                    <a:pt x="1228690" y="2881211"/>
                    <a:pt x="1244184" y="2878112"/>
                  </a:cubicBezTo>
                  <a:cubicBezTo>
                    <a:pt x="1278830" y="2871183"/>
                    <a:pt x="1314194" y="2868494"/>
                    <a:pt x="1349115" y="2863122"/>
                  </a:cubicBezTo>
                  <a:cubicBezTo>
                    <a:pt x="1379155" y="2858500"/>
                    <a:pt x="1408721" y="2850028"/>
                    <a:pt x="1439056" y="2848132"/>
                  </a:cubicBezTo>
                  <a:cubicBezTo>
                    <a:pt x="1568814" y="2840022"/>
                    <a:pt x="1698960" y="2839800"/>
                    <a:pt x="1828800" y="2833141"/>
                  </a:cubicBezTo>
                  <a:cubicBezTo>
                    <a:pt x="1893864" y="2829804"/>
                    <a:pt x="1958715" y="2823148"/>
                    <a:pt x="2023672" y="2818151"/>
                  </a:cubicBezTo>
                  <a:cubicBezTo>
                    <a:pt x="2189068" y="2785072"/>
                    <a:pt x="2125232" y="2804285"/>
                    <a:pt x="2218544" y="2773181"/>
                  </a:cubicBezTo>
                  <a:cubicBezTo>
                    <a:pt x="2228538" y="2763187"/>
                    <a:pt x="2237489" y="2752029"/>
                    <a:pt x="2248525" y="2743200"/>
                  </a:cubicBezTo>
                  <a:cubicBezTo>
                    <a:pt x="2296962" y="2704450"/>
                    <a:pt x="2312216" y="2715119"/>
                    <a:pt x="2353456" y="2653259"/>
                  </a:cubicBezTo>
                  <a:lnTo>
                    <a:pt x="2413417" y="2563318"/>
                  </a:lnTo>
                  <a:cubicBezTo>
                    <a:pt x="2418414" y="2548328"/>
                    <a:pt x="2420733" y="2532160"/>
                    <a:pt x="2428407" y="2518348"/>
                  </a:cubicBezTo>
                  <a:cubicBezTo>
                    <a:pt x="2445905" y="2486851"/>
                    <a:pt x="2476972" y="2462589"/>
                    <a:pt x="2488367" y="2428407"/>
                  </a:cubicBezTo>
                  <a:cubicBezTo>
                    <a:pt x="2507827" y="2370029"/>
                    <a:pt x="2492185" y="2394610"/>
                    <a:pt x="2533338" y="2353456"/>
                  </a:cubicBezTo>
                  <a:cubicBezTo>
                    <a:pt x="2557152" y="2282014"/>
                    <a:pt x="2545728" y="2271591"/>
                    <a:pt x="2593299" y="2233535"/>
                  </a:cubicBezTo>
                  <a:cubicBezTo>
                    <a:pt x="2607367" y="2222281"/>
                    <a:pt x="2623279" y="2213548"/>
                    <a:pt x="2638269" y="2203555"/>
                  </a:cubicBezTo>
                  <a:cubicBezTo>
                    <a:pt x="2648262" y="2188565"/>
                    <a:pt x="2656994" y="2172652"/>
                    <a:pt x="2668249" y="2158584"/>
                  </a:cubicBezTo>
                  <a:cubicBezTo>
                    <a:pt x="2705433" y="2112104"/>
                    <a:pt x="2697448" y="2145158"/>
                    <a:pt x="2728210" y="2083633"/>
                  </a:cubicBezTo>
                  <a:cubicBezTo>
                    <a:pt x="2735276" y="2069500"/>
                    <a:pt x="2734016" y="2051521"/>
                    <a:pt x="2743200" y="2038663"/>
                  </a:cubicBezTo>
                  <a:cubicBezTo>
                    <a:pt x="2759629" y="2015662"/>
                    <a:pt x="2787482" y="2002221"/>
                    <a:pt x="2803161" y="1978702"/>
                  </a:cubicBezTo>
                  <a:cubicBezTo>
                    <a:pt x="2813154" y="1963712"/>
                    <a:pt x="2821417" y="1947411"/>
                    <a:pt x="2833141" y="1933732"/>
                  </a:cubicBezTo>
                  <a:cubicBezTo>
                    <a:pt x="2851536" y="1912271"/>
                    <a:pt x="2877423" y="1897290"/>
                    <a:pt x="2893102" y="1873771"/>
                  </a:cubicBezTo>
                  <a:cubicBezTo>
                    <a:pt x="2960901" y="1772071"/>
                    <a:pt x="2927583" y="1809308"/>
                    <a:pt x="2983043" y="1753850"/>
                  </a:cubicBezTo>
                  <a:cubicBezTo>
                    <a:pt x="3022634" y="1635075"/>
                    <a:pt x="3007828" y="1695081"/>
                    <a:pt x="3028013" y="1573968"/>
                  </a:cubicBezTo>
                  <a:cubicBezTo>
                    <a:pt x="3023016" y="1474033"/>
                    <a:pt x="3031745" y="1372456"/>
                    <a:pt x="3013023" y="1274164"/>
                  </a:cubicBezTo>
                  <a:cubicBezTo>
                    <a:pt x="3010067" y="1258642"/>
                    <a:pt x="2981602" y="1267303"/>
                    <a:pt x="2968053" y="1259174"/>
                  </a:cubicBezTo>
                  <a:cubicBezTo>
                    <a:pt x="2864996" y="1197341"/>
                    <a:pt x="3072292" y="1248368"/>
                    <a:pt x="2833141" y="1214204"/>
                  </a:cubicBezTo>
                  <a:cubicBezTo>
                    <a:pt x="2823148" y="1199214"/>
                    <a:pt x="2814416" y="1183301"/>
                    <a:pt x="2803161" y="1169233"/>
                  </a:cubicBezTo>
                  <a:cubicBezTo>
                    <a:pt x="2772010" y="1130294"/>
                    <a:pt x="2766272" y="1146194"/>
                    <a:pt x="2743200" y="1094282"/>
                  </a:cubicBezTo>
                  <a:cubicBezTo>
                    <a:pt x="2730365" y="1065404"/>
                    <a:pt x="2723213" y="1034321"/>
                    <a:pt x="2713220" y="1004341"/>
                  </a:cubicBezTo>
                  <a:lnTo>
                    <a:pt x="2638269" y="779489"/>
                  </a:lnTo>
                  <a:lnTo>
                    <a:pt x="2578308" y="599607"/>
                  </a:lnTo>
                  <a:cubicBezTo>
                    <a:pt x="2573311" y="584617"/>
                    <a:pt x="2574491" y="565810"/>
                    <a:pt x="2563318" y="554637"/>
                  </a:cubicBezTo>
                  <a:cubicBezTo>
                    <a:pt x="2446409" y="437724"/>
                    <a:pt x="2635750" y="630991"/>
                    <a:pt x="2503358" y="479686"/>
                  </a:cubicBezTo>
                  <a:cubicBezTo>
                    <a:pt x="2480092" y="453096"/>
                    <a:pt x="2453391" y="429719"/>
                    <a:pt x="2428407" y="404735"/>
                  </a:cubicBezTo>
                  <a:cubicBezTo>
                    <a:pt x="2418413" y="394742"/>
                    <a:pt x="2406265" y="386514"/>
                    <a:pt x="2398426" y="374755"/>
                  </a:cubicBezTo>
                  <a:cubicBezTo>
                    <a:pt x="2388433" y="359765"/>
                    <a:pt x="2381185" y="342523"/>
                    <a:pt x="2368446" y="329784"/>
                  </a:cubicBezTo>
                  <a:cubicBezTo>
                    <a:pt x="2355707" y="317045"/>
                    <a:pt x="2337034" y="311667"/>
                    <a:pt x="2323476" y="299804"/>
                  </a:cubicBezTo>
                  <a:cubicBezTo>
                    <a:pt x="2296886" y="276538"/>
                    <a:pt x="2273509" y="249837"/>
                    <a:pt x="2248525" y="224853"/>
                  </a:cubicBezTo>
                  <a:lnTo>
                    <a:pt x="2218544" y="194873"/>
                  </a:lnTo>
                  <a:cubicBezTo>
                    <a:pt x="2208550" y="184879"/>
                    <a:pt x="2201972" y="169361"/>
                    <a:pt x="2188564" y="164892"/>
                  </a:cubicBezTo>
                  <a:cubicBezTo>
                    <a:pt x="2173574" y="159895"/>
                    <a:pt x="2157727" y="156968"/>
                    <a:pt x="2143594" y="149902"/>
                  </a:cubicBezTo>
                  <a:cubicBezTo>
                    <a:pt x="2027359" y="91785"/>
                    <a:pt x="2166686" y="142610"/>
                    <a:pt x="2053653" y="104932"/>
                  </a:cubicBezTo>
                  <a:cubicBezTo>
                    <a:pt x="2043659" y="94938"/>
                    <a:pt x="2035791" y="82223"/>
                    <a:pt x="2023672" y="74951"/>
                  </a:cubicBezTo>
                  <a:cubicBezTo>
                    <a:pt x="2008943" y="66113"/>
                    <a:pt x="1929118" y="47277"/>
                    <a:pt x="1918741" y="44971"/>
                  </a:cubicBezTo>
                  <a:cubicBezTo>
                    <a:pt x="1800080" y="18602"/>
                    <a:pt x="1833072" y="31102"/>
                    <a:pt x="1663908" y="14991"/>
                  </a:cubicBezTo>
                  <a:cubicBezTo>
                    <a:pt x="1618865" y="10701"/>
                    <a:pt x="1573967" y="4997"/>
                    <a:pt x="1528997" y="0"/>
                  </a:cubicBezTo>
                  <a:cubicBezTo>
                    <a:pt x="1384092" y="4997"/>
                    <a:pt x="1238743" y="2608"/>
                    <a:pt x="1094282" y="14991"/>
                  </a:cubicBezTo>
                  <a:cubicBezTo>
                    <a:pt x="1062795" y="17690"/>
                    <a:pt x="1035513" y="39776"/>
                    <a:pt x="1004341" y="44971"/>
                  </a:cubicBezTo>
                  <a:lnTo>
                    <a:pt x="914400" y="59961"/>
                  </a:lnTo>
                  <a:cubicBezTo>
                    <a:pt x="806558" y="95908"/>
                    <a:pt x="941252" y="52288"/>
                    <a:pt x="809469" y="89941"/>
                  </a:cubicBezTo>
                  <a:cubicBezTo>
                    <a:pt x="794276" y="94282"/>
                    <a:pt x="779489" y="99935"/>
                    <a:pt x="764499" y="104932"/>
                  </a:cubicBezTo>
                  <a:cubicBezTo>
                    <a:pt x="688533" y="180895"/>
                    <a:pt x="786845" y="91524"/>
                    <a:pt x="689548" y="149902"/>
                  </a:cubicBezTo>
                  <a:cubicBezTo>
                    <a:pt x="677429" y="157173"/>
                    <a:pt x="669561" y="169889"/>
                    <a:pt x="659567" y="179882"/>
                  </a:cubicBezTo>
                  <a:cubicBezTo>
                    <a:pt x="444245" y="170910"/>
                    <a:pt x="365711" y="145713"/>
                    <a:pt x="194872" y="179882"/>
                  </a:cubicBezTo>
                  <a:cubicBezTo>
                    <a:pt x="179378" y="182981"/>
                    <a:pt x="164892" y="189876"/>
                    <a:pt x="149902" y="194873"/>
                  </a:cubicBezTo>
                  <a:cubicBezTo>
                    <a:pt x="63987" y="323741"/>
                    <a:pt x="166988" y="160699"/>
                    <a:pt x="104931" y="284814"/>
                  </a:cubicBezTo>
                  <a:cubicBezTo>
                    <a:pt x="84062" y="326553"/>
                    <a:pt x="63132" y="341603"/>
                    <a:pt x="29980" y="374755"/>
                  </a:cubicBezTo>
                  <a:cubicBezTo>
                    <a:pt x="24983" y="394742"/>
                    <a:pt x="20650" y="414906"/>
                    <a:pt x="14990" y="434715"/>
                  </a:cubicBezTo>
                  <a:cubicBezTo>
                    <a:pt x="10649" y="449908"/>
                    <a:pt x="0" y="463885"/>
                    <a:pt x="0" y="479686"/>
                  </a:cubicBezTo>
                  <a:cubicBezTo>
                    <a:pt x="0" y="492527"/>
                    <a:pt x="7759" y="697304"/>
                    <a:pt x="44971" y="734518"/>
                  </a:cubicBezTo>
                  <a:lnTo>
                    <a:pt x="74951" y="764499"/>
                  </a:lnTo>
                  <a:lnTo>
                    <a:pt x="104931" y="854440"/>
                  </a:lnTo>
                  <a:cubicBezTo>
                    <a:pt x="109928" y="869430"/>
                    <a:pt x="116089" y="884081"/>
                    <a:pt x="119921" y="899410"/>
                  </a:cubicBezTo>
                  <a:cubicBezTo>
                    <a:pt x="122721" y="910608"/>
                    <a:pt x="140687" y="988982"/>
                    <a:pt x="149902" y="1004341"/>
                  </a:cubicBezTo>
                  <a:cubicBezTo>
                    <a:pt x="157173" y="1016460"/>
                    <a:pt x="168846" y="1025493"/>
                    <a:pt x="179882" y="1034322"/>
                  </a:cubicBezTo>
                  <a:cubicBezTo>
                    <a:pt x="193950" y="1045577"/>
                    <a:pt x="224853" y="1064302"/>
                    <a:pt x="224853" y="1064302"/>
                  </a:cubicBezTo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30" tIns="54416" rIns="108830" bIns="54416" rtlCol="0" anchor="ctr"/>
            <a:lstStyle/>
            <a:p>
              <a:pPr algn="ctr" defTabSz="108839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7678444" y="1773227"/>
              <a:ext cx="2928679" cy="2752278"/>
            </a:xfrm>
            <a:custGeom>
              <a:avLst/>
              <a:gdLst>
                <a:gd name="connsiteX0" fmla="*/ 89941 w 1439056"/>
                <a:gd name="connsiteY0" fmla="*/ 119921 h 1753849"/>
                <a:gd name="connsiteX1" fmla="*/ 119921 w 1439056"/>
                <a:gd name="connsiteY1" fmla="*/ 44970 h 1753849"/>
                <a:gd name="connsiteX2" fmla="*/ 164892 w 1439056"/>
                <a:gd name="connsiteY2" fmla="*/ 29980 h 1753849"/>
                <a:gd name="connsiteX3" fmla="*/ 209862 w 1439056"/>
                <a:gd name="connsiteY3" fmla="*/ 0 h 1753849"/>
                <a:gd name="connsiteX4" fmla="*/ 689547 w 1439056"/>
                <a:gd name="connsiteY4" fmla="*/ 14990 h 1753849"/>
                <a:gd name="connsiteX5" fmla="*/ 809469 w 1439056"/>
                <a:gd name="connsiteY5" fmla="*/ 44970 h 1753849"/>
                <a:gd name="connsiteX6" fmla="*/ 854439 w 1439056"/>
                <a:gd name="connsiteY6" fmla="*/ 59961 h 1753849"/>
                <a:gd name="connsiteX7" fmla="*/ 899410 w 1439056"/>
                <a:gd name="connsiteY7" fmla="*/ 89941 h 1753849"/>
                <a:gd name="connsiteX8" fmla="*/ 989351 w 1439056"/>
                <a:gd name="connsiteY8" fmla="*/ 119921 h 1753849"/>
                <a:gd name="connsiteX9" fmla="*/ 1079292 w 1439056"/>
                <a:gd name="connsiteY9" fmla="*/ 179882 h 1753849"/>
                <a:gd name="connsiteX10" fmla="*/ 1124262 w 1439056"/>
                <a:gd name="connsiteY10" fmla="*/ 209862 h 1753849"/>
                <a:gd name="connsiteX11" fmla="*/ 1229193 w 1439056"/>
                <a:gd name="connsiteY11" fmla="*/ 299803 h 1753849"/>
                <a:gd name="connsiteX12" fmla="*/ 1304144 w 1439056"/>
                <a:gd name="connsiteY12" fmla="*/ 359764 h 1753849"/>
                <a:gd name="connsiteX13" fmla="*/ 1334124 w 1439056"/>
                <a:gd name="connsiteY13" fmla="*/ 404734 h 1753849"/>
                <a:gd name="connsiteX14" fmla="*/ 1364105 w 1439056"/>
                <a:gd name="connsiteY14" fmla="*/ 434715 h 1753849"/>
                <a:gd name="connsiteX15" fmla="*/ 1394085 w 1439056"/>
                <a:gd name="connsiteY15" fmla="*/ 629587 h 1753849"/>
                <a:gd name="connsiteX16" fmla="*/ 1439056 w 1439056"/>
                <a:gd name="connsiteY16" fmla="*/ 914400 h 1753849"/>
                <a:gd name="connsiteX17" fmla="*/ 1424065 w 1439056"/>
                <a:gd name="connsiteY17" fmla="*/ 1199213 h 1753849"/>
                <a:gd name="connsiteX18" fmla="*/ 1409075 w 1439056"/>
                <a:gd name="connsiteY18" fmla="*/ 1244184 h 1753849"/>
                <a:gd name="connsiteX19" fmla="*/ 1364105 w 1439056"/>
                <a:gd name="connsiteY19" fmla="*/ 1259174 h 1753849"/>
                <a:gd name="connsiteX20" fmla="*/ 1334124 w 1439056"/>
                <a:gd name="connsiteY20" fmla="*/ 1364105 h 1753849"/>
                <a:gd name="connsiteX21" fmla="*/ 1304144 w 1439056"/>
                <a:gd name="connsiteY21" fmla="*/ 1454046 h 1753849"/>
                <a:gd name="connsiteX22" fmla="*/ 1259174 w 1439056"/>
                <a:gd name="connsiteY22" fmla="*/ 1469036 h 1753849"/>
                <a:gd name="connsiteX23" fmla="*/ 1169233 w 1439056"/>
                <a:gd name="connsiteY23" fmla="*/ 1573967 h 1753849"/>
                <a:gd name="connsiteX24" fmla="*/ 1154242 w 1439056"/>
                <a:gd name="connsiteY24" fmla="*/ 1618938 h 1753849"/>
                <a:gd name="connsiteX25" fmla="*/ 1109272 w 1439056"/>
                <a:gd name="connsiteY25" fmla="*/ 1633928 h 1753849"/>
                <a:gd name="connsiteX26" fmla="*/ 1064301 w 1439056"/>
                <a:gd name="connsiteY26" fmla="*/ 1663908 h 1753849"/>
                <a:gd name="connsiteX27" fmla="*/ 884419 w 1439056"/>
                <a:gd name="connsiteY27" fmla="*/ 1693888 h 1753849"/>
                <a:gd name="connsiteX28" fmla="*/ 854439 w 1439056"/>
                <a:gd name="connsiteY28" fmla="*/ 1723869 h 1753849"/>
                <a:gd name="connsiteX29" fmla="*/ 674557 w 1439056"/>
                <a:gd name="connsiteY29" fmla="*/ 1753849 h 1753849"/>
                <a:gd name="connsiteX30" fmla="*/ 554636 w 1439056"/>
                <a:gd name="connsiteY30" fmla="*/ 1738859 h 1753849"/>
                <a:gd name="connsiteX31" fmla="*/ 464695 w 1439056"/>
                <a:gd name="connsiteY31" fmla="*/ 1708879 h 1753849"/>
                <a:gd name="connsiteX32" fmla="*/ 389744 w 1439056"/>
                <a:gd name="connsiteY32" fmla="*/ 1663908 h 1753849"/>
                <a:gd name="connsiteX33" fmla="*/ 299803 w 1439056"/>
                <a:gd name="connsiteY33" fmla="*/ 1618938 h 1753849"/>
                <a:gd name="connsiteX34" fmla="*/ 254833 w 1439056"/>
                <a:gd name="connsiteY34" fmla="*/ 1588957 h 1753849"/>
                <a:gd name="connsiteX35" fmla="*/ 164892 w 1439056"/>
                <a:gd name="connsiteY35" fmla="*/ 1558977 h 1753849"/>
                <a:gd name="connsiteX36" fmla="*/ 59960 w 1439056"/>
                <a:gd name="connsiteY36" fmla="*/ 1469036 h 1753849"/>
                <a:gd name="connsiteX37" fmla="*/ 44970 w 1439056"/>
                <a:gd name="connsiteY37" fmla="*/ 1274164 h 1753849"/>
                <a:gd name="connsiteX38" fmla="*/ 74951 w 1439056"/>
                <a:gd name="connsiteY38" fmla="*/ 1244184 h 1753849"/>
                <a:gd name="connsiteX39" fmla="*/ 104931 w 1439056"/>
                <a:gd name="connsiteY39" fmla="*/ 1109272 h 1753849"/>
                <a:gd name="connsiteX40" fmla="*/ 134911 w 1439056"/>
                <a:gd name="connsiteY40" fmla="*/ 1019331 h 1753849"/>
                <a:gd name="connsiteX41" fmla="*/ 179882 w 1439056"/>
                <a:gd name="connsiteY41" fmla="*/ 944380 h 1753849"/>
                <a:gd name="connsiteX42" fmla="*/ 134911 w 1439056"/>
                <a:gd name="connsiteY42" fmla="*/ 809469 h 1753849"/>
                <a:gd name="connsiteX43" fmla="*/ 89941 w 1439056"/>
                <a:gd name="connsiteY43" fmla="*/ 794479 h 1753849"/>
                <a:gd name="connsiteX44" fmla="*/ 59960 w 1439056"/>
                <a:gd name="connsiteY44" fmla="*/ 764498 h 1753849"/>
                <a:gd name="connsiteX45" fmla="*/ 14990 w 1439056"/>
                <a:gd name="connsiteY45" fmla="*/ 734518 h 1753849"/>
                <a:gd name="connsiteX46" fmla="*/ 0 w 1439056"/>
                <a:gd name="connsiteY46" fmla="*/ 689548 h 1753849"/>
                <a:gd name="connsiteX47" fmla="*/ 29980 w 1439056"/>
                <a:gd name="connsiteY47" fmla="*/ 584616 h 1753849"/>
                <a:gd name="connsiteX48" fmla="*/ 74951 w 1439056"/>
                <a:gd name="connsiteY48" fmla="*/ 494675 h 1753849"/>
                <a:gd name="connsiteX49" fmla="*/ 89941 w 1439056"/>
                <a:gd name="connsiteY49" fmla="*/ 404734 h 1753849"/>
                <a:gd name="connsiteX50" fmla="*/ 59960 w 1439056"/>
                <a:gd name="connsiteY50" fmla="*/ 224852 h 1753849"/>
                <a:gd name="connsiteX51" fmla="*/ 74951 w 1439056"/>
                <a:gd name="connsiteY51" fmla="*/ 179882 h 1753849"/>
                <a:gd name="connsiteX52" fmla="*/ 89941 w 1439056"/>
                <a:gd name="connsiteY52" fmla="*/ 119921 h 1753849"/>
                <a:gd name="connsiteX53" fmla="*/ 179882 w 1439056"/>
                <a:gd name="connsiteY53" fmla="*/ 74951 h 1753849"/>
                <a:gd name="connsiteX54" fmla="*/ 239842 w 1439056"/>
                <a:gd name="connsiteY54" fmla="*/ 14990 h 175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439056" h="1753849">
                  <a:moveTo>
                    <a:pt x="89941" y="119921"/>
                  </a:moveTo>
                  <a:cubicBezTo>
                    <a:pt x="99934" y="94937"/>
                    <a:pt x="102695" y="65641"/>
                    <a:pt x="119921" y="44970"/>
                  </a:cubicBezTo>
                  <a:cubicBezTo>
                    <a:pt x="130037" y="32831"/>
                    <a:pt x="150759" y="37046"/>
                    <a:pt x="164892" y="29980"/>
                  </a:cubicBezTo>
                  <a:cubicBezTo>
                    <a:pt x="181006" y="21923"/>
                    <a:pt x="194872" y="9993"/>
                    <a:pt x="209862" y="0"/>
                  </a:cubicBezTo>
                  <a:cubicBezTo>
                    <a:pt x="369757" y="4997"/>
                    <a:pt x="530022" y="3026"/>
                    <a:pt x="689547" y="14990"/>
                  </a:cubicBezTo>
                  <a:cubicBezTo>
                    <a:pt x="730636" y="18072"/>
                    <a:pt x="770380" y="31939"/>
                    <a:pt x="809469" y="44970"/>
                  </a:cubicBezTo>
                  <a:cubicBezTo>
                    <a:pt x="824459" y="49967"/>
                    <a:pt x="840306" y="52895"/>
                    <a:pt x="854439" y="59961"/>
                  </a:cubicBezTo>
                  <a:cubicBezTo>
                    <a:pt x="870553" y="68018"/>
                    <a:pt x="882947" y="82624"/>
                    <a:pt x="899410" y="89941"/>
                  </a:cubicBezTo>
                  <a:cubicBezTo>
                    <a:pt x="928288" y="102776"/>
                    <a:pt x="989351" y="119921"/>
                    <a:pt x="989351" y="119921"/>
                  </a:cubicBezTo>
                  <a:lnTo>
                    <a:pt x="1079292" y="179882"/>
                  </a:lnTo>
                  <a:cubicBezTo>
                    <a:pt x="1094282" y="189875"/>
                    <a:pt x="1111523" y="197123"/>
                    <a:pt x="1124262" y="209862"/>
                  </a:cubicBezTo>
                  <a:cubicBezTo>
                    <a:pt x="1268602" y="354202"/>
                    <a:pt x="1115044" y="208483"/>
                    <a:pt x="1229193" y="299803"/>
                  </a:cubicBezTo>
                  <a:cubicBezTo>
                    <a:pt x="1335991" y="385242"/>
                    <a:pt x="1165734" y="267490"/>
                    <a:pt x="1304144" y="359764"/>
                  </a:cubicBezTo>
                  <a:cubicBezTo>
                    <a:pt x="1314137" y="374754"/>
                    <a:pt x="1322870" y="390666"/>
                    <a:pt x="1334124" y="404734"/>
                  </a:cubicBezTo>
                  <a:cubicBezTo>
                    <a:pt x="1342953" y="415770"/>
                    <a:pt x="1358538" y="421725"/>
                    <a:pt x="1364105" y="434715"/>
                  </a:cubicBezTo>
                  <a:cubicBezTo>
                    <a:pt x="1376318" y="463211"/>
                    <a:pt x="1392818" y="620295"/>
                    <a:pt x="1394085" y="629587"/>
                  </a:cubicBezTo>
                  <a:cubicBezTo>
                    <a:pt x="1422871" y="840688"/>
                    <a:pt x="1411935" y="778805"/>
                    <a:pt x="1439056" y="914400"/>
                  </a:cubicBezTo>
                  <a:cubicBezTo>
                    <a:pt x="1434059" y="1009338"/>
                    <a:pt x="1432672" y="1104534"/>
                    <a:pt x="1424065" y="1199213"/>
                  </a:cubicBezTo>
                  <a:cubicBezTo>
                    <a:pt x="1422634" y="1214949"/>
                    <a:pt x="1420248" y="1233011"/>
                    <a:pt x="1409075" y="1244184"/>
                  </a:cubicBezTo>
                  <a:cubicBezTo>
                    <a:pt x="1397902" y="1255357"/>
                    <a:pt x="1379095" y="1254177"/>
                    <a:pt x="1364105" y="1259174"/>
                  </a:cubicBezTo>
                  <a:cubicBezTo>
                    <a:pt x="1313732" y="1410294"/>
                    <a:pt x="1390588" y="1175893"/>
                    <a:pt x="1334124" y="1364105"/>
                  </a:cubicBezTo>
                  <a:cubicBezTo>
                    <a:pt x="1325043" y="1394374"/>
                    <a:pt x="1334124" y="1444053"/>
                    <a:pt x="1304144" y="1454046"/>
                  </a:cubicBezTo>
                  <a:lnTo>
                    <a:pt x="1259174" y="1469036"/>
                  </a:lnTo>
                  <a:cubicBezTo>
                    <a:pt x="1222292" y="1505918"/>
                    <a:pt x="1192063" y="1528307"/>
                    <a:pt x="1169233" y="1573967"/>
                  </a:cubicBezTo>
                  <a:cubicBezTo>
                    <a:pt x="1162166" y="1588100"/>
                    <a:pt x="1165415" y="1607765"/>
                    <a:pt x="1154242" y="1618938"/>
                  </a:cubicBezTo>
                  <a:cubicBezTo>
                    <a:pt x="1143069" y="1630111"/>
                    <a:pt x="1123405" y="1626862"/>
                    <a:pt x="1109272" y="1633928"/>
                  </a:cubicBezTo>
                  <a:cubicBezTo>
                    <a:pt x="1093158" y="1641985"/>
                    <a:pt x="1080415" y="1655851"/>
                    <a:pt x="1064301" y="1663908"/>
                  </a:cubicBezTo>
                  <a:cubicBezTo>
                    <a:pt x="1014074" y="1689021"/>
                    <a:pt x="927167" y="1689138"/>
                    <a:pt x="884419" y="1693888"/>
                  </a:cubicBezTo>
                  <a:cubicBezTo>
                    <a:pt x="874426" y="1703882"/>
                    <a:pt x="866558" y="1716598"/>
                    <a:pt x="854439" y="1723869"/>
                  </a:cubicBezTo>
                  <a:cubicBezTo>
                    <a:pt x="814487" y="1747840"/>
                    <a:pt x="687881" y="1752369"/>
                    <a:pt x="674557" y="1753849"/>
                  </a:cubicBezTo>
                  <a:cubicBezTo>
                    <a:pt x="634583" y="1748852"/>
                    <a:pt x="594027" y="1747300"/>
                    <a:pt x="554636" y="1738859"/>
                  </a:cubicBezTo>
                  <a:cubicBezTo>
                    <a:pt x="523735" y="1732238"/>
                    <a:pt x="464695" y="1708879"/>
                    <a:pt x="464695" y="1708879"/>
                  </a:cubicBezTo>
                  <a:cubicBezTo>
                    <a:pt x="406138" y="1650320"/>
                    <a:pt x="467581" y="1702826"/>
                    <a:pt x="389744" y="1663908"/>
                  </a:cubicBezTo>
                  <a:cubicBezTo>
                    <a:pt x="273508" y="1605791"/>
                    <a:pt x="412840" y="1656616"/>
                    <a:pt x="299803" y="1618938"/>
                  </a:cubicBezTo>
                  <a:cubicBezTo>
                    <a:pt x="284813" y="1608944"/>
                    <a:pt x="271296" y="1596274"/>
                    <a:pt x="254833" y="1588957"/>
                  </a:cubicBezTo>
                  <a:cubicBezTo>
                    <a:pt x="225955" y="1576122"/>
                    <a:pt x="164892" y="1558977"/>
                    <a:pt x="164892" y="1558977"/>
                  </a:cubicBezTo>
                  <a:cubicBezTo>
                    <a:pt x="92192" y="1486277"/>
                    <a:pt x="128450" y="1514695"/>
                    <a:pt x="59960" y="1469036"/>
                  </a:cubicBezTo>
                  <a:cubicBezTo>
                    <a:pt x="30411" y="1380387"/>
                    <a:pt x="12538" y="1371459"/>
                    <a:pt x="44970" y="1274164"/>
                  </a:cubicBezTo>
                  <a:cubicBezTo>
                    <a:pt x="49439" y="1260756"/>
                    <a:pt x="64957" y="1254177"/>
                    <a:pt x="74951" y="1244184"/>
                  </a:cubicBezTo>
                  <a:cubicBezTo>
                    <a:pt x="83509" y="1201393"/>
                    <a:pt x="92230" y="1151611"/>
                    <a:pt x="104931" y="1109272"/>
                  </a:cubicBezTo>
                  <a:cubicBezTo>
                    <a:pt x="114012" y="1079003"/>
                    <a:pt x="124918" y="1049311"/>
                    <a:pt x="134911" y="1019331"/>
                  </a:cubicBezTo>
                  <a:cubicBezTo>
                    <a:pt x="154370" y="960953"/>
                    <a:pt x="138728" y="985534"/>
                    <a:pt x="179882" y="944380"/>
                  </a:cubicBezTo>
                  <a:cubicBezTo>
                    <a:pt x="171481" y="885572"/>
                    <a:pt x="186441" y="840387"/>
                    <a:pt x="134911" y="809469"/>
                  </a:cubicBezTo>
                  <a:cubicBezTo>
                    <a:pt x="121362" y="801340"/>
                    <a:pt x="104931" y="799476"/>
                    <a:pt x="89941" y="794479"/>
                  </a:cubicBezTo>
                  <a:cubicBezTo>
                    <a:pt x="79947" y="784485"/>
                    <a:pt x="70996" y="773327"/>
                    <a:pt x="59960" y="764498"/>
                  </a:cubicBezTo>
                  <a:cubicBezTo>
                    <a:pt x="45892" y="753244"/>
                    <a:pt x="26244" y="748586"/>
                    <a:pt x="14990" y="734518"/>
                  </a:cubicBezTo>
                  <a:cubicBezTo>
                    <a:pt x="5119" y="722180"/>
                    <a:pt x="4997" y="704538"/>
                    <a:pt x="0" y="689548"/>
                  </a:cubicBezTo>
                  <a:cubicBezTo>
                    <a:pt x="4803" y="670337"/>
                    <a:pt x="19228" y="606121"/>
                    <a:pt x="29980" y="584616"/>
                  </a:cubicBezTo>
                  <a:cubicBezTo>
                    <a:pt x="88101" y="468372"/>
                    <a:pt x="37268" y="607719"/>
                    <a:pt x="74951" y="494675"/>
                  </a:cubicBezTo>
                  <a:cubicBezTo>
                    <a:pt x="79948" y="464695"/>
                    <a:pt x="89941" y="435128"/>
                    <a:pt x="89941" y="404734"/>
                  </a:cubicBezTo>
                  <a:cubicBezTo>
                    <a:pt x="89941" y="304321"/>
                    <a:pt x="83416" y="295216"/>
                    <a:pt x="59960" y="224852"/>
                  </a:cubicBezTo>
                  <a:cubicBezTo>
                    <a:pt x="64957" y="209862"/>
                    <a:pt x="70610" y="195075"/>
                    <a:pt x="74951" y="179882"/>
                  </a:cubicBezTo>
                  <a:cubicBezTo>
                    <a:pt x="80611" y="160073"/>
                    <a:pt x="78513" y="137063"/>
                    <a:pt x="89941" y="119921"/>
                  </a:cubicBezTo>
                  <a:cubicBezTo>
                    <a:pt x="106546" y="95013"/>
                    <a:pt x="154229" y="83502"/>
                    <a:pt x="179882" y="74951"/>
                  </a:cubicBezTo>
                  <a:lnTo>
                    <a:pt x="239842" y="1499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30" tIns="54416" rIns="108830" bIns="54416" rtlCol="0" anchor="ctr"/>
            <a:lstStyle/>
            <a:p>
              <a:pPr algn="ctr" defTabSz="108839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919172" y="2025722"/>
              <a:ext cx="2399954" cy="2679829"/>
            </a:xfrm>
            <a:prstGeom prst="rect">
              <a:avLst/>
            </a:prstGeom>
            <a:noFill/>
          </p:spPr>
          <p:txBody>
            <a:bodyPr wrap="square" lIns="108830" tIns="54416" rIns="108830" bIns="54416" rtlCol="0">
              <a:spAutoFit/>
            </a:bodyPr>
            <a:lstStyle/>
            <a:p>
              <a:pPr defTabSz="1088390"/>
              <a:r>
                <a:rPr lang="zh-CN" altLang="en-US" sz="16700" b="1" dirty="0">
                  <a:solidFill>
                    <a:srgbClr val="FF0000"/>
                  </a:solidFill>
                  <a:cs typeface="+mn-ea"/>
                  <a:sym typeface="+mn-lt"/>
                </a:rPr>
                <a:t>义</a:t>
              </a:r>
            </a:p>
          </p:txBody>
        </p:sp>
        <p:sp>
          <p:nvSpPr>
            <p:cNvPr id="7" name="任意多边形 6"/>
            <p:cNvSpPr/>
            <p:nvPr/>
          </p:nvSpPr>
          <p:spPr>
            <a:xfrm rot="3941261">
              <a:off x="7069062" y="3367780"/>
              <a:ext cx="576198" cy="846851"/>
            </a:xfrm>
            <a:custGeom>
              <a:avLst/>
              <a:gdLst>
                <a:gd name="connsiteX0" fmla="*/ 172195 w 311178"/>
                <a:gd name="connsiteY0" fmla="*/ 5145 h 259978"/>
                <a:gd name="connsiteX1" fmla="*/ 37284 w 311178"/>
                <a:gd name="connsiteY1" fmla="*/ 20135 h 259978"/>
                <a:gd name="connsiteX2" fmla="*/ 97245 w 311178"/>
                <a:gd name="connsiteY2" fmla="*/ 215007 h 259978"/>
                <a:gd name="connsiteX3" fmla="*/ 127225 w 311178"/>
                <a:gd name="connsiteY3" fmla="*/ 244988 h 259978"/>
                <a:gd name="connsiteX4" fmla="*/ 202176 w 311178"/>
                <a:gd name="connsiteY4" fmla="*/ 259978 h 259978"/>
                <a:gd name="connsiteX5" fmla="*/ 277127 w 311178"/>
                <a:gd name="connsiteY5" fmla="*/ 244988 h 259978"/>
                <a:gd name="connsiteX6" fmla="*/ 292117 w 311178"/>
                <a:gd name="connsiteY6" fmla="*/ 80096 h 259978"/>
                <a:gd name="connsiteX7" fmla="*/ 202176 w 311178"/>
                <a:gd name="connsiteY7" fmla="*/ 50115 h 259978"/>
                <a:gd name="connsiteX8" fmla="*/ 97245 w 311178"/>
                <a:gd name="connsiteY8" fmla="*/ 20135 h 259978"/>
                <a:gd name="connsiteX9" fmla="*/ 67264 w 311178"/>
                <a:gd name="connsiteY9" fmla="*/ 20135 h 259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178" h="259978">
                  <a:moveTo>
                    <a:pt x="172195" y="5145"/>
                  </a:moveTo>
                  <a:cubicBezTo>
                    <a:pt x="127225" y="10142"/>
                    <a:pt x="62383" y="-17513"/>
                    <a:pt x="37284" y="20135"/>
                  </a:cubicBezTo>
                  <a:cubicBezTo>
                    <a:pt x="-52571" y="154918"/>
                    <a:pt x="41110" y="170099"/>
                    <a:pt x="97245" y="215007"/>
                  </a:cubicBezTo>
                  <a:cubicBezTo>
                    <a:pt x="108281" y="223836"/>
                    <a:pt x="114235" y="239421"/>
                    <a:pt x="127225" y="244988"/>
                  </a:cubicBezTo>
                  <a:cubicBezTo>
                    <a:pt x="150643" y="255025"/>
                    <a:pt x="177192" y="254981"/>
                    <a:pt x="202176" y="259978"/>
                  </a:cubicBezTo>
                  <a:cubicBezTo>
                    <a:pt x="227160" y="254981"/>
                    <a:pt x="255006" y="257629"/>
                    <a:pt x="277127" y="244988"/>
                  </a:cubicBezTo>
                  <a:cubicBezTo>
                    <a:pt x="328437" y="215668"/>
                    <a:pt x="311613" y="107947"/>
                    <a:pt x="292117" y="80096"/>
                  </a:cubicBezTo>
                  <a:cubicBezTo>
                    <a:pt x="273994" y="54207"/>
                    <a:pt x="232156" y="60109"/>
                    <a:pt x="202176" y="50115"/>
                  </a:cubicBezTo>
                  <a:cubicBezTo>
                    <a:pt x="166537" y="38235"/>
                    <a:pt x="134885" y="26408"/>
                    <a:pt x="97245" y="20135"/>
                  </a:cubicBezTo>
                  <a:cubicBezTo>
                    <a:pt x="87387" y="18492"/>
                    <a:pt x="77258" y="20135"/>
                    <a:pt x="67264" y="20135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30" tIns="54416" rIns="108830" bIns="54416" rtlCol="0" anchor="ctr"/>
            <a:lstStyle/>
            <a:p>
              <a:pPr algn="ctr" defTabSz="108839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62296" y="1623080"/>
            <a:ext cx="1350024" cy="1374567"/>
            <a:chOff x="1562296" y="1623080"/>
            <a:chExt cx="1350024" cy="1374567"/>
          </a:xfrm>
        </p:grpSpPr>
        <p:sp>
          <p:nvSpPr>
            <p:cNvPr id="185" name="任意多边形 184"/>
            <p:cNvSpPr/>
            <p:nvPr/>
          </p:nvSpPr>
          <p:spPr>
            <a:xfrm>
              <a:off x="1562296" y="1623080"/>
              <a:ext cx="1220298" cy="1374567"/>
            </a:xfrm>
            <a:custGeom>
              <a:avLst/>
              <a:gdLst>
                <a:gd name="connsiteX0" fmla="*/ 538237 w 1538094"/>
                <a:gd name="connsiteY0" fmla="*/ 227 h 1111942"/>
                <a:gd name="connsiteX1" fmla="*/ 465665 w 1538094"/>
                <a:gd name="connsiteY1" fmla="*/ 14741 h 1111942"/>
                <a:gd name="connsiteX2" fmla="*/ 422123 w 1538094"/>
                <a:gd name="connsiteY2" fmla="*/ 29255 h 1111942"/>
                <a:gd name="connsiteX3" fmla="*/ 320523 w 1538094"/>
                <a:gd name="connsiteY3" fmla="*/ 43769 h 1111942"/>
                <a:gd name="connsiteX4" fmla="*/ 276980 w 1538094"/>
                <a:gd name="connsiteY4" fmla="*/ 58284 h 1111942"/>
                <a:gd name="connsiteX5" fmla="*/ 233437 w 1538094"/>
                <a:gd name="connsiteY5" fmla="*/ 101827 h 1111942"/>
                <a:gd name="connsiteX6" fmla="*/ 175380 w 1538094"/>
                <a:gd name="connsiteY6" fmla="*/ 188912 h 1111942"/>
                <a:gd name="connsiteX7" fmla="*/ 131837 w 1538094"/>
                <a:gd name="connsiteY7" fmla="*/ 217941 h 1111942"/>
                <a:gd name="connsiteX8" fmla="*/ 102808 w 1538094"/>
                <a:gd name="connsiteY8" fmla="*/ 261484 h 1111942"/>
                <a:gd name="connsiteX9" fmla="*/ 30237 w 1538094"/>
                <a:gd name="connsiteY9" fmla="*/ 348569 h 1111942"/>
                <a:gd name="connsiteX10" fmla="*/ 15723 w 1538094"/>
                <a:gd name="connsiteY10" fmla="*/ 551769 h 1111942"/>
                <a:gd name="connsiteX11" fmla="*/ 30237 w 1538094"/>
                <a:gd name="connsiteY11" fmla="*/ 609827 h 1111942"/>
                <a:gd name="connsiteX12" fmla="*/ 88294 w 1538094"/>
                <a:gd name="connsiteY12" fmla="*/ 696912 h 1111942"/>
                <a:gd name="connsiteX13" fmla="*/ 102808 w 1538094"/>
                <a:gd name="connsiteY13" fmla="*/ 740455 h 1111942"/>
                <a:gd name="connsiteX14" fmla="*/ 160865 w 1538094"/>
                <a:gd name="connsiteY14" fmla="*/ 827541 h 1111942"/>
                <a:gd name="connsiteX15" fmla="*/ 204408 w 1538094"/>
                <a:gd name="connsiteY15" fmla="*/ 914627 h 1111942"/>
                <a:gd name="connsiteX16" fmla="*/ 247951 w 1538094"/>
                <a:gd name="connsiteY16" fmla="*/ 943655 h 1111942"/>
                <a:gd name="connsiteX17" fmla="*/ 291494 w 1538094"/>
                <a:gd name="connsiteY17" fmla="*/ 958169 h 1111942"/>
                <a:gd name="connsiteX18" fmla="*/ 378580 w 1538094"/>
                <a:gd name="connsiteY18" fmla="*/ 1030741 h 1111942"/>
                <a:gd name="connsiteX19" fmla="*/ 465665 w 1538094"/>
                <a:gd name="connsiteY19" fmla="*/ 1059769 h 1111942"/>
                <a:gd name="connsiteX20" fmla="*/ 509208 w 1538094"/>
                <a:gd name="connsiteY20" fmla="*/ 1088798 h 1111942"/>
                <a:gd name="connsiteX21" fmla="*/ 886580 w 1538094"/>
                <a:gd name="connsiteY21" fmla="*/ 1088798 h 1111942"/>
                <a:gd name="connsiteX22" fmla="*/ 988180 w 1538094"/>
                <a:gd name="connsiteY22" fmla="*/ 1059769 h 1111942"/>
                <a:gd name="connsiteX23" fmla="*/ 1162351 w 1538094"/>
                <a:gd name="connsiteY23" fmla="*/ 1030741 h 1111942"/>
                <a:gd name="connsiteX24" fmla="*/ 1205894 w 1538094"/>
                <a:gd name="connsiteY24" fmla="*/ 1001712 h 1111942"/>
                <a:gd name="connsiteX25" fmla="*/ 1249437 w 1538094"/>
                <a:gd name="connsiteY25" fmla="*/ 987198 h 1111942"/>
                <a:gd name="connsiteX26" fmla="*/ 1292980 w 1538094"/>
                <a:gd name="connsiteY26" fmla="*/ 943655 h 1111942"/>
                <a:gd name="connsiteX27" fmla="*/ 1336523 w 1538094"/>
                <a:gd name="connsiteY27" fmla="*/ 914627 h 1111942"/>
                <a:gd name="connsiteX28" fmla="*/ 1365551 w 1538094"/>
                <a:gd name="connsiteY28" fmla="*/ 871084 h 1111942"/>
                <a:gd name="connsiteX29" fmla="*/ 1409094 w 1538094"/>
                <a:gd name="connsiteY29" fmla="*/ 842055 h 1111942"/>
                <a:gd name="connsiteX30" fmla="*/ 1510694 w 1538094"/>
                <a:gd name="connsiteY30" fmla="*/ 725941 h 1111942"/>
                <a:gd name="connsiteX31" fmla="*/ 1510694 w 1538094"/>
                <a:gd name="connsiteY31" fmla="*/ 363084 h 1111942"/>
                <a:gd name="connsiteX32" fmla="*/ 1496180 w 1538094"/>
                <a:gd name="connsiteY32" fmla="*/ 319541 h 1111942"/>
                <a:gd name="connsiteX33" fmla="*/ 1467151 w 1538094"/>
                <a:gd name="connsiteY33" fmla="*/ 188912 h 1111942"/>
                <a:gd name="connsiteX34" fmla="*/ 1336523 w 1538094"/>
                <a:gd name="connsiteY34" fmla="*/ 130855 h 1111942"/>
                <a:gd name="connsiteX35" fmla="*/ 1278465 w 1538094"/>
                <a:gd name="connsiteY35" fmla="*/ 116341 h 1111942"/>
                <a:gd name="connsiteX36" fmla="*/ 1234923 w 1538094"/>
                <a:gd name="connsiteY36" fmla="*/ 101827 h 1111942"/>
                <a:gd name="connsiteX37" fmla="*/ 944637 w 1538094"/>
                <a:gd name="connsiteY37" fmla="*/ 87312 h 1111942"/>
                <a:gd name="connsiteX38" fmla="*/ 814008 w 1538094"/>
                <a:gd name="connsiteY38" fmla="*/ 43769 h 1111942"/>
                <a:gd name="connsiteX39" fmla="*/ 770465 w 1538094"/>
                <a:gd name="connsiteY39" fmla="*/ 29255 h 1111942"/>
                <a:gd name="connsiteX40" fmla="*/ 668865 w 1538094"/>
                <a:gd name="connsiteY40" fmla="*/ 227 h 1111942"/>
                <a:gd name="connsiteX41" fmla="*/ 538237 w 1538094"/>
                <a:gd name="connsiteY41" fmla="*/ 227 h 111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38094" h="1111942">
                  <a:moveTo>
                    <a:pt x="538237" y="227"/>
                  </a:moveTo>
                  <a:cubicBezTo>
                    <a:pt x="504370" y="2646"/>
                    <a:pt x="489598" y="8758"/>
                    <a:pt x="465665" y="14741"/>
                  </a:cubicBezTo>
                  <a:cubicBezTo>
                    <a:pt x="450823" y="18452"/>
                    <a:pt x="437125" y="26255"/>
                    <a:pt x="422123" y="29255"/>
                  </a:cubicBezTo>
                  <a:cubicBezTo>
                    <a:pt x="388577" y="35964"/>
                    <a:pt x="354390" y="38931"/>
                    <a:pt x="320523" y="43769"/>
                  </a:cubicBezTo>
                  <a:cubicBezTo>
                    <a:pt x="306009" y="48607"/>
                    <a:pt x="289710" y="49797"/>
                    <a:pt x="276980" y="58284"/>
                  </a:cubicBezTo>
                  <a:cubicBezTo>
                    <a:pt x="259901" y="69670"/>
                    <a:pt x="246039" y="85624"/>
                    <a:pt x="233437" y="101827"/>
                  </a:cubicBezTo>
                  <a:cubicBezTo>
                    <a:pt x="212018" y="129366"/>
                    <a:pt x="204408" y="169560"/>
                    <a:pt x="175380" y="188912"/>
                  </a:cubicBezTo>
                  <a:lnTo>
                    <a:pt x="131837" y="217941"/>
                  </a:lnTo>
                  <a:cubicBezTo>
                    <a:pt x="122161" y="232455"/>
                    <a:pt x="113975" y="248083"/>
                    <a:pt x="102808" y="261484"/>
                  </a:cubicBezTo>
                  <a:cubicBezTo>
                    <a:pt x="9680" y="373236"/>
                    <a:pt x="102307" y="240465"/>
                    <a:pt x="30237" y="348569"/>
                  </a:cubicBezTo>
                  <a:cubicBezTo>
                    <a:pt x="-7935" y="463085"/>
                    <a:pt x="-6656" y="417497"/>
                    <a:pt x="15723" y="551769"/>
                  </a:cubicBezTo>
                  <a:cubicBezTo>
                    <a:pt x="19003" y="571446"/>
                    <a:pt x="21316" y="591985"/>
                    <a:pt x="30237" y="609827"/>
                  </a:cubicBezTo>
                  <a:cubicBezTo>
                    <a:pt x="45839" y="641032"/>
                    <a:pt x="88294" y="696912"/>
                    <a:pt x="88294" y="696912"/>
                  </a:cubicBezTo>
                  <a:cubicBezTo>
                    <a:pt x="93132" y="711426"/>
                    <a:pt x="95378" y="727081"/>
                    <a:pt x="102808" y="740455"/>
                  </a:cubicBezTo>
                  <a:cubicBezTo>
                    <a:pt x="119751" y="770953"/>
                    <a:pt x="149832" y="794443"/>
                    <a:pt x="160865" y="827541"/>
                  </a:cubicBezTo>
                  <a:cubicBezTo>
                    <a:pt x="172670" y="862953"/>
                    <a:pt x="176273" y="886492"/>
                    <a:pt x="204408" y="914627"/>
                  </a:cubicBezTo>
                  <a:cubicBezTo>
                    <a:pt x="216743" y="926962"/>
                    <a:pt x="232349" y="935854"/>
                    <a:pt x="247951" y="943655"/>
                  </a:cubicBezTo>
                  <a:cubicBezTo>
                    <a:pt x="261635" y="950497"/>
                    <a:pt x="276980" y="953331"/>
                    <a:pt x="291494" y="958169"/>
                  </a:cubicBezTo>
                  <a:cubicBezTo>
                    <a:pt x="318838" y="985513"/>
                    <a:pt x="342208" y="1014575"/>
                    <a:pt x="378580" y="1030741"/>
                  </a:cubicBezTo>
                  <a:cubicBezTo>
                    <a:pt x="406541" y="1043168"/>
                    <a:pt x="465665" y="1059769"/>
                    <a:pt x="465665" y="1059769"/>
                  </a:cubicBezTo>
                  <a:cubicBezTo>
                    <a:pt x="480179" y="1069445"/>
                    <a:pt x="493606" y="1080997"/>
                    <a:pt x="509208" y="1088798"/>
                  </a:cubicBezTo>
                  <a:cubicBezTo>
                    <a:pt x="612657" y="1140523"/>
                    <a:pt x="870601" y="1089493"/>
                    <a:pt x="886580" y="1088798"/>
                  </a:cubicBezTo>
                  <a:cubicBezTo>
                    <a:pt x="921087" y="1077296"/>
                    <a:pt x="951737" y="1065843"/>
                    <a:pt x="988180" y="1059769"/>
                  </a:cubicBezTo>
                  <a:cubicBezTo>
                    <a:pt x="1192056" y="1025789"/>
                    <a:pt x="1031693" y="1063405"/>
                    <a:pt x="1162351" y="1030741"/>
                  </a:cubicBezTo>
                  <a:cubicBezTo>
                    <a:pt x="1176865" y="1021065"/>
                    <a:pt x="1190292" y="1009513"/>
                    <a:pt x="1205894" y="1001712"/>
                  </a:cubicBezTo>
                  <a:cubicBezTo>
                    <a:pt x="1219578" y="994870"/>
                    <a:pt x="1236707" y="995685"/>
                    <a:pt x="1249437" y="987198"/>
                  </a:cubicBezTo>
                  <a:cubicBezTo>
                    <a:pt x="1266516" y="975812"/>
                    <a:pt x="1277211" y="956796"/>
                    <a:pt x="1292980" y="943655"/>
                  </a:cubicBezTo>
                  <a:cubicBezTo>
                    <a:pt x="1306381" y="932488"/>
                    <a:pt x="1322009" y="924303"/>
                    <a:pt x="1336523" y="914627"/>
                  </a:cubicBezTo>
                  <a:cubicBezTo>
                    <a:pt x="1346199" y="900113"/>
                    <a:pt x="1353216" y="883419"/>
                    <a:pt x="1365551" y="871084"/>
                  </a:cubicBezTo>
                  <a:cubicBezTo>
                    <a:pt x="1377886" y="858749"/>
                    <a:pt x="1397607" y="855183"/>
                    <a:pt x="1409094" y="842055"/>
                  </a:cubicBezTo>
                  <a:cubicBezTo>
                    <a:pt x="1527625" y="706590"/>
                    <a:pt x="1412723" y="791253"/>
                    <a:pt x="1510694" y="725941"/>
                  </a:cubicBezTo>
                  <a:cubicBezTo>
                    <a:pt x="1557562" y="585333"/>
                    <a:pt x="1535224" y="669717"/>
                    <a:pt x="1510694" y="363084"/>
                  </a:cubicBezTo>
                  <a:cubicBezTo>
                    <a:pt x="1509474" y="347833"/>
                    <a:pt x="1499499" y="334476"/>
                    <a:pt x="1496180" y="319541"/>
                  </a:cubicBezTo>
                  <a:cubicBezTo>
                    <a:pt x="1495964" y="318568"/>
                    <a:pt x="1482230" y="207761"/>
                    <a:pt x="1467151" y="188912"/>
                  </a:cubicBezTo>
                  <a:cubicBezTo>
                    <a:pt x="1443325" y="159129"/>
                    <a:pt x="1360912" y="136952"/>
                    <a:pt x="1336523" y="130855"/>
                  </a:cubicBezTo>
                  <a:cubicBezTo>
                    <a:pt x="1317170" y="126017"/>
                    <a:pt x="1297646" y="121821"/>
                    <a:pt x="1278465" y="116341"/>
                  </a:cubicBezTo>
                  <a:cubicBezTo>
                    <a:pt x="1263755" y="112138"/>
                    <a:pt x="1250165" y="103152"/>
                    <a:pt x="1234923" y="101827"/>
                  </a:cubicBezTo>
                  <a:cubicBezTo>
                    <a:pt x="1138404" y="93434"/>
                    <a:pt x="1041399" y="92150"/>
                    <a:pt x="944637" y="87312"/>
                  </a:cubicBezTo>
                  <a:lnTo>
                    <a:pt x="814008" y="43769"/>
                  </a:lnTo>
                  <a:cubicBezTo>
                    <a:pt x="799494" y="38931"/>
                    <a:pt x="785308" y="32966"/>
                    <a:pt x="770465" y="29255"/>
                  </a:cubicBezTo>
                  <a:cubicBezTo>
                    <a:pt x="697565" y="11030"/>
                    <a:pt x="731332" y="21049"/>
                    <a:pt x="668865" y="227"/>
                  </a:cubicBezTo>
                  <a:cubicBezTo>
                    <a:pt x="528620" y="15810"/>
                    <a:pt x="572104" y="-2192"/>
                    <a:pt x="538237" y="22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30" tIns="54416" rIns="108830" bIns="54416" rtlCol="0" anchor="ctr"/>
            <a:lstStyle/>
            <a:p>
              <a:pPr algn="ctr" defTabSz="108839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679293" y="1917279"/>
              <a:ext cx="1233027" cy="1002447"/>
            </a:xfrm>
            <a:prstGeom prst="rect">
              <a:avLst/>
            </a:prstGeom>
            <a:noFill/>
          </p:spPr>
          <p:txBody>
            <a:bodyPr wrap="square" lIns="108830" tIns="54416" rIns="108830" bIns="54416" rtlCol="0">
              <a:spAutoFit/>
            </a:bodyPr>
            <a:lstStyle/>
            <a:p>
              <a:pPr defTabSz="1088390"/>
              <a:r>
                <a:rPr lang="zh-CN" altLang="en-US" sz="2900" dirty="0">
                  <a:solidFill>
                    <a:srgbClr val="FF0000"/>
                  </a:solidFill>
                  <a:cs typeface="+mn-ea"/>
                  <a:sym typeface="+mn-lt"/>
                </a:rPr>
                <a:t>儒家思想 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658" y="3354327"/>
            <a:ext cx="4452877" cy="3442870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11" name="组合 10"/>
          <p:cNvGrpSpPr/>
          <p:nvPr/>
        </p:nvGrpSpPr>
        <p:grpSpPr>
          <a:xfrm>
            <a:off x="3752689" y="1413570"/>
            <a:ext cx="3190556" cy="3148381"/>
            <a:chOff x="4103084" y="1413570"/>
            <a:chExt cx="3190556" cy="3148381"/>
          </a:xfrm>
        </p:grpSpPr>
        <p:sp>
          <p:nvSpPr>
            <p:cNvPr id="94" name="TextBox 93"/>
            <p:cNvSpPr txBox="1"/>
            <p:nvPr/>
          </p:nvSpPr>
          <p:spPr>
            <a:xfrm>
              <a:off x="4534698" y="1485578"/>
              <a:ext cx="2758942" cy="3076373"/>
            </a:xfrm>
            <a:prstGeom prst="rect">
              <a:avLst/>
            </a:prstGeom>
            <a:noFill/>
          </p:spPr>
          <p:txBody>
            <a:bodyPr vert="eaVert" wrap="square" lIns="108830" tIns="54416" rIns="108830" bIns="54416" rtlCol="0">
              <a:spAutoFit/>
            </a:bodyPr>
            <a:lstStyle/>
            <a:p>
              <a:pPr defTabSz="1088390"/>
              <a:r>
                <a:rPr lang="zh-CN" altLang="en-US" sz="3300" dirty="0">
                  <a:solidFill>
                    <a:prstClr val="black"/>
                  </a:solidFill>
                  <a:cs typeface="+mn-ea"/>
                  <a:sym typeface="+mn-lt"/>
                </a:rPr>
                <a:t>今之成人者何必然？见利思义，见危授命，久约不忘平生之言，亦可以为成人矣。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103084" y="1413570"/>
              <a:ext cx="2644404" cy="2814514"/>
              <a:chOff x="4103084" y="1269055"/>
              <a:chExt cx="2644404" cy="3744557"/>
            </a:xfrm>
          </p:grpSpPr>
          <p:pic>
            <p:nvPicPr>
              <p:cNvPr id="81" name="Picture 3" descr="image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4355051" y="3103225"/>
                <a:ext cx="3744557" cy="76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2" name="Picture 10" descr="image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4837100" y="3103225"/>
                <a:ext cx="3744557" cy="76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3" name="Picture 3" descr="image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3324932" y="3103225"/>
                <a:ext cx="3744557" cy="76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4" name="Picture 10" descr="image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3787974" y="3103225"/>
                <a:ext cx="3744557" cy="76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5" name="Picture 10" descr="image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2892884" y="3103225"/>
                <a:ext cx="3744557" cy="76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6" name="Picture 10" descr="image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2268914" y="3103225"/>
                <a:ext cx="3744557" cy="76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933735" y="1623079"/>
            <a:ext cx="4057378" cy="3175185"/>
            <a:chOff x="6933735" y="1623079"/>
            <a:chExt cx="4057378" cy="3175185"/>
          </a:xfrm>
        </p:grpSpPr>
        <p:sp>
          <p:nvSpPr>
            <p:cNvPr id="3" name="椭圆 2"/>
            <p:cNvSpPr/>
            <p:nvPr/>
          </p:nvSpPr>
          <p:spPr>
            <a:xfrm>
              <a:off x="6943245" y="3466484"/>
              <a:ext cx="767987" cy="568313"/>
            </a:xfrm>
            <a:prstGeom prst="ellipse">
              <a:avLst/>
            </a:pr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30" tIns="54416" rIns="108830" bIns="54416" rtlCol="0" anchor="ctr"/>
            <a:lstStyle/>
            <a:p>
              <a:pPr algn="ctr" defTabSz="108839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7293640" y="1623079"/>
              <a:ext cx="3697473" cy="3175185"/>
            </a:xfrm>
            <a:custGeom>
              <a:avLst/>
              <a:gdLst>
                <a:gd name="connsiteX0" fmla="*/ 239843 w 3028013"/>
                <a:gd name="connsiteY0" fmla="*/ 914400 h 2908092"/>
                <a:gd name="connsiteX1" fmla="*/ 209862 w 3028013"/>
                <a:gd name="connsiteY1" fmla="*/ 1034322 h 2908092"/>
                <a:gd name="connsiteX2" fmla="*/ 164892 w 3028013"/>
                <a:gd name="connsiteY2" fmla="*/ 1079292 h 2908092"/>
                <a:gd name="connsiteX3" fmla="*/ 149902 w 3028013"/>
                <a:gd name="connsiteY3" fmla="*/ 1124263 h 2908092"/>
                <a:gd name="connsiteX4" fmla="*/ 164892 w 3028013"/>
                <a:gd name="connsiteY4" fmla="*/ 1214204 h 2908092"/>
                <a:gd name="connsiteX5" fmla="*/ 209862 w 3028013"/>
                <a:gd name="connsiteY5" fmla="*/ 1364105 h 2908092"/>
                <a:gd name="connsiteX6" fmla="*/ 239843 w 3028013"/>
                <a:gd name="connsiteY6" fmla="*/ 1394086 h 2908092"/>
                <a:gd name="connsiteX7" fmla="*/ 269823 w 3028013"/>
                <a:gd name="connsiteY7" fmla="*/ 1484027 h 2908092"/>
                <a:gd name="connsiteX8" fmla="*/ 314794 w 3028013"/>
                <a:gd name="connsiteY8" fmla="*/ 1528997 h 2908092"/>
                <a:gd name="connsiteX9" fmla="*/ 389744 w 3028013"/>
                <a:gd name="connsiteY9" fmla="*/ 1588958 h 2908092"/>
                <a:gd name="connsiteX10" fmla="*/ 374754 w 3028013"/>
                <a:gd name="connsiteY10" fmla="*/ 1663909 h 2908092"/>
                <a:gd name="connsiteX11" fmla="*/ 344774 w 3028013"/>
                <a:gd name="connsiteY11" fmla="*/ 1753850 h 2908092"/>
                <a:gd name="connsiteX12" fmla="*/ 299803 w 3028013"/>
                <a:gd name="connsiteY12" fmla="*/ 2143594 h 2908092"/>
                <a:gd name="connsiteX13" fmla="*/ 269823 w 3028013"/>
                <a:gd name="connsiteY13" fmla="*/ 2188564 h 2908092"/>
                <a:gd name="connsiteX14" fmla="*/ 254833 w 3028013"/>
                <a:gd name="connsiteY14" fmla="*/ 2233535 h 2908092"/>
                <a:gd name="connsiteX15" fmla="*/ 239843 w 3028013"/>
                <a:gd name="connsiteY15" fmla="*/ 2383437 h 2908092"/>
                <a:gd name="connsiteX16" fmla="*/ 284813 w 3028013"/>
                <a:gd name="connsiteY16" fmla="*/ 2413417 h 2908092"/>
                <a:gd name="connsiteX17" fmla="*/ 374754 w 3028013"/>
                <a:gd name="connsiteY17" fmla="*/ 2443397 h 2908092"/>
                <a:gd name="connsiteX18" fmla="*/ 449705 w 3028013"/>
                <a:gd name="connsiteY18" fmla="*/ 2488368 h 2908092"/>
                <a:gd name="connsiteX19" fmla="*/ 539646 w 3028013"/>
                <a:gd name="connsiteY19" fmla="*/ 2533338 h 2908092"/>
                <a:gd name="connsiteX20" fmla="*/ 584617 w 3028013"/>
                <a:gd name="connsiteY20" fmla="*/ 2623279 h 2908092"/>
                <a:gd name="connsiteX21" fmla="*/ 629587 w 3028013"/>
                <a:gd name="connsiteY21" fmla="*/ 2653259 h 2908092"/>
                <a:gd name="connsiteX22" fmla="*/ 689548 w 3028013"/>
                <a:gd name="connsiteY22" fmla="*/ 2713220 h 2908092"/>
                <a:gd name="connsiteX23" fmla="*/ 824459 w 3028013"/>
                <a:gd name="connsiteY23" fmla="*/ 2803161 h 2908092"/>
                <a:gd name="connsiteX24" fmla="*/ 914400 w 3028013"/>
                <a:gd name="connsiteY24" fmla="*/ 2863122 h 2908092"/>
                <a:gd name="connsiteX25" fmla="*/ 959371 w 3028013"/>
                <a:gd name="connsiteY25" fmla="*/ 2893102 h 2908092"/>
                <a:gd name="connsiteX26" fmla="*/ 1019331 w 3028013"/>
                <a:gd name="connsiteY26" fmla="*/ 2908092 h 2908092"/>
                <a:gd name="connsiteX27" fmla="*/ 1199213 w 3028013"/>
                <a:gd name="connsiteY27" fmla="*/ 2893102 h 2908092"/>
                <a:gd name="connsiteX28" fmla="*/ 1244184 w 3028013"/>
                <a:gd name="connsiteY28" fmla="*/ 2878112 h 2908092"/>
                <a:gd name="connsiteX29" fmla="*/ 1349115 w 3028013"/>
                <a:gd name="connsiteY29" fmla="*/ 2863122 h 2908092"/>
                <a:gd name="connsiteX30" fmla="*/ 1439056 w 3028013"/>
                <a:gd name="connsiteY30" fmla="*/ 2848132 h 2908092"/>
                <a:gd name="connsiteX31" fmla="*/ 1828800 w 3028013"/>
                <a:gd name="connsiteY31" fmla="*/ 2833141 h 2908092"/>
                <a:gd name="connsiteX32" fmla="*/ 2023672 w 3028013"/>
                <a:gd name="connsiteY32" fmla="*/ 2818151 h 2908092"/>
                <a:gd name="connsiteX33" fmla="*/ 2218544 w 3028013"/>
                <a:gd name="connsiteY33" fmla="*/ 2773181 h 2908092"/>
                <a:gd name="connsiteX34" fmla="*/ 2248525 w 3028013"/>
                <a:gd name="connsiteY34" fmla="*/ 2743200 h 2908092"/>
                <a:gd name="connsiteX35" fmla="*/ 2353456 w 3028013"/>
                <a:gd name="connsiteY35" fmla="*/ 2653259 h 2908092"/>
                <a:gd name="connsiteX36" fmla="*/ 2413417 w 3028013"/>
                <a:gd name="connsiteY36" fmla="*/ 2563318 h 2908092"/>
                <a:gd name="connsiteX37" fmla="*/ 2428407 w 3028013"/>
                <a:gd name="connsiteY37" fmla="*/ 2518348 h 2908092"/>
                <a:gd name="connsiteX38" fmla="*/ 2488367 w 3028013"/>
                <a:gd name="connsiteY38" fmla="*/ 2428407 h 2908092"/>
                <a:gd name="connsiteX39" fmla="*/ 2533338 w 3028013"/>
                <a:gd name="connsiteY39" fmla="*/ 2353456 h 2908092"/>
                <a:gd name="connsiteX40" fmla="*/ 2593299 w 3028013"/>
                <a:gd name="connsiteY40" fmla="*/ 2233535 h 2908092"/>
                <a:gd name="connsiteX41" fmla="*/ 2638269 w 3028013"/>
                <a:gd name="connsiteY41" fmla="*/ 2203555 h 2908092"/>
                <a:gd name="connsiteX42" fmla="*/ 2668249 w 3028013"/>
                <a:gd name="connsiteY42" fmla="*/ 2158584 h 2908092"/>
                <a:gd name="connsiteX43" fmla="*/ 2728210 w 3028013"/>
                <a:gd name="connsiteY43" fmla="*/ 2083633 h 2908092"/>
                <a:gd name="connsiteX44" fmla="*/ 2743200 w 3028013"/>
                <a:gd name="connsiteY44" fmla="*/ 2038663 h 2908092"/>
                <a:gd name="connsiteX45" fmla="*/ 2803161 w 3028013"/>
                <a:gd name="connsiteY45" fmla="*/ 1978702 h 2908092"/>
                <a:gd name="connsiteX46" fmla="*/ 2833141 w 3028013"/>
                <a:gd name="connsiteY46" fmla="*/ 1933732 h 2908092"/>
                <a:gd name="connsiteX47" fmla="*/ 2893102 w 3028013"/>
                <a:gd name="connsiteY47" fmla="*/ 1873771 h 2908092"/>
                <a:gd name="connsiteX48" fmla="*/ 2983043 w 3028013"/>
                <a:gd name="connsiteY48" fmla="*/ 1753850 h 2908092"/>
                <a:gd name="connsiteX49" fmla="*/ 3028013 w 3028013"/>
                <a:gd name="connsiteY49" fmla="*/ 1573968 h 2908092"/>
                <a:gd name="connsiteX50" fmla="*/ 3013023 w 3028013"/>
                <a:gd name="connsiteY50" fmla="*/ 1274164 h 2908092"/>
                <a:gd name="connsiteX51" fmla="*/ 2968053 w 3028013"/>
                <a:gd name="connsiteY51" fmla="*/ 1259174 h 2908092"/>
                <a:gd name="connsiteX52" fmla="*/ 2833141 w 3028013"/>
                <a:gd name="connsiteY52" fmla="*/ 1214204 h 2908092"/>
                <a:gd name="connsiteX53" fmla="*/ 2803161 w 3028013"/>
                <a:gd name="connsiteY53" fmla="*/ 1169233 h 2908092"/>
                <a:gd name="connsiteX54" fmla="*/ 2743200 w 3028013"/>
                <a:gd name="connsiteY54" fmla="*/ 1094282 h 2908092"/>
                <a:gd name="connsiteX55" fmla="*/ 2713220 w 3028013"/>
                <a:gd name="connsiteY55" fmla="*/ 1004341 h 2908092"/>
                <a:gd name="connsiteX56" fmla="*/ 2638269 w 3028013"/>
                <a:gd name="connsiteY56" fmla="*/ 779489 h 2908092"/>
                <a:gd name="connsiteX57" fmla="*/ 2578308 w 3028013"/>
                <a:gd name="connsiteY57" fmla="*/ 599607 h 2908092"/>
                <a:gd name="connsiteX58" fmla="*/ 2563318 w 3028013"/>
                <a:gd name="connsiteY58" fmla="*/ 554637 h 2908092"/>
                <a:gd name="connsiteX59" fmla="*/ 2503358 w 3028013"/>
                <a:gd name="connsiteY59" fmla="*/ 479686 h 2908092"/>
                <a:gd name="connsiteX60" fmla="*/ 2428407 w 3028013"/>
                <a:gd name="connsiteY60" fmla="*/ 404735 h 2908092"/>
                <a:gd name="connsiteX61" fmla="*/ 2398426 w 3028013"/>
                <a:gd name="connsiteY61" fmla="*/ 374755 h 2908092"/>
                <a:gd name="connsiteX62" fmla="*/ 2368446 w 3028013"/>
                <a:gd name="connsiteY62" fmla="*/ 329784 h 2908092"/>
                <a:gd name="connsiteX63" fmla="*/ 2323476 w 3028013"/>
                <a:gd name="connsiteY63" fmla="*/ 299804 h 2908092"/>
                <a:gd name="connsiteX64" fmla="*/ 2248525 w 3028013"/>
                <a:gd name="connsiteY64" fmla="*/ 224853 h 2908092"/>
                <a:gd name="connsiteX65" fmla="*/ 2218544 w 3028013"/>
                <a:gd name="connsiteY65" fmla="*/ 194873 h 2908092"/>
                <a:gd name="connsiteX66" fmla="*/ 2188564 w 3028013"/>
                <a:gd name="connsiteY66" fmla="*/ 164892 h 2908092"/>
                <a:gd name="connsiteX67" fmla="*/ 2143594 w 3028013"/>
                <a:gd name="connsiteY67" fmla="*/ 149902 h 2908092"/>
                <a:gd name="connsiteX68" fmla="*/ 2053653 w 3028013"/>
                <a:gd name="connsiteY68" fmla="*/ 104932 h 2908092"/>
                <a:gd name="connsiteX69" fmla="*/ 2023672 w 3028013"/>
                <a:gd name="connsiteY69" fmla="*/ 74951 h 2908092"/>
                <a:gd name="connsiteX70" fmla="*/ 1918741 w 3028013"/>
                <a:gd name="connsiteY70" fmla="*/ 44971 h 2908092"/>
                <a:gd name="connsiteX71" fmla="*/ 1663908 w 3028013"/>
                <a:gd name="connsiteY71" fmla="*/ 14991 h 2908092"/>
                <a:gd name="connsiteX72" fmla="*/ 1528997 w 3028013"/>
                <a:gd name="connsiteY72" fmla="*/ 0 h 2908092"/>
                <a:gd name="connsiteX73" fmla="*/ 1094282 w 3028013"/>
                <a:gd name="connsiteY73" fmla="*/ 14991 h 2908092"/>
                <a:gd name="connsiteX74" fmla="*/ 1004341 w 3028013"/>
                <a:gd name="connsiteY74" fmla="*/ 44971 h 2908092"/>
                <a:gd name="connsiteX75" fmla="*/ 914400 w 3028013"/>
                <a:gd name="connsiteY75" fmla="*/ 59961 h 2908092"/>
                <a:gd name="connsiteX76" fmla="*/ 809469 w 3028013"/>
                <a:gd name="connsiteY76" fmla="*/ 89941 h 2908092"/>
                <a:gd name="connsiteX77" fmla="*/ 764499 w 3028013"/>
                <a:gd name="connsiteY77" fmla="*/ 104932 h 2908092"/>
                <a:gd name="connsiteX78" fmla="*/ 689548 w 3028013"/>
                <a:gd name="connsiteY78" fmla="*/ 149902 h 2908092"/>
                <a:gd name="connsiteX79" fmla="*/ 659567 w 3028013"/>
                <a:gd name="connsiteY79" fmla="*/ 179882 h 2908092"/>
                <a:gd name="connsiteX80" fmla="*/ 194872 w 3028013"/>
                <a:gd name="connsiteY80" fmla="*/ 179882 h 2908092"/>
                <a:gd name="connsiteX81" fmla="*/ 149902 w 3028013"/>
                <a:gd name="connsiteY81" fmla="*/ 194873 h 2908092"/>
                <a:gd name="connsiteX82" fmla="*/ 104931 w 3028013"/>
                <a:gd name="connsiteY82" fmla="*/ 284814 h 2908092"/>
                <a:gd name="connsiteX83" fmla="*/ 29980 w 3028013"/>
                <a:gd name="connsiteY83" fmla="*/ 374755 h 2908092"/>
                <a:gd name="connsiteX84" fmla="*/ 14990 w 3028013"/>
                <a:gd name="connsiteY84" fmla="*/ 434715 h 2908092"/>
                <a:gd name="connsiteX85" fmla="*/ 0 w 3028013"/>
                <a:gd name="connsiteY85" fmla="*/ 479686 h 2908092"/>
                <a:gd name="connsiteX86" fmla="*/ 44971 w 3028013"/>
                <a:gd name="connsiteY86" fmla="*/ 734518 h 2908092"/>
                <a:gd name="connsiteX87" fmla="*/ 74951 w 3028013"/>
                <a:gd name="connsiteY87" fmla="*/ 764499 h 2908092"/>
                <a:gd name="connsiteX88" fmla="*/ 104931 w 3028013"/>
                <a:gd name="connsiteY88" fmla="*/ 854440 h 2908092"/>
                <a:gd name="connsiteX89" fmla="*/ 119921 w 3028013"/>
                <a:gd name="connsiteY89" fmla="*/ 899410 h 2908092"/>
                <a:gd name="connsiteX90" fmla="*/ 149902 w 3028013"/>
                <a:gd name="connsiteY90" fmla="*/ 1004341 h 2908092"/>
                <a:gd name="connsiteX91" fmla="*/ 179882 w 3028013"/>
                <a:gd name="connsiteY91" fmla="*/ 1034322 h 2908092"/>
                <a:gd name="connsiteX92" fmla="*/ 224853 w 3028013"/>
                <a:gd name="connsiteY92" fmla="*/ 1064302 h 290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028013" h="2908092">
                  <a:moveTo>
                    <a:pt x="239843" y="914400"/>
                  </a:moveTo>
                  <a:cubicBezTo>
                    <a:pt x="237680" y="925216"/>
                    <a:pt x="223033" y="1014565"/>
                    <a:pt x="209862" y="1034322"/>
                  </a:cubicBezTo>
                  <a:cubicBezTo>
                    <a:pt x="198103" y="1051961"/>
                    <a:pt x="179882" y="1064302"/>
                    <a:pt x="164892" y="1079292"/>
                  </a:cubicBezTo>
                  <a:cubicBezTo>
                    <a:pt x="159895" y="1094282"/>
                    <a:pt x="149902" y="1108462"/>
                    <a:pt x="149902" y="1124263"/>
                  </a:cubicBezTo>
                  <a:cubicBezTo>
                    <a:pt x="149902" y="1154657"/>
                    <a:pt x="158931" y="1184400"/>
                    <a:pt x="164892" y="1214204"/>
                  </a:cubicBezTo>
                  <a:cubicBezTo>
                    <a:pt x="169987" y="1239679"/>
                    <a:pt x="200303" y="1354546"/>
                    <a:pt x="209862" y="1364105"/>
                  </a:cubicBezTo>
                  <a:lnTo>
                    <a:pt x="239843" y="1394086"/>
                  </a:lnTo>
                  <a:cubicBezTo>
                    <a:pt x="249836" y="1424066"/>
                    <a:pt x="247477" y="1461681"/>
                    <a:pt x="269823" y="1484027"/>
                  </a:cubicBezTo>
                  <a:cubicBezTo>
                    <a:pt x="284813" y="1499017"/>
                    <a:pt x="298508" y="1515426"/>
                    <a:pt x="314794" y="1528997"/>
                  </a:cubicBezTo>
                  <a:cubicBezTo>
                    <a:pt x="428235" y="1623530"/>
                    <a:pt x="302536" y="1501747"/>
                    <a:pt x="389744" y="1588958"/>
                  </a:cubicBezTo>
                  <a:cubicBezTo>
                    <a:pt x="384747" y="1613942"/>
                    <a:pt x="381458" y="1639328"/>
                    <a:pt x="374754" y="1663909"/>
                  </a:cubicBezTo>
                  <a:cubicBezTo>
                    <a:pt x="366439" y="1694398"/>
                    <a:pt x="344774" y="1753850"/>
                    <a:pt x="344774" y="1753850"/>
                  </a:cubicBezTo>
                  <a:cubicBezTo>
                    <a:pt x="344025" y="1768832"/>
                    <a:pt x="356430" y="2058654"/>
                    <a:pt x="299803" y="2143594"/>
                  </a:cubicBezTo>
                  <a:lnTo>
                    <a:pt x="269823" y="2188564"/>
                  </a:lnTo>
                  <a:cubicBezTo>
                    <a:pt x="264826" y="2203554"/>
                    <a:pt x="261899" y="2219402"/>
                    <a:pt x="254833" y="2233535"/>
                  </a:cubicBezTo>
                  <a:cubicBezTo>
                    <a:pt x="221082" y="2301039"/>
                    <a:pt x="191264" y="2274134"/>
                    <a:pt x="239843" y="2383437"/>
                  </a:cubicBezTo>
                  <a:cubicBezTo>
                    <a:pt x="247160" y="2399900"/>
                    <a:pt x="268350" y="2406100"/>
                    <a:pt x="284813" y="2413417"/>
                  </a:cubicBezTo>
                  <a:cubicBezTo>
                    <a:pt x="313691" y="2426252"/>
                    <a:pt x="374754" y="2443397"/>
                    <a:pt x="374754" y="2443397"/>
                  </a:cubicBezTo>
                  <a:cubicBezTo>
                    <a:pt x="433313" y="2501954"/>
                    <a:pt x="371869" y="2449449"/>
                    <a:pt x="449705" y="2488368"/>
                  </a:cubicBezTo>
                  <a:cubicBezTo>
                    <a:pt x="565932" y="2546482"/>
                    <a:pt x="426620" y="2495663"/>
                    <a:pt x="539646" y="2533338"/>
                  </a:cubicBezTo>
                  <a:cubicBezTo>
                    <a:pt x="551838" y="2569916"/>
                    <a:pt x="555556" y="2594219"/>
                    <a:pt x="584617" y="2623279"/>
                  </a:cubicBezTo>
                  <a:cubicBezTo>
                    <a:pt x="597356" y="2636018"/>
                    <a:pt x="615908" y="2641535"/>
                    <a:pt x="629587" y="2653259"/>
                  </a:cubicBezTo>
                  <a:cubicBezTo>
                    <a:pt x="651048" y="2671654"/>
                    <a:pt x="666029" y="2697541"/>
                    <a:pt x="689548" y="2713220"/>
                  </a:cubicBezTo>
                  <a:lnTo>
                    <a:pt x="824459" y="2803161"/>
                  </a:lnTo>
                  <a:lnTo>
                    <a:pt x="914400" y="2863122"/>
                  </a:lnTo>
                  <a:cubicBezTo>
                    <a:pt x="929390" y="2873116"/>
                    <a:pt x="941893" y="2888732"/>
                    <a:pt x="959371" y="2893102"/>
                  </a:cubicBezTo>
                  <a:lnTo>
                    <a:pt x="1019331" y="2908092"/>
                  </a:lnTo>
                  <a:cubicBezTo>
                    <a:pt x="1079292" y="2903095"/>
                    <a:pt x="1139572" y="2901054"/>
                    <a:pt x="1199213" y="2893102"/>
                  </a:cubicBezTo>
                  <a:cubicBezTo>
                    <a:pt x="1214876" y="2891014"/>
                    <a:pt x="1228690" y="2881211"/>
                    <a:pt x="1244184" y="2878112"/>
                  </a:cubicBezTo>
                  <a:cubicBezTo>
                    <a:pt x="1278830" y="2871183"/>
                    <a:pt x="1314194" y="2868494"/>
                    <a:pt x="1349115" y="2863122"/>
                  </a:cubicBezTo>
                  <a:cubicBezTo>
                    <a:pt x="1379155" y="2858500"/>
                    <a:pt x="1408721" y="2850028"/>
                    <a:pt x="1439056" y="2848132"/>
                  </a:cubicBezTo>
                  <a:cubicBezTo>
                    <a:pt x="1568814" y="2840022"/>
                    <a:pt x="1698960" y="2839800"/>
                    <a:pt x="1828800" y="2833141"/>
                  </a:cubicBezTo>
                  <a:cubicBezTo>
                    <a:pt x="1893864" y="2829804"/>
                    <a:pt x="1958715" y="2823148"/>
                    <a:pt x="2023672" y="2818151"/>
                  </a:cubicBezTo>
                  <a:cubicBezTo>
                    <a:pt x="2189068" y="2785072"/>
                    <a:pt x="2125232" y="2804285"/>
                    <a:pt x="2218544" y="2773181"/>
                  </a:cubicBezTo>
                  <a:cubicBezTo>
                    <a:pt x="2228538" y="2763187"/>
                    <a:pt x="2237489" y="2752029"/>
                    <a:pt x="2248525" y="2743200"/>
                  </a:cubicBezTo>
                  <a:cubicBezTo>
                    <a:pt x="2296962" y="2704450"/>
                    <a:pt x="2312216" y="2715119"/>
                    <a:pt x="2353456" y="2653259"/>
                  </a:cubicBezTo>
                  <a:lnTo>
                    <a:pt x="2413417" y="2563318"/>
                  </a:lnTo>
                  <a:cubicBezTo>
                    <a:pt x="2418414" y="2548328"/>
                    <a:pt x="2420733" y="2532160"/>
                    <a:pt x="2428407" y="2518348"/>
                  </a:cubicBezTo>
                  <a:cubicBezTo>
                    <a:pt x="2445905" y="2486851"/>
                    <a:pt x="2476972" y="2462589"/>
                    <a:pt x="2488367" y="2428407"/>
                  </a:cubicBezTo>
                  <a:cubicBezTo>
                    <a:pt x="2507827" y="2370029"/>
                    <a:pt x="2492185" y="2394610"/>
                    <a:pt x="2533338" y="2353456"/>
                  </a:cubicBezTo>
                  <a:cubicBezTo>
                    <a:pt x="2557152" y="2282014"/>
                    <a:pt x="2545728" y="2271591"/>
                    <a:pt x="2593299" y="2233535"/>
                  </a:cubicBezTo>
                  <a:cubicBezTo>
                    <a:pt x="2607367" y="2222281"/>
                    <a:pt x="2623279" y="2213548"/>
                    <a:pt x="2638269" y="2203555"/>
                  </a:cubicBezTo>
                  <a:cubicBezTo>
                    <a:pt x="2648262" y="2188565"/>
                    <a:pt x="2656994" y="2172652"/>
                    <a:pt x="2668249" y="2158584"/>
                  </a:cubicBezTo>
                  <a:cubicBezTo>
                    <a:pt x="2705433" y="2112104"/>
                    <a:pt x="2697448" y="2145158"/>
                    <a:pt x="2728210" y="2083633"/>
                  </a:cubicBezTo>
                  <a:cubicBezTo>
                    <a:pt x="2735276" y="2069500"/>
                    <a:pt x="2734016" y="2051521"/>
                    <a:pt x="2743200" y="2038663"/>
                  </a:cubicBezTo>
                  <a:cubicBezTo>
                    <a:pt x="2759629" y="2015662"/>
                    <a:pt x="2787482" y="2002221"/>
                    <a:pt x="2803161" y="1978702"/>
                  </a:cubicBezTo>
                  <a:cubicBezTo>
                    <a:pt x="2813154" y="1963712"/>
                    <a:pt x="2821417" y="1947411"/>
                    <a:pt x="2833141" y="1933732"/>
                  </a:cubicBezTo>
                  <a:cubicBezTo>
                    <a:pt x="2851536" y="1912271"/>
                    <a:pt x="2877423" y="1897290"/>
                    <a:pt x="2893102" y="1873771"/>
                  </a:cubicBezTo>
                  <a:cubicBezTo>
                    <a:pt x="2960901" y="1772071"/>
                    <a:pt x="2927583" y="1809308"/>
                    <a:pt x="2983043" y="1753850"/>
                  </a:cubicBezTo>
                  <a:cubicBezTo>
                    <a:pt x="3022634" y="1635075"/>
                    <a:pt x="3007828" y="1695081"/>
                    <a:pt x="3028013" y="1573968"/>
                  </a:cubicBezTo>
                  <a:cubicBezTo>
                    <a:pt x="3023016" y="1474033"/>
                    <a:pt x="3031745" y="1372456"/>
                    <a:pt x="3013023" y="1274164"/>
                  </a:cubicBezTo>
                  <a:cubicBezTo>
                    <a:pt x="3010067" y="1258642"/>
                    <a:pt x="2981602" y="1267303"/>
                    <a:pt x="2968053" y="1259174"/>
                  </a:cubicBezTo>
                  <a:cubicBezTo>
                    <a:pt x="2864996" y="1197341"/>
                    <a:pt x="3072292" y="1248368"/>
                    <a:pt x="2833141" y="1214204"/>
                  </a:cubicBezTo>
                  <a:cubicBezTo>
                    <a:pt x="2823148" y="1199214"/>
                    <a:pt x="2814416" y="1183301"/>
                    <a:pt x="2803161" y="1169233"/>
                  </a:cubicBezTo>
                  <a:cubicBezTo>
                    <a:pt x="2772010" y="1130294"/>
                    <a:pt x="2766272" y="1146194"/>
                    <a:pt x="2743200" y="1094282"/>
                  </a:cubicBezTo>
                  <a:cubicBezTo>
                    <a:pt x="2730365" y="1065404"/>
                    <a:pt x="2723213" y="1034321"/>
                    <a:pt x="2713220" y="1004341"/>
                  </a:cubicBezTo>
                  <a:lnTo>
                    <a:pt x="2638269" y="779489"/>
                  </a:lnTo>
                  <a:lnTo>
                    <a:pt x="2578308" y="599607"/>
                  </a:lnTo>
                  <a:cubicBezTo>
                    <a:pt x="2573311" y="584617"/>
                    <a:pt x="2574491" y="565810"/>
                    <a:pt x="2563318" y="554637"/>
                  </a:cubicBezTo>
                  <a:cubicBezTo>
                    <a:pt x="2446409" y="437724"/>
                    <a:pt x="2635750" y="630991"/>
                    <a:pt x="2503358" y="479686"/>
                  </a:cubicBezTo>
                  <a:cubicBezTo>
                    <a:pt x="2480092" y="453096"/>
                    <a:pt x="2453391" y="429719"/>
                    <a:pt x="2428407" y="404735"/>
                  </a:cubicBezTo>
                  <a:cubicBezTo>
                    <a:pt x="2418413" y="394742"/>
                    <a:pt x="2406265" y="386514"/>
                    <a:pt x="2398426" y="374755"/>
                  </a:cubicBezTo>
                  <a:cubicBezTo>
                    <a:pt x="2388433" y="359765"/>
                    <a:pt x="2381185" y="342523"/>
                    <a:pt x="2368446" y="329784"/>
                  </a:cubicBezTo>
                  <a:cubicBezTo>
                    <a:pt x="2355707" y="317045"/>
                    <a:pt x="2337034" y="311667"/>
                    <a:pt x="2323476" y="299804"/>
                  </a:cubicBezTo>
                  <a:cubicBezTo>
                    <a:pt x="2296886" y="276538"/>
                    <a:pt x="2273509" y="249837"/>
                    <a:pt x="2248525" y="224853"/>
                  </a:cubicBezTo>
                  <a:lnTo>
                    <a:pt x="2218544" y="194873"/>
                  </a:lnTo>
                  <a:cubicBezTo>
                    <a:pt x="2208550" y="184879"/>
                    <a:pt x="2201972" y="169361"/>
                    <a:pt x="2188564" y="164892"/>
                  </a:cubicBezTo>
                  <a:cubicBezTo>
                    <a:pt x="2173574" y="159895"/>
                    <a:pt x="2157727" y="156968"/>
                    <a:pt x="2143594" y="149902"/>
                  </a:cubicBezTo>
                  <a:cubicBezTo>
                    <a:pt x="2027359" y="91785"/>
                    <a:pt x="2166686" y="142610"/>
                    <a:pt x="2053653" y="104932"/>
                  </a:cubicBezTo>
                  <a:cubicBezTo>
                    <a:pt x="2043659" y="94938"/>
                    <a:pt x="2035791" y="82223"/>
                    <a:pt x="2023672" y="74951"/>
                  </a:cubicBezTo>
                  <a:cubicBezTo>
                    <a:pt x="2008943" y="66113"/>
                    <a:pt x="1929118" y="47277"/>
                    <a:pt x="1918741" y="44971"/>
                  </a:cubicBezTo>
                  <a:cubicBezTo>
                    <a:pt x="1800080" y="18602"/>
                    <a:pt x="1833072" y="31102"/>
                    <a:pt x="1663908" y="14991"/>
                  </a:cubicBezTo>
                  <a:cubicBezTo>
                    <a:pt x="1618865" y="10701"/>
                    <a:pt x="1573967" y="4997"/>
                    <a:pt x="1528997" y="0"/>
                  </a:cubicBezTo>
                  <a:cubicBezTo>
                    <a:pt x="1384092" y="4997"/>
                    <a:pt x="1238743" y="2608"/>
                    <a:pt x="1094282" y="14991"/>
                  </a:cubicBezTo>
                  <a:cubicBezTo>
                    <a:pt x="1062795" y="17690"/>
                    <a:pt x="1035513" y="39776"/>
                    <a:pt x="1004341" y="44971"/>
                  </a:cubicBezTo>
                  <a:lnTo>
                    <a:pt x="914400" y="59961"/>
                  </a:lnTo>
                  <a:cubicBezTo>
                    <a:pt x="806558" y="95908"/>
                    <a:pt x="941252" y="52288"/>
                    <a:pt x="809469" y="89941"/>
                  </a:cubicBezTo>
                  <a:cubicBezTo>
                    <a:pt x="794276" y="94282"/>
                    <a:pt x="779489" y="99935"/>
                    <a:pt x="764499" y="104932"/>
                  </a:cubicBezTo>
                  <a:cubicBezTo>
                    <a:pt x="688533" y="180895"/>
                    <a:pt x="786845" y="91524"/>
                    <a:pt x="689548" y="149902"/>
                  </a:cubicBezTo>
                  <a:cubicBezTo>
                    <a:pt x="677429" y="157173"/>
                    <a:pt x="669561" y="169889"/>
                    <a:pt x="659567" y="179882"/>
                  </a:cubicBezTo>
                  <a:cubicBezTo>
                    <a:pt x="444245" y="170910"/>
                    <a:pt x="365711" y="145713"/>
                    <a:pt x="194872" y="179882"/>
                  </a:cubicBezTo>
                  <a:cubicBezTo>
                    <a:pt x="179378" y="182981"/>
                    <a:pt x="164892" y="189876"/>
                    <a:pt x="149902" y="194873"/>
                  </a:cubicBezTo>
                  <a:cubicBezTo>
                    <a:pt x="63987" y="323741"/>
                    <a:pt x="166988" y="160699"/>
                    <a:pt x="104931" y="284814"/>
                  </a:cubicBezTo>
                  <a:cubicBezTo>
                    <a:pt x="84062" y="326553"/>
                    <a:pt x="63132" y="341603"/>
                    <a:pt x="29980" y="374755"/>
                  </a:cubicBezTo>
                  <a:cubicBezTo>
                    <a:pt x="24983" y="394742"/>
                    <a:pt x="20650" y="414906"/>
                    <a:pt x="14990" y="434715"/>
                  </a:cubicBezTo>
                  <a:cubicBezTo>
                    <a:pt x="10649" y="449908"/>
                    <a:pt x="0" y="463885"/>
                    <a:pt x="0" y="479686"/>
                  </a:cubicBezTo>
                  <a:cubicBezTo>
                    <a:pt x="0" y="492527"/>
                    <a:pt x="7759" y="697304"/>
                    <a:pt x="44971" y="734518"/>
                  </a:cubicBezTo>
                  <a:lnTo>
                    <a:pt x="74951" y="764499"/>
                  </a:lnTo>
                  <a:lnTo>
                    <a:pt x="104931" y="854440"/>
                  </a:lnTo>
                  <a:cubicBezTo>
                    <a:pt x="109928" y="869430"/>
                    <a:pt x="116089" y="884081"/>
                    <a:pt x="119921" y="899410"/>
                  </a:cubicBezTo>
                  <a:cubicBezTo>
                    <a:pt x="122721" y="910608"/>
                    <a:pt x="140687" y="988982"/>
                    <a:pt x="149902" y="1004341"/>
                  </a:cubicBezTo>
                  <a:cubicBezTo>
                    <a:pt x="157173" y="1016460"/>
                    <a:pt x="168846" y="1025493"/>
                    <a:pt x="179882" y="1034322"/>
                  </a:cubicBezTo>
                  <a:cubicBezTo>
                    <a:pt x="193950" y="1045577"/>
                    <a:pt x="224853" y="1064302"/>
                    <a:pt x="224853" y="1064302"/>
                  </a:cubicBezTo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30" tIns="54416" rIns="108830" bIns="54416" rtlCol="0" anchor="ctr"/>
            <a:lstStyle/>
            <a:p>
              <a:pPr algn="ctr" defTabSz="108839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7678444" y="1773227"/>
              <a:ext cx="2928679" cy="2752278"/>
            </a:xfrm>
            <a:custGeom>
              <a:avLst/>
              <a:gdLst>
                <a:gd name="connsiteX0" fmla="*/ 89941 w 1439056"/>
                <a:gd name="connsiteY0" fmla="*/ 119921 h 1753849"/>
                <a:gd name="connsiteX1" fmla="*/ 119921 w 1439056"/>
                <a:gd name="connsiteY1" fmla="*/ 44970 h 1753849"/>
                <a:gd name="connsiteX2" fmla="*/ 164892 w 1439056"/>
                <a:gd name="connsiteY2" fmla="*/ 29980 h 1753849"/>
                <a:gd name="connsiteX3" fmla="*/ 209862 w 1439056"/>
                <a:gd name="connsiteY3" fmla="*/ 0 h 1753849"/>
                <a:gd name="connsiteX4" fmla="*/ 689547 w 1439056"/>
                <a:gd name="connsiteY4" fmla="*/ 14990 h 1753849"/>
                <a:gd name="connsiteX5" fmla="*/ 809469 w 1439056"/>
                <a:gd name="connsiteY5" fmla="*/ 44970 h 1753849"/>
                <a:gd name="connsiteX6" fmla="*/ 854439 w 1439056"/>
                <a:gd name="connsiteY6" fmla="*/ 59961 h 1753849"/>
                <a:gd name="connsiteX7" fmla="*/ 899410 w 1439056"/>
                <a:gd name="connsiteY7" fmla="*/ 89941 h 1753849"/>
                <a:gd name="connsiteX8" fmla="*/ 989351 w 1439056"/>
                <a:gd name="connsiteY8" fmla="*/ 119921 h 1753849"/>
                <a:gd name="connsiteX9" fmla="*/ 1079292 w 1439056"/>
                <a:gd name="connsiteY9" fmla="*/ 179882 h 1753849"/>
                <a:gd name="connsiteX10" fmla="*/ 1124262 w 1439056"/>
                <a:gd name="connsiteY10" fmla="*/ 209862 h 1753849"/>
                <a:gd name="connsiteX11" fmla="*/ 1229193 w 1439056"/>
                <a:gd name="connsiteY11" fmla="*/ 299803 h 1753849"/>
                <a:gd name="connsiteX12" fmla="*/ 1304144 w 1439056"/>
                <a:gd name="connsiteY12" fmla="*/ 359764 h 1753849"/>
                <a:gd name="connsiteX13" fmla="*/ 1334124 w 1439056"/>
                <a:gd name="connsiteY13" fmla="*/ 404734 h 1753849"/>
                <a:gd name="connsiteX14" fmla="*/ 1364105 w 1439056"/>
                <a:gd name="connsiteY14" fmla="*/ 434715 h 1753849"/>
                <a:gd name="connsiteX15" fmla="*/ 1394085 w 1439056"/>
                <a:gd name="connsiteY15" fmla="*/ 629587 h 1753849"/>
                <a:gd name="connsiteX16" fmla="*/ 1439056 w 1439056"/>
                <a:gd name="connsiteY16" fmla="*/ 914400 h 1753849"/>
                <a:gd name="connsiteX17" fmla="*/ 1424065 w 1439056"/>
                <a:gd name="connsiteY17" fmla="*/ 1199213 h 1753849"/>
                <a:gd name="connsiteX18" fmla="*/ 1409075 w 1439056"/>
                <a:gd name="connsiteY18" fmla="*/ 1244184 h 1753849"/>
                <a:gd name="connsiteX19" fmla="*/ 1364105 w 1439056"/>
                <a:gd name="connsiteY19" fmla="*/ 1259174 h 1753849"/>
                <a:gd name="connsiteX20" fmla="*/ 1334124 w 1439056"/>
                <a:gd name="connsiteY20" fmla="*/ 1364105 h 1753849"/>
                <a:gd name="connsiteX21" fmla="*/ 1304144 w 1439056"/>
                <a:gd name="connsiteY21" fmla="*/ 1454046 h 1753849"/>
                <a:gd name="connsiteX22" fmla="*/ 1259174 w 1439056"/>
                <a:gd name="connsiteY22" fmla="*/ 1469036 h 1753849"/>
                <a:gd name="connsiteX23" fmla="*/ 1169233 w 1439056"/>
                <a:gd name="connsiteY23" fmla="*/ 1573967 h 1753849"/>
                <a:gd name="connsiteX24" fmla="*/ 1154242 w 1439056"/>
                <a:gd name="connsiteY24" fmla="*/ 1618938 h 1753849"/>
                <a:gd name="connsiteX25" fmla="*/ 1109272 w 1439056"/>
                <a:gd name="connsiteY25" fmla="*/ 1633928 h 1753849"/>
                <a:gd name="connsiteX26" fmla="*/ 1064301 w 1439056"/>
                <a:gd name="connsiteY26" fmla="*/ 1663908 h 1753849"/>
                <a:gd name="connsiteX27" fmla="*/ 884419 w 1439056"/>
                <a:gd name="connsiteY27" fmla="*/ 1693888 h 1753849"/>
                <a:gd name="connsiteX28" fmla="*/ 854439 w 1439056"/>
                <a:gd name="connsiteY28" fmla="*/ 1723869 h 1753849"/>
                <a:gd name="connsiteX29" fmla="*/ 674557 w 1439056"/>
                <a:gd name="connsiteY29" fmla="*/ 1753849 h 1753849"/>
                <a:gd name="connsiteX30" fmla="*/ 554636 w 1439056"/>
                <a:gd name="connsiteY30" fmla="*/ 1738859 h 1753849"/>
                <a:gd name="connsiteX31" fmla="*/ 464695 w 1439056"/>
                <a:gd name="connsiteY31" fmla="*/ 1708879 h 1753849"/>
                <a:gd name="connsiteX32" fmla="*/ 389744 w 1439056"/>
                <a:gd name="connsiteY32" fmla="*/ 1663908 h 1753849"/>
                <a:gd name="connsiteX33" fmla="*/ 299803 w 1439056"/>
                <a:gd name="connsiteY33" fmla="*/ 1618938 h 1753849"/>
                <a:gd name="connsiteX34" fmla="*/ 254833 w 1439056"/>
                <a:gd name="connsiteY34" fmla="*/ 1588957 h 1753849"/>
                <a:gd name="connsiteX35" fmla="*/ 164892 w 1439056"/>
                <a:gd name="connsiteY35" fmla="*/ 1558977 h 1753849"/>
                <a:gd name="connsiteX36" fmla="*/ 59960 w 1439056"/>
                <a:gd name="connsiteY36" fmla="*/ 1469036 h 1753849"/>
                <a:gd name="connsiteX37" fmla="*/ 44970 w 1439056"/>
                <a:gd name="connsiteY37" fmla="*/ 1274164 h 1753849"/>
                <a:gd name="connsiteX38" fmla="*/ 74951 w 1439056"/>
                <a:gd name="connsiteY38" fmla="*/ 1244184 h 1753849"/>
                <a:gd name="connsiteX39" fmla="*/ 104931 w 1439056"/>
                <a:gd name="connsiteY39" fmla="*/ 1109272 h 1753849"/>
                <a:gd name="connsiteX40" fmla="*/ 134911 w 1439056"/>
                <a:gd name="connsiteY40" fmla="*/ 1019331 h 1753849"/>
                <a:gd name="connsiteX41" fmla="*/ 179882 w 1439056"/>
                <a:gd name="connsiteY41" fmla="*/ 944380 h 1753849"/>
                <a:gd name="connsiteX42" fmla="*/ 134911 w 1439056"/>
                <a:gd name="connsiteY42" fmla="*/ 809469 h 1753849"/>
                <a:gd name="connsiteX43" fmla="*/ 89941 w 1439056"/>
                <a:gd name="connsiteY43" fmla="*/ 794479 h 1753849"/>
                <a:gd name="connsiteX44" fmla="*/ 59960 w 1439056"/>
                <a:gd name="connsiteY44" fmla="*/ 764498 h 1753849"/>
                <a:gd name="connsiteX45" fmla="*/ 14990 w 1439056"/>
                <a:gd name="connsiteY45" fmla="*/ 734518 h 1753849"/>
                <a:gd name="connsiteX46" fmla="*/ 0 w 1439056"/>
                <a:gd name="connsiteY46" fmla="*/ 689548 h 1753849"/>
                <a:gd name="connsiteX47" fmla="*/ 29980 w 1439056"/>
                <a:gd name="connsiteY47" fmla="*/ 584616 h 1753849"/>
                <a:gd name="connsiteX48" fmla="*/ 74951 w 1439056"/>
                <a:gd name="connsiteY48" fmla="*/ 494675 h 1753849"/>
                <a:gd name="connsiteX49" fmla="*/ 89941 w 1439056"/>
                <a:gd name="connsiteY49" fmla="*/ 404734 h 1753849"/>
                <a:gd name="connsiteX50" fmla="*/ 59960 w 1439056"/>
                <a:gd name="connsiteY50" fmla="*/ 224852 h 1753849"/>
                <a:gd name="connsiteX51" fmla="*/ 74951 w 1439056"/>
                <a:gd name="connsiteY51" fmla="*/ 179882 h 1753849"/>
                <a:gd name="connsiteX52" fmla="*/ 89941 w 1439056"/>
                <a:gd name="connsiteY52" fmla="*/ 119921 h 1753849"/>
                <a:gd name="connsiteX53" fmla="*/ 179882 w 1439056"/>
                <a:gd name="connsiteY53" fmla="*/ 74951 h 1753849"/>
                <a:gd name="connsiteX54" fmla="*/ 239842 w 1439056"/>
                <a:gd name="connsiteY54" fmla="*/ 14990 h 175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439056" h="1753849">
                  <a:moveTo>
                    <a:pt x="89941" y="119921"/>
                  </a:moveTo>
                  <a:cubicBezTo>
                    <a:pt x="99934" y="94937"/>
                    <a:pt x="102695" y="65641"/>
                    <a:pt x="119921" y="44970"/>
                  </a:cubicBezTo>
                  <a:cubicBezTo>
                    <a:pt x="130037" y="32831"/>
                    <a:pt x="150759" y="37046"/>
                    <a:pt x="164892" y="29980"/>
                  </a:cubicBezTo>
                  <a:cubicBezTo>
                    <a:pt x="181006" y="21923"/>
                    <a:pt x="194872" y="9993"/>
                    <a:pt x="209862" y="0"/>
                  </a:cubicBezTo>
                  <a:cubicBezTo>
                    <a:pt x="369757" y="4997"/>
                    <a:pt x="530022" y="3026"/>
                    <a:pt x="689547" y="14990"/>
                  </a:cubicBezTo>
                  <a:cubicBezTo>
                    <a:pt x="730636" y="18072"/>
                    <a:pt x="770380" y="31939"/>
                    <a:pt x="809469" y="44970"/>
                  </a:cubicBezTo>
                  <a:cubicBezTo>
                    <a:pt x="824459" y="49967"/>
                    <a:pt x="840306" y="52895"/>
                    <a:pt x="854439" y="59961"/>
                  </a:cubicBezTo>
                  <a:cubicBezTo>
                    <a:pt x="870553" y="68018"/>
                    <a:pt x="882947" y="82624"/>
                    <a:pt x="899410" y="89941"/>
                  </a:cubicBezTo>
                  <a:cubicBezTo>
                    <a:pt x="928288" y="102776"/>
                    <a:pt x="989351" y="119921"/>
                    <a:pt x="989351" y="119921"/>
                  </a:cubicBezTo>
                  <a:lnTo>
                    <a:pt x="1079292" y="179882"/>
                  </a:lnTo>
                  <a:cubicBezTo>
                    <a:pt x="1094282" y="189875"/>
                    <a:pt x="1111523" y="197123"/>
                    <a:pt x="1124262" y="209862"/>
                  </a:cubicBezTo>
                  <a:cubicBezTo>
                    <a:pt x="1268602" y="354202"/>
                    <a:pt x="1115044" y="208483"/>
                    <a:pt x="1229193" y="299803"/>
                  </a:cubicBezTo>
                  <a:cubicBezTo>
                    <a:pt x="1335991" y="385242"/>
                    <a:pt x="1165734" y="267490"/>
                    <a:pt x="1304144" y="359764"/>
                  </a:cubicBezTo>
                  <a:cubicBezTo>
                    <a:pt x="1314137" y="374754"/>
                    <a:pt x="1322870" y="390666"/>
                    <a:pt x="1334124" y="404734"/>
                  </a:cubicBezTo>
                  <a:cubicBezTo>
                    <a:pt x="1342953" y="415770"/>
                    <a:pt x="1358538" y="421725"/>
                    <a:pt x="1364105" y="434715"/>
                  </a:cubicBezTo>
                  <a:cubicBezTo>
                    <a:pt x="1376318" y="463211"/>
                    <a:pt x="1392818" y="620295"/>
                    <a:pt x="1394085" y="629587"/>
                  </a:cubicBezTo>
                  <a:cubicBezTo>
                    <a:pt x="1422871" y="840688"/>
                    <a:pt x="1411935" y="778805"/>
                    <a:pt x="1439056" y="914400"/>
                  </a:cubicBezTo>
                  <a:cubicBezTo>
                    <a:pt x="1434059" y="1009338"/>
                    <a:pt x="1432672" y="1104534"/>
                    <a:pt x="1424065" y="1199213"/>
                  </a:cubicBezTo>
                  <a:cubicBezTo>
                    <a:pt x="1422634" y="1214949"/>
                    <a:pt x="1420248" y="1233011"/>
                    <a:pt x="1409075" y="1244184"/>
                  </a:cubicBezTo>
                  <a:cubicBezTo>
                    <a:pt x="1397902" y="1255357"/>
                    <a:pt x="1379095" y="1254177"/>
                    <a:pt x="1364105" y="1259174"/>
                  </a:cubicBezTo>
                  <a:cubicBezTo>
                    <a:pt x="1313732" y="1410294"/>
                    <a:pt x="1390588" y="1175893"/>
                    <a:pt x="1334124" y="1364105"/>
                  </a:cubicBezTo>
                  <a:cubicBezTo>
                    <a:pt x="1325043" y="1394374"/>
                    <a:pt x="1334124" y="1444053"/>
                    <a:pt x="1304144" y="1454046"/>
                  </a:cubicBezTo>
                  <a:lnTo>
                    <a:pt x="1259174" y="1469036"/>
                  </a:lnTo>
                  <a:cubicBezTo>
                    <a:pt x="1222292" y="1505918"/>
                    <a:pt x="1192063" y="1528307"/>
                    <a:pt x="1169233" y="1573967"/>
                  </a:cubicBezTo>
                  <a:cubicBezTo>
                    <a:pt x="1162166" y="1588100"/>
                    <a:pt x="1165415" y="1607765"/>
                    <a:pt x="1154242" y="1618938"/>
                  </a:cubicBezTo>
                  <a:cubicBezTo>
                    <a:pt x="1143069" y="1630111"/>
                    <a:pt x="1123405" y="1626862"/>
                    <a:pt x="1109272" y="1633928"/>
                  </a:cubicBezTo>
                  <a:cubicBezTo>
                    <a:pt x="1093158" y="1641985"/>
                    <a:pt x="1080415" y="1655851"/>
                    <a:pt x="1064301" y="1663908"/>
                  </a:cubicBezTo>
                  <a:cubicBezTo>
                    <a:pt x="1014074" y="1689021"/>
                    <a:pt x="927167" y="1689138"/>
                    <a:pt x="884419" y="1693888"/>
                  </a:cubicBezTo>
                  <a:cubicBezTo>
                    <a:pt x="874426" y="1703882"/>
                    <a:pt x="866558" y="1716598"/>
                    <a:pt x="854439" y="1723869"/>
                  </a:cubicBezTo>
                  <a:cubicBezTo>
                    <a:pt x="814487" y="1747840"/>
                    <a:pt x="687881" y="1752369"/>
                    <a:pt x="674557" y="1753849"/>
                  </a:cubicBezTo>
                  <a:cubicBezTo>
                    <a:pt x="634583" y="1748852"/>
                    <a:pt x="594027" y="1747300"/>
                    <a:pt x="554636" y="1738859"/>
                  </a:cubicBezTo>
                  <a:cubicBezTo>
                    <a:pt x="523735" y="1732238"/>
                    <a:pt x="464695" y="1708879"/>
                    <a:pt x="464695" y="1708879"/>
                  </a:cubicBezTo>
                  <a:cubicBezTo>
                    <a:pt x="406138" y="1650320"/>
                    <a:pt x="467581" y="1702826"/>
                    <a:pt x="389744" y="1663908"/>
                  </a:cubicBezTo>
                  <a:cubicBezTo>
                    <a:pt x="273508" y="1605791"/>
                    <a:pt x="412840" y="1656616"/>
                    <a:pt x="299803" y="1618938"/>
                  </a:cubicBezTo>
                  <a:cubicBezTo>
                    <a:pt x="284813" y="1608944"/>
                    <a:pt x="271296" y="1596274"/>
                    <a:pt x="254833" y="1588957"/>
                  </a:cubicBezTo>
                  <a:cubicBezTo>
                    <a:pt x="225955" y="1576122"/>
                    <a:pt x="164892" y="1558977"/>
                    <a:pt x="164892" y="1558977"/>
                  </a:cubicBezTo>
                  <a:cubicBezTo>
                    <a:pt x="92192" y="1486277"/>
                    <a:pt x="128450" y="1514695"/>
                    <a:pt x="59960" y="1469036"/>
                  </a:cubicBezTo>
                  <a:cubicBezTo>
                    <a:pt x="30411" y="1380387"/>
                    <a:pt x="12538" y="1371459"/>
                    <a:pt x="44970" y="1274164"/>
                  </a:cubicBezTo>
                  <a:cubicBezTo>
                    <a:pt x="49439" y="1260756"/>
                    <a:pt x="64957" y="1254177"/>
                    <a:pt x="74951" y="1244184"/>
                  </a:cubicBezTo>
                  <a:cubicBezTo>
                    <a:pt x="83509" y="1201393"/>
                    <a:pt x="92230" y="1151611"/>
                    <a:pt x="104931" y="1109272"/>
                  </a:cubicBezTo>
                  <a:cubicBezTo>
                    <a:pt x="114012" y="1079003"/>
                    <a:pt x="124918" y="1049311"/>
                    <a:pt x="134911" y="1019331"/>
                  </a:cubicBezTo>
                  <a:cubicBezTo>
                    <a:pt x="154370" y="960953"/>
                    <a:pt x="138728" y="985534"/>
                    <a:pt x="179882" y="944380"/>
                  </a:cubicBezTo>
                  <a:cubicBezTo>
                    <a:pt x="171481" y="885572"/>
                    <a:pt x="186441" y="840387"/>
                    <a:pt x="134911" y="809469"/>
                  </a:cubicBezTo>
                  <a:cubicBezTo>
                    <a:pt x="121362" y="801340"/>
                    <a:pt x="104931" y="799476"/>
                    <a:pt x="89941" y="794479"/>
                  </a:cubicBezTo>
                  <a:cubicBezTo>
                    <a:pt x="79947" y="784485"/>
                    <a:pt x="70996" y="773327"/>
                    <a:pt x="59960" y="764498"/>
                  </a:cubicBezTo>
                  <a:cubicBezTo>
                    <a:pt x="45892" y="753244"/>
                    <a:pt x="26244" y="748586"/>
                    <a:pt x="14990" y="734518"/>
                  </a:cubicBezTo>
                  <a:cubicBezTo>
                    <a:pt x="5119" y="722180"/>
                    <a:pt x="4997" y="704538"/>
                    <a:pt x="0" y="689548"/>
                  </a:cubicBezTo>
                  <a:cubicBezTo>
                    <a:pt x="4803" y="670337"/>
                    <a:pt x="19228" y="606121"/>
                    <a:pt x="29980" y="584616"/>
                  </a:cubicBezTo>
                  <a:cubicBezTo>
                    <a:pt x="88101" y="468372"/>
                    <a:pt x="37268" y="607719"/>
                    <a:pt x="74951" y="494675"/>
                  </a:cubicBezTo>
                  <a:cubicBezTo>
                    <a:pt x="79948" y="464695"/>
                    <a:pt x="89941" y="435128"/>
                    <a:pt x="89941" y="404734"/>
                  </a:cubicBezTo>
                  <a:cubicBezTo>
                    <a:pt x="89941" y="304321"/>
                    <a:pt x="83416" y="295216"/>
                    <a:pt x="59960" y="224852"/>
                  </a:cubicBezTo>
                  <a:cubicBezTo>
                    <a:pt x="64957" y="209862"/>
                    <a:pt x="70610" y="195075"/>
                    <a:pt x="74951" y="179882"/>
                  </a:cubicBezTo>
                  <a:cubicBezTo>
                    <a:pt x="80611" y="160073"/>
                    <a:pt x="78513" y="137063"/>
                    <a:pt x="89941" y="119921"/>
                  </a:cubicBezTo>
                  <a:cubicBezTo>
                    <a:pt x="106546" y="95013"/>
                    <a:pt x="154229" y="83502"/>
                    <a:pt x="179882" y="74951"/>
                  </a:cubicBezTo>
                  <a:lnTo>
                    <a:pt x="239842" y="1499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30" tIns="54416" rIns="108830" bIns="54416" rtlCol="0" anchor="ctr"/>
            <a:lstStyle/>
            <a:p>
              <a:pPr algn="ctr" defTabSz="108839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919172" y="2025722"/>
              <a:ext cx="2399954" cy="2679829"/>
            </a:xfrm>
            <a:prstGeom prst="rect">
              <a:avLst/>
            </a:prstGeom>
            <a:noFill/>
          </p:spPr>
          <p:txBody>
            <a:bodyPr wrap="square" lIns="108830" tIns="54416" rIns="108830" bIns="54416" rtlCol="0">
              <a:spAutoFit/>
            </a:bodyPr>
            <a:lstStyle/>
            <a:p>
              <a:pPr defTabSz="1088390"/>
              <a:r>
                <a:rPr lang="zh-CN" altLang="en-US" sz="16700" b="1" dirty="0" smtClean="0">
                  <a:solidFill>
                    <a:srgbClr val="FF0000"/>
                  </a:solidFill>
                  <a:cs typeface="+mn-ea"/>
                  <a:sym typeface="+mn-lt"/>
                </a:rPr>
                <a:t>礼</a:t>
              </a:r>
              <a:endParaRPr lang="zh-CN" altLang="en-US" sz="16700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3941261">
              <a:off x="7069062" y="3367780"/>
              <a:ext cx="576198" cy="846851"/>
            </a:xfrm>
            <a:custGeom>
              <a:avLst/>
              <a:gdLst>
                <a:gd name="connsiteX0" fmla="*/ 172195 w 311178"/>
                <a:gd name="connsiteY0" fmla="*/ 5145 h 259978"/>
                <a:gd name="connsiteX1" fmla="*/ 37284 w 311178"/>
                <a:gd name="connsiteY1" fmla="*/ 20135 h 259978"/>
                <a:gd name="connsiteX2" fmla="*/ 97245 w 311178"/>
                <a:gd name="connsiteY2" fmla="*/ 215007 h 259978"/>
                <a:gd name="connsiteX3" fmla="*/ 127225 w 311178"/>
                <a:gd name="connsiteY3" fmla="*/ 244988 h 259978"/>
                <a:gd name="connsiteX4" fmla="*/ 202176 w 311178"/>
                <a:gd name="connsiteY4" fmla="*/ 259978 h 259978"/>
                <a:gd name="connsiteX5" fmla="*/ 277127 w 311178"/>
                <a:gd name="connsiteY5" fmla="*/ 244988 h 259978"/>
                <a:gd name="connsiteX6" fmla="*/ 292117 w 311178"/>
                <a:gd name="connsiteY6" fmla="*/ 80096 h 259978"/>
                <a:gd name="connsiteX7" fmla="*/ 202176 w 311178"/>
                <a:gd name="connsiteY7" fmla="*/ 50115 h 259978"/>
                <a:gd name="connsiteX8" fmla="*/ 97245 w 311178"/>
                <a:gd name="connsiteY8" fmla="*/ 20135 h 259978"/>
                <a:gd name="connsiteX9" fmla="*/ 67264 w 311178"/>
                <a:gd name="connsiteY9" fmla="*/ 20135 h 259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178" h="259978">
                  <a:moveTo>
                    <a:pt x="172195" y="5145"/>
                  </a:moveTo>
                  <a:cubicBezTo>
                    <a:pt x="127225" y="10142"/>
                    <a:pt x="62383" y="-17513"/>
                    <a:pt x="37284" y="20135"/>
                  </a:cubicBezTo>
                  <a:cubicBezTo>
                    <a:pt x="-52571" y="154918"/>
                    <a:pt x="41110" y="170099"/>
                    <a:pt x="97245" y="215007"/>
                  </a:cubicBezTo>
                  <a:cubicBezTo>
                    <a:pt x="108281" y="223836"/>
                    <a:pt x="114235" y="239421"/>
                    <a:pt x="127225" y="244988"/>
                  </a:cubicBezTo>
                  <a:cubicBezTo>
                    <a:pt x="150643" y="255025"/>
                    <a:pt x="177192" y="254981"/>
                    <a:pt x="202176" y="259978"/>
                  </a:cubicBezTo>
                  <a:cubicBezTo>
                    <a:pt x="227160" y="254981"/>
                    <a:pt x="255006" y="257629"/>
                    <a:pt x="277127" y="244988"/>
                  </a:cubicBezTo>
                  <a:cubicBezTo>
                    <a:pt x="328437" y="215668"/>
                    <a:pt x="311613" y="107947"/>
                    <a:pt x="292117" y="80096"/>
                  </a:cubicBezTo>
                  <a:cubicBezTo>
                    <a:pt x="273994" y="54207"/>
                    <a:pt x="232156" y="60109"/>
                    <a:pt x="202176" y="50115"/>
                  </a:cubicBezTo>
                  <a:cubicBezTo>
                    <a:pt x="166537" y="38235"/>
                    <a:pt x="134885" y="26408"/>
                    <a:pt x="97245" y="20135"/>
                  </a:cubicBezTo>
                  <a:cubicBezTo>
                    <a:pt x="87387" y="18492"/>
                    <a:pt x="77258" y="20135"/>
                    <a:pt x="67264" y="20135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30" tIns="54416" rIns="108830" bIns="54416" rtlCol="0" anchor="ctr"/>
            <a:lstStyle/>
            <a:p>
              <a:pPr algn="ctr" defTabSz="108839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562296" y="1623080"/>
            <a:ext cx="1350024" cy="1374567"/>
            <a:chOff x="1562296" y="1623080"/>
            <a:chExt cx="1350024" cy="1374567"/>
          </a:xfrm>
        </p:grpSpPr>
        <p:sp>
          <p:nvSpPr>
            <p:cNvPr id="185" name="任意多边形 184"/>
            <p:cNvSpPr/>
            <p:nvPr/>
          </p:nvSpPr>
          <p:spPr>
            <a:xfrm>
              <a:off x="1562296" y="1623080"/>
              <a:ext cx="1220298" cy="1374567"/>
            </a:xfrm>
            <a:custGeom>
              <a:avLst/>
              <a:gdLst>
                <a:gd name="connsiteX0" fmla="*/ 538237 w 1538094"/>
                <a:gd name="connsiteY0" fmla="*/ 227 h 1111942"/>
                <a:gd name="connsiteX1" fmla="*/ 465665 w 1538094"/>
                <a:gd name="connsiteY1" fmla="*/ 14741 h 1111942"/>
                <a:gd name="connsiteX2" fmla="*/ 422123 w 1538094"/>
                <a:gd name="connsiteY2" fmla="*/ 29255 h 1111942"/>
                <a:gd name="connsiteX3" fmla="*/ 320523 w 1538094"/>
                <a:gd name="connsiteY3" fmla="*/ 43769 h 1111942"/>
                <a:gd name="connsiteX4" fmla="*/ 276980 w 1538094"/>
                <a:gd name="connsiteY4" fmla="*/ 58284 h 1111942"/>
                <a:gd name="connsiteX5" fmla="*/ 233437 w 1538094"/>
                <a:gd name="connsiteY5" fmla="*/ 101827 h 1111942"/>
                <a:gd name="connsiteX6" fmla="*/ 175380 w 1538094"/>
                <a:gd name="connsiteY6" fmla="*/ 188912 h 1111942"/>
                <a:gd name="connsiteX7" fmla="*/ 131837 w 1538094"/>
                <a:gd name="connsiteY7" fmla="*/ 217941 h 1111942"/>
                <a:gd name="connsiteX8" fmla="*/ 102808 w 1538094"/>
                <a:gd name="connsiteY8" fmla="*/ 261484 h 1111942"/>
                <a:gd name="connsiteX9" fmla="*/ 30237 w 1538094"/>
                <a:gd name="connsiteY9" fmla="*/ 348569 h 1111942"/>
                <a:gd name="connsiteX10" fmla="*/ 15723 w 1538094"/>
                <a:gd name="connsiteY10" fmla="*/ 551769 h 1111942"/>
                <a:gd name="connsiteX11" fmla="*/ 30237 w 1538094"/>
                <a:gd name="connsiteY11" fmla="*/ 609827 h 1111942"/>
                <a:gd name="connsiteX12" fmla="*/ 88294 w 1538094"/>
                <a:gd name="connsiteY12" fmla="*/ 696912 h 1111942"/>
                <a:gd name="connsiteX13" fmla="*/ 102808 w 1538094"/>
                <a:gd name="connsiteY13" fmla="*/ 740455 h 1111942"/>
                <a:gd name="connsiteX14" fmla="*/ 160865 w 1538094"/>
                <a:gd name="connsiteY14" fmla="*/ 827541 h 1111942"/>
                <a:gd name="connsiteX15" fmla="*/ 204408 w 1538094"/>
                <a:gd name="connsiteY15" fmla="*/ 914627 h 1111942"/>
                <a:gd name="connsiteX16" fmla="*/ 247951 w 1538094"/>
                <a:gd name="connsiteY16" fmla="*/ 943655 h 1111942"/>
                <a:gd name="connsiteX17" fmla="*/ 291494 w 1538094"/>
                <a:gd name="connsiteY17" fmla="*/ 958169 h 1111942"/>
                <a:gd name="connsiteX18" fmla="*/ 378580 w 1538094"/>
                <a:gd name="connsiteY18" fmla="*/ 1030741 h 1111942"/>
                <a:gd name="connsiteX19" fmla="*/ 465665 w 1538094"/>
                <a:gd name="connsiteY19" fmla="*/ 1059769 h 1111942"/>
                <a:gd name="connsiteX20" fmla="*/ 509208 w 1538094"/>
                <a:gd name="connsiteY20" fmla="*/ 1088798 h 1111942"/>
                <a:gd name="connsiteX21" fmla="*/ 886580 w 1538094"/>
                <a:gd name="connsiteY21" fmla="*/ 1088798 h 1111942"/>
                <a:gd name="connsiteX22" fmla="*/ 988180 w 1538094"/>
                <a:gd name="connsiteY22" fmla="*/ 1059769 h 1111942"/>
                <a:gd name="connsiteX23" fmla="*/ 1162351 w 1538094"/>
                <a:gd name="connsiteY23" fmla="*/ 1030741 h 1111942"/>
                <a:gd name="connsiteX24" fmla="*/ 1205894 w 1538094"/>
                <a:gd name="connsiteY24" fmla="*/ 1001712 h 1111942"/>
                <a:gd name="connsiteX25" fmla="*/ 1249437 w 1538094"/>
                <a:gd name="connsiteY25" fmla="*/ 987198 h 1111942"/>
                <a:gd name="connsiteX26" fmla="*/ 1292980 w 1538094"/>
                <a:gd name="connsiteY26" fmla="*/ 943655 h 1111942"/>
                <a:gd name="connsiteX27" fmla="*/ 1336523 w 1538094"/>
                <a:gd name="connsiteY27" fmla="*/ 914627 h 1111942"/>
                <a:gd name="connsiteX28" fmla="*/ 1365551 w 1538094"/>
                <a:gd name="connsiteY28" fmla="*/ 871084 h 1111942"/>
                <a:gd name="connsiteX29" fmla="*/ 1409094 w 1538094"/>
                <a:gd name="connsiteY29" fmla="*/ 842055 h 1111942"/>
                <a:gd name="connsiteX30" fmla="*/ 1510694 w 1538094"/>
                <a:gd name="connsiteY30" fmla="*/ 725941 h 1111942"/>
                <a:gd name="connsiteX31" fmla="*/ 1510694 w 1538094"/>
                <a:gd name="connsiteY31" fmla="*/ 363084 h 1111942"/>
                <a:gd name="connsiteX32" fmla="*/ 1496180 w 1538094"/>
                <a:gd name="connsiteY32" fmla="*/ 319541 h 1111942"/>
                <a:gd name="connsiteX33" fmla="*/ 1467151 w 1538094"/>
                <a:gd name="connsiteY33" fmla="*/ 188912 h 1111942"/>
                <a:gd name="connsiteX34" fmla="*/ 1336523 w 1538094"/>
                <a:gd name="connsiteY34" fmla="*/ 130855 h 1111942"/>
                <a:gd name="connsiteX35" fmla="*/ 1278465 w 1538094"/>
                <a:gd name="connsiteY35" fmla="*/ 116341 h 1111942"/>
                <a:gd name="connsiteX36" fmla="*/ 1234923 w 1538094"/>
                <a:gd name="connsiteY36" fmla="*/ 101827 h 1111942"/>
                <a:gd name="connsiteX37" fmla="*/ 944637 w 1538094"/>
                <a:gd name="connsiteY37" fmla="*/ 87312 h 1111942"/>
                <a:gd name="connsiteX38" fmla="*/ 814008 w 1538094"/>
                <a:gd name="connsiteY38" fmla="*/ 43769 h 1111942"/>
                <a:gd name="connsiteX39" fmla="*/ 770465 w 1538094"/>
                <a:gd name="connsiteY39" fmla="*/ 29255 h 1111942"/>
                <a:gd name="connsiteX40" fmla="*/ 668865 w 1538094"/>
                <a:gd name="connsiteY40" fmla="*/ 227 h 1111942"/>
                <a:gd name="connsiteX41" fmla="*/ 538237 w 1538094"/>
                <a:gd name="connsiteY41" fmla="*/ 227 h 111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38094" h="1111942">
                  <a:moveTo>
                    <a:pt x="538237" y="227"/>
                  </a:moveTo>
                  <a:cubicBezTo>
                    <a:pt x="504370" y="2646"/>
                    <a:pt x="489598" y="8758"/>
                    <a:pt x="465665" y="14741"/>
                  </a:cubicBezTo>
                  <a:cubicBezTo>
                    <a:pt x="450823" y="18452"/>
                    <a:pt x="437125" y="26255"/>
                    <a:pt x="422123" y="29255"/>
                  </a:cubicBezTo>
                  <a:cubicBezTo>
                    <a:pt x="388577" y="35964"/>
                    <a:pt x="354390" y="38931"/>
                    <a:pt x="320523" y="43769"/>
                  </a:cubicBezTo>
                  <a:cubicBezTo>
                    <a:pt x="306009" y="48607"/>
                    <a:pt x="289710" y="49797"/>
                    <a:pt x="276980" y="58284"/>
                  </a:cubicBezTo>
                  <a:cubicBezTo>
                    <a:pt x="259901" y="69670"/>
                    <a:pt x="246039" y="85624"/>
                    <a:pt x="233437" y="101827"/>
                  </a:cubicBezTo>
                  <a:cubicBezTo>
                    <a:pt x="212018" y="129366"/>
                    <a:pt x="204408" y="169560"/>
                    <a:pt x="175380" y="188912"/>
                  </a:cubicBezTo>
                  <a:lnTo>
                    <a:pt x="131837" y="217941"/>
                  </a:lnTo>
                  <a:cubicBezTo>
                    <a:pt x="122161" y="232455"/>
                    <a:pt x="113975" y="248083"/>
                    <a:pt x="102808" y="261484"/>
                  </a:cubicBezTo>
                  <a:cubicBezTo>
                    <a:pt x="9680" y="373236"/>
                    <a:pt x="102307" y="240465"/>
                    <a:pt x="30237" y="348569"/>
                  </a:cubicBezTo>
                  <a:cubicBezTo>
                    <a:pt x="-7935" y="463085"/>
                    <a:pt x="-6656" y="417497"/>
                    <a:pt x="15723" y="551769"/>
                  </a:cubicBezTo>
                  <a:cubicBezTo>
                    <a:pt x="19003" y="571446"/>
                    <a:pt x="21316" y="591985"/>
                    <a:pt x="30237" y="609827"/>
                  </a:cubicBezTo>
                  <a:cubicBezTo>
                    <a:pt x="45839" y="641032"/>
                    <a:pt x="88294" y="696912"/>
                    <a:pt x="88294" y="696912"/>
                  </a:cubicBezTo>
                  <a:cubicBezTo>
                    <a:pt x="93132" y="711426"/>
                    <a:pt x="95378" y="727081"/>
                    <a:pt x="102808" y="740455"/>
                  </a:cubicBezTo>
                  <a:cubicBezTo>
                    <a:pt x="119751" y="770953"/>
                    <a:pt x="149832" y="794443"/>
                    <a:pt x="160865" y="827541"/>
                  </a:cubicBezTo>
                  <a:cubicBezTo>
                    <a:pt x="172670" y="862953"/>
                    <a:pt x="176273" y="886492"/>
                    <a:pt x="204408" y="914627"/>
                  </a:cubicBezTo>
                  <a:cubicBezTo>
                    <a:pt x="216743" y="926962"/>
                    <a:pt x="232349" y="935854"/>
                    <a:pt x="247951" y="943655"/>
                  </a:cubicBezTo>
                  <a:cubicBezTo>
                    <a:pt x="261635" y="950497"/>
                    <a:pt x="276980" y="953331"/>
                    <a:pt x="291494" y="958169"/>
                  </a:cubicBezTo>
                  <a:cubicBezTo>
                    <a:pt x="318838" y="985513"/>
                    <a:pt x="342208" y="1014575"/>
                    <a:pt x="378580" y="1030741"/>
                  </a:cubicBezTo>
                  <a:cubicBezTo>
                    <a:pt x="406541" y="1043168"/>
                    <a:pt x="465665" y="1059769"/>
                    <a:pt x="465665" y="1059769"/>
                  </a:cubicBezTo>
                  <a:cubicBezTo>
                    <a:pt x="480179" y="1069445"/>
                    <a:pt x="493606" y="1080997"/>
                    <a:pt x="509208" y="1088798"/>
                  </a:cubicBezTo>
                  <a:cubicBezTo>
                    <a:pt x="612657" y="1140523"/>
                    <a:pt x="870601" y="1089493"/>
                    <a:pt x="886580" y="1088798"/>
                  </a:cubicBezTo>
                  <a:cubicBezTo>
                    <a:pt x="921087" y="1077296"/>
                    <a:pt x="951737" y="1065843"/>
                    <a:pt x="988180" y="1059769"/>
                  </a:cubicBezTo>
                  <a:cubicBezTo>
                    <a:pt x="1192056" y="1025789"/>
                    <a:pt x="1031693" y="1063405"/>
                    <a:pt x="1162351" y="1030741"/>
                  </a:cubicBezTo>
                  <a:cubicBezTo>
                    <a:pt x="1176865" y="1021065"/>
                    <a:pt x="1190292" y="1009513"/>
                    <a:pt x="1205894" y="1001712"/>
                  </a:cubicBezTo>
                  <a:cubicBezTo>
                    <a:pt x="1219578" y="994870"/>
                    <a:pt x="1236707" y="995685"/>
                    <a:pt x="1249437" y="987198"/>
                  </a:cubicBezTo>
                  <a:cubicBezTo>
                    <a:pt x="1266516" y="975812"/>
                    <a:pt x="1277211" y="956796"/>
                    <a:pt x="1292980" y="943655"/>
                  </a:cubicBezTo>
                  <a:cubicBezTo>
                    <a:pt x="1306381" y="932488"/>
                    <a:pt x="1322009" y="924303"/>
                    <a:pt x="1336523" y="914627"/>
                  </a:cubicBezTo>
                  <a:cubicBezTo>
                    <a:pt x="1346199" y="900113"/>
                    <a:pt x="1353216" y="883419"/>
                    <a:pt x="1365551" y="871084"/>
                  </a:cubicBezTo>
                  <a:cubicBezTo>
                    <a:pt x="1377886" y="858749"/>
                    <a:pt x="1397607" y="855183"/>
                    <a:pt x="1409094" y="842055"/>
                  </a:cubicBezTo>
                  <a:cubicBezTo>
                    <a:pt x="1527625" y="706590"/>
                    <a:pt x="1412723" y="791253"/>
                    <a:pt x="1510694" y="725941"/>
                  </a:cubicBezTo>
                  <a:cubicBezTo>
                    <a:pt x="1557562" y="585333"/>
                    <a:pt x="1535224" y="669717"/>
                    <a:pt x="1510694" y="363084"/>
                  </a:cubicBezTo>
                  <a:cubicBezTo>
                    <a:pt x="1509474" y="347833"/>
                    <a:pt x="1499499" y="334476"/>
                    <a:pt x="1496180" y="319541"/>
                  </a:cubicBezTo>
                  <a:cubicBezTo>
                    <a:pt x="1495964" y="318568"/>
                    <a:pt x="1482230" y="207761"/>
                    <a:pt x="1467151" y="188912"/>
                  </a:cubicBezTo>
                  <a:cubicBezTo>
                    <a:pt x="1443325" y="159129"/>
                    <a:pt x="1360912" y="136952"/>
                    <a:pt x="1336523" y="130855"/>
                  </a:cubicBezTo>
                  <a:cubicBezTo>
                    <a:pt x="1317170" y="126017"/>
                    <a:pt x="1297646" y="121821"/>
                    <a:pt x="1278465" y="116341"/>
                  </a:cubicBezTo>
                  <a:cubicBezTo>
                    <a:pt x="1263755" y="112138"/>
                    <a:pt x="1250165" y="103152"/>
                    <a:pt x="1234923" y="101827"/>
                  </a:cubicBezTo>
                  <a:cubicBezTo>
                    <a:pt x="1138404" y="93434"/>
                    <a:pt x="1041399" y="92150"/>
                    <a:pt x="944637" y="87312"/>
                  </a:cubicBezTo>
                  <a:lnTo>
                    <a:pt x="814008" y="43769"/>
                  </a:lnTo>
                  <a:cubicBezTo>
                    <a:pt x="799494" y="38931"/>
                    <a:pt x="785308" y="32966"/>
                    <a:pt x="770465" y="29255"/>
                  </a:cubicBezTo>
                  <a:cubicBezTo>
                    <a:pt x="697565" y="11030"/>
                    <a:pt x="731332" y="21049"/>
                    <a:pt x="668865" y="227"/>
                  </a:cubicBezTo>
                  <a:cubicBezTo>
                    <a:pt x="528620" y="15810"/>
                    <a:pt x="572104" y="-2192"/>
                    <a:pt x="538237" y="22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30" tIns="54416" rIns="108830" bIns="54416" rtlCol="0" anchor="ctr"/>
            <a:lstStyle/>
            <a:p>
              <a:pPr algn="ctr" defTabSz="108839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679293" y="1917279"/>
              <a:ext cx="1233027" cy="1002447"/>
            </a:xfrm>
            <a:prstGeom prst="rect">
              <a:avLst/>
            </a:prstGeom>
            <a:noFill/>
          </p:spPr>
          <p:txBody>
            <a:bodyPr wrap="square" lIns="108830" tIns="54416" rIns="108830" bIns="54416" rtlCol="0">
              <a:spAutoFit/>
            </a:bodyPr>
            <a:lstStyle/>
            <a:p>
              <a:pPr defTabSz="1088390"/>
              <a:r>
                <a:rPr lang="zh-CN" altLang="en-US" sz="2900" dirty="0">
                  <a:solidFill>
                    <a:srgbClr val="FF0000"/>
                  </a:solidFill>
                  <a:cs typeface="+mn-ea"/>
                  <a:sym typeface="+mn-lt"/>
                </a:rPr>
                <a:t>儒家思想 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208835" y="3750641"/>
            <a:ext cx="3084172" cy="3084172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2" name="组合 1"/>
          <p:cNvGrpSpPr/>
          <p:nvPr/>
        </p:nvGrpSpPr>
        <p:grpSpPr>
          <a:xfrm>
            <a:off x="4601562" y="1623078"/>
            <a:ext cx="2251111" cy="3175185"/>
            <a:chOff x="4998206" y="1623078"/>
            <a:chExt cx="2251111" cy="3175185"/>
          </a:xfrm>
        </p:grpSpPr>
        <p:sp>
          <p:nvSpPr>
            <p:cNvPr id="94" name="TextBox 93"/>
            <p:cNvSpPr txBox="1"/>
            <p:nvPr/>
          </p:nvSpPr>
          <p:spPr>
            <a:xfrm>
              <a:off x="4998206" y="1701202"/>
              <a:ext cx="2251111" cy="2906628"/>
            </a:xfrm>
            <a:prstGeom prst="rect">
              <a:avLst/>
            </a:prstGeom>
            <a:noFill/>
          </p:spPr>
          <p:txBody>
            <a:bodyPr vert="eaVert" wrap="square" lIns="108830" tIns="54416" rIns="108830" bIns="54416" rtlCol="0">
              <a:spAutoFit/>
            </a:bodyPr>
            <a:lstStyle/>
            <a:p>
              <a:pPr defTabSz="1088390"/>
              <a:r>
                <a:rPr lang="zh-CN" altLang="en-US" sz="3300" dirty="0">
                  <a:solidFill>
                    <a:prstClr val="black"/>
                  </a:solidFill>
                  <a:cs typeface="+mn-ea"/>
                  <a:sym typeface="+mn-lt"/>
                </a:rPr>
                <a:t>非礼勿视、非礼勿听、非礼勿言、非礼勿动。</a:t>
              </a:r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5159102" y="1623078"/>
              <a:ext cx="1588386" cy="3175185"/>
              <a:chOff x="5159102" y="1269055"/>
              <a:chExt cx="1588386" cy="3744557"/>
            </a:xfrm>
          </p:grpSpPr>
          <p:pic>
            <p:nvPicPr>
              <p:cNvPr id="82" name="Picture 3" descr="image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4355051" y="3103225"/>
                <a:ext cx="3744557" cy="76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3" name="Picture 10" descr="image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4837100" y="3103225"/>
                <a:ext cx="3744557" cy="76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4" name="Picture 3" descr="image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3324932" y="3103225"/>
                <a:ext cx="3744557" cy="76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5" name="Picture 10" descr="image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3787974" y="3103225"/>
                <a:ext cx="3744557" cy="76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536" y="3867034"/>
            <a:ext cx="4632097" cy="2992554"/>
          </a:xfrm>
          <a:prstGeom prst="rect">
            <a:avLst/>
          </a:prstGeom>
          <a:effectLst>
            <a:softEdge rad="4699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933735" y="1623079"/>
            <a:ext cx="4057378" cy="3175185"/>
            <a:chOff x="6933735" y="1623079"/>
            <a:chExt cx="4057378" cy="3175185"/>
          </a:xfrm>
        </p:grpSpPr>
        <p:grpSp>
          <p:nvGrpSpPr>
            <p:cNvPr id="10" name="组合 9"/>
            <p:cNvGrpSpPr/>
            <p:nvPr/>
          </p:nvGrpSpPr>
          <p:grpSpPr>
            <a:xfrm>
              <a:off x="6943245" y="1623079"/>
              <a:ext cx="4047868" cy="3175185"/>
              <a:chOff x="6943245" y="1623079"/>
              <a:chExt cx="4047868" cy="3175185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6943245" y="3466484"/>
                <a:ext cx="767987" cy="568313"/>
              </a:xfrm>
              <a:prstGeom prst="ellipse">
                <a:avLst/>
              </a:prstGeom>
              <a:solidFill>
                <a:schemeClr val="bg1">
                  <a:lumMod val="65000"/>
                  <a:alpha val="50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30" tIns="54416" rIns="108830" bIns="54416" rtlCol="0" anchor="ctr"/>
              <a:lstStyle/>
              <a:p>
                <a:pPr algn="ctr" defTabSz="108839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" name="任意多边形 3"/>
              <p:cNvSpPr/>
              <p:nvPr/>
            </p:nvSpPr>
            <p:spPr>
              <a:xfrm>
                <a:off x="7293640" y="1623079"/>
                <a:ext cx="3697473" cy="3175185"/>
              </a:xfrm>
              <a:custGeom>
                <a:avLst/>
                <a:gdLst>
                  <a:gd name="connsiteX0" fmla="*/ 239843 w 3028013"/>
                  <a:gd name="connsiteY0" fmla="*/ 914400 h 2908092"/>
                  <a:gd name="connsiteX1" fmla="*/ 209862 w 3028013"/>
                  <a:gd name="connsiteY1" fmla="*/ 1034322 h 2908092"/>
                  <a:gd name="connsiteX2" fmla="*/ 164892 w 3028013"/>
                  <a:gd name="connsiteY2" fmla="*/ 1079292 h 2908092"/>
                  <a:gd name="connsiteX3" fmla="*/ 149902 w 3028013"/>
                  <a:gd name="connsiteY3" fmla="*/ 1124263 h 2908092"/>
                  <a:gd name="connsiteX4" fmla="*/ 164892 w 3028013"/>
                  <a:gd name="connsiteY4" fmla="*/ 1214204 h 2908092"/>
                  <a:gd name="connsiteX5" fmla="*/ 209862 w 3028013"/>
                  <a:gd name="connsiteY5" fmla="*/ 1364105 h 2908092"/>
                  <a:gd name="connsiteX6" fmla="*/ 239843 w 3028013"/>
                  <a:gd name="connsiteY6" fmla="*/ 1394086 h 2908092"/>
                  <a:gd name="connsiteX7" fmla="*/ 269823 w 3028013"/>
                  <a:gd name="connsiteY7" fmla="*/ 1484027 h 2908092"/>
                  <a:gd name="connsiteX8" fmla="*/ 314794 w 3028013"/>
                  <a:gd name="connsiteY8" fmla="*/ 1528997 h 2908092"/>
                  <a:gd name="connsiteX9" fmla="*/ 389744 w 3028013"/>
                  <a:gd name="connsiteY9" fmla="*/ 1588958 h 2908092"/>
                  <a:gd name="connsiteX10" fmla="*/ 374754 w 3028013"/>
                  <a:gd name="connsiteY10" fmla="*/ 1663909 h 2908092"/>
                  <a:gd name="connsiteX11" fmla="*/ 344774 w 3028013"/>
                  <a:gd name="connsiteY11" fmla="*/ 1753850 h 2908092"/>
                  <a:gd name="connsiteX12" fmla="*/ 299803 w 3028013"/>
                  <a:gd name="connsiteY12" fmla="*/ 2143594 h 2908092"/>
                  <a:gd name="connsiteX13" fmla="*/ 269823 w 3028013"/>
                  <a:gd name="connsiteY13" fmla="*/ 2188564 h 2908092"/>
                  <a:gd name="connsiteX14" fmla="*/ 254833 w 3028013"/>
                  <a:gd name="connsiteY14" fmla="*/ 2233535 h 2908092"/>
                  <a:gd name="connsiteX15" fmla="*/ 239843 w 3028013"/>
                  <a:gd name="connsiteY15" fmla="*/ 2383437 h 2908092"/>
                  <a:gd name="connsiteX16" fmla="*/ 284813 w 3028013"/>
                  <a:gd name="connsiteY16" fmla="*/ 2413417 h 2908092"/>
                  <a:gd name="connsiteX17" fmla="*/ 374754 w 3028013"/>
                  <a:gd name="connsiteY17" fmla="*/ 2443397 h 2908092"/>
                  <a:gd name="connsiteX18" fmla="*/ 449705 w 3028013"/>
                  <a:gd name="connsiteY18" fmla="*/ 2488368 h 2908092"/>
                  <a:gd name="connsiteX19" fmla="*/ 539646 w 3028013"/>
                  <a:gd name="connsiteY19" fmla="*/ 2533338 h 2908092"/>
                  <a:gd name="connsiteX20" fmla="*/ 584617 w 3028013"/>
                  <a:gd name="connsiteY20" fmla="*/ 2623279 h 2908092"/>
                  <a:gd name="connsiteX21" fmla="*/ 629587 w 3028013"/>
                  <a:gd name="connsiteY21" fmla="*/ 2653259 h 2908092"/>
                  <a:gd name="connsiteX22" fmla="*/ 689548 w 3028013"/>
                  <a:gd name="connsiteY22" fmla="*/ 2713220 h 2908092"/>
                  <a:gd name="connsiteX23" fmla="*/ 824459 w 3028013"/>
                  <a:gd name="connsiteY23" fmla="*/ 2803161 h 2908092"/>
                  <a:gd name="connsiteX24" fmla="*/ 914400 w 3028013"/>
                  <a:gd name="connsiteY24" fmla="*/ 2863122 h 2908092"/>
                  <a:gd name="connsiteX25" fmla="*/ 959371 w 3028013"/>
                  <a:gd name="connsiteY25" fmla="*/ 2893102 h 2908092"/>
                  <a:gd name="connsiteX26" fmla="*/ 1019331 w 3028013"/>
                  <a:gd name="connsiteY26" fmla="*/ 2908092 h 2908092"/>
                  <a:gd name="connsiteX27" fmla="*/ 1199213 w 3028013"/>
                  <a:gd name="connsiteY27" fmla="*/ 2893102 h 2908092"/>
                  <a:gd name="connsiteX28" fmla="*/ 1244184 w 3028013"/>
                  <a:gd name="connsiteY28" fmla="*/ 2878112 h 2908092"/>
                  <a:gd name="connsiteX29" fmla="*/ 1349115 w 3028013"/>
                  <a:gd name="connsiteY29" fmla="*/ 2863122 h 2908092"/>
                  <a:gd name="connsiteX30" fmla="*/ 1439056 w 3028013"/>
                  <a:gd name="connsiteY30" fmla="*/ 2848132 h 2908092"/>
                  <a:gd name="connsiteX31" fmla="*/ 1828800 w 3028013"/>
                  <a:gd name="connsiteY31" fmla="*/ 2833141 h 2908092"/>
                  <a:gd name="connsiteX32" fmla="*/ 2023672 w 3028013"/>
                  <a:gd name="connsiteY32" fmla="*/ 2818151 h 2908092"/>
                  <a:gd name="connsiteX33" fmla="*/ 2218544 w 3028013"/>
                  <a:gd name="connsiteY33" fmla="*/ 2773181 h 2908092"/>
                  <a:gd name="connsiteX34" fmla="*/ 2248525 w 3028013"/>
                  <a:gd name="connsiteY34" fmla="*/ 2743200 h 2908092"/>
                  <a:gd name="connsiteX35" fmla="*/ 2353456 w 3028013"/>
                  <a:gd name="connsiteY35" fmla="*/ 2653259 h 2908092"/>
                  <a:gd name="connsiteX36" fmla="*/ 2413417 w 3028013"/>
                  <a:gd name="connsiteY36" fmla="*/ 2563318 h 2908092"/>
                  <a:gd name="connsiteX37" fmla="*/ 2428407 w 3028013"/>
                  <a:gd name="connsiteY37" fmla="*/ 2518348 h 2908092"/>
                  <a:gd name="connsiteX38" fmla="*/ 2488367 w 3028013"/>
                  <a:gd name="connsiteY38" fmla="*/ 2428407 h 2908092"/>
                  <a:gd name="connsiteX39" fmla="*/ 2533338 w 3028013"/>
                  <a:gd name="connsiteY39" fmla="*/ 2353456 h 2908092"/>
                  <a:gd name="connsiteX40" fmla="*/ 2593299 w 3028013"/>
                  <a:gd name="connsiteY40" fmla="*/ 2233535 h 2908092"/>
                  <a:gd name="connsiteX41" fmla="*/ 2638269 w 3028013"/>
                  <a:gd name="connsiteY41" fmla="*/ 2203555 h 2908092"/>
                  <a:gd name="connsiteX42" fmla="*/ 2668249 w 3028013"/>
                  <a:gd name="connsiteY42" fmla="*/ 2158584 h 2908092"/>
                  <a:gd name="connsiteX43" fmla="*/ 2728210 w 3028013"/>
                  <a:gd name="connsiteY43" fmla="*/ 2083633 h 2908092"/>
                  <a:gd name="connsiteX44" fmla="*/ 2743200 w 3028013"/>
                  <a:gd name="connsiteY44" fmla="*/ 2038663 h 2908092"/>
                  <a:gd name="connsiteX45" fmla="*/ 2803161 w 3028013"/>
                  <a:gd name="connsiteY45" fmla="*/ 1978702 h 2908092"/>
                  <a:gd name="connsiteX46" fmla="*/ 2833141 w 3028013"/>
                  <a:gd name="connsiteY46" fmla="*/ 1933732 h 2908092"/>
                  <a:gd name="connsiteX47" fmla="*/ 2893102 w 3028013"/>
                  <a:gd name="connsiteY47" fmla="*/ 1873771 h 2908092"/>
                  <a:gd name="connsiteX48" fmla="*/ 2983043 w 3028013"/>
                  <a:gd name="connsiteY48" fmla="*/ 1753850 h 2908092"/>
                  <a:gd name="connsiteX49" fmla="*/ 3028013 w 3028013"/>
                  <a:gd name="connsiteY49" fmla="*/ 1573968 h 2908092"/>
                  <a:gd name="connsiteX50" fmla="*/ 3013023 w 3028013"/>
                  <a:gd name="connsiteY50" fmla="*/ 1274164 h 2908092"/>
                  <a:gd name="connsiteX51" fmla="*/ 2968053 w 3028013"/>
                  <a:gd name="connsiteY51" fmla="*/ 1259174 h 2908092"/>
                  <a:gd name="connsiteX52" fmla="*/ 2833141 w 3028013"/>
                  <a:gd name="connsiteY52" fmla="*/ 1214204 h 2908092"/>
                  <a:gd name="connsiteX53" fmla="*/ 2803161 w 3028013"/>
                  <a:gd name="connsiteY53" fmla="*/ 1169233 h 2908092"/>
                  <a:gd name="connsiteX54" fmla="*/ 2743200 w 3028013"/>
                  <a:gd name="connsiteY54" fmla="*/ 1094282 h 2908092"/>
                  <a:gd name="connsiteX55" fmla="*/ 2713220 w 3028013"/>
                  <a:gd name="connsiteY55" fmla="*/ 1004341 h 2908092"/>
                  <a:gd name="connsiteX56" fmla="*/ 2638269 w 3028013"/>
                  <a:gd name="connsiteY56" fmla="*/ 779489 h 2908092"/>
                  <a:gd name="connsiteX57" fmla="*/ 2578308 w 3028013"/>
                  <a:gd name="connsiteY57" fmla="*/ 599607 h 2908092"/>
                  <a:gd name="connsiteX58" fmla="*/ 2563318 w 3028013"/>
                  <a:gd name="connsiteY58" fmla="*/ 554637 h 2908092"/>
                  <a:gd name="connsiteX59" fmla="*/ 2503358 w 3028013"/>
                  <a:gd name="connsiteY59" fmla="*/ 479686 h 2908092"/>
                  <a:gd name="connsiteX60" fmla="*/ 2428407 w 3028013"/>
                  <a:gd name="connsiteY60" fmla="*/ 404735 h 2908092"/>
                  <a:gd name="connsiteX61" fmla="*/ 2398426 w 3028013"/>
                  <a:gd name="connsiteY61" fmla="*/ 374755 h 2908092"/>
                  <a:gd name="connsiteX62" fmla="*/ 2368446 w 3028013"/>
                  <a:gd name="connsiteY62" fmla="*/ 329784 h 2908092"/>
                  <a:gd name="connsiteX63" fmla="*/ 2323476 w 3028013"/>
                  <a:gd name="connsiteY63" fmla="*/ 299804 h 2908092"/>
                  <a:gd name="connsiteX64" fmla="*/ 2248525 w 3028013"/>
                  <a:gd name="connsiteY64" fmla="*/ 224853 h 2908092"/>
                  <a:gd name="connsiteX65" fmla="*/ 2218544 w 3028013"/>
                  <a:gd name="connsiteY65" fmla="*/ 194873 h 2908092"/>
                  <a:gd name="connsiteX66" fmla="*/ 2188564 w 3028013"/>
                  <a:gd name="connsiteY66" fmla="*/ 164892 h 2908092"/>
                  <a:gd name="connsiteX67" fmla="*/ 2143594 w 3028013"/>
                  <a:gd name="connsiteY67" fmla="*/ 149902 h 2908092"/>
                  <a:gd name="connsiteX68" fmla="*/ 2053653 w 3028013"/>
                  <a:gd name="connsiteY68" fmla="*/ 104932 h 2908092"/>
                  <a:gd name="connsiteX69" fmla="*/ 2023672 w 3028013"/>
                  <a:gd name="connsiteY69" fmla="*/ 74951 h 2908092"/>
                  <a:gd name="connsiteX70" fmla="*/ 1918741 w 3028013"/>
                  <a:gd name="connsiteY70" fmla="*/ 44971 h 2908092"/>
                  <a:gd name="connsiteX71" fmla="*/ 1663908 w 3028013"/>
                  <a:gd name="connsiteY71" fmla="*/ 14991 h 2908092"/>
                  <a:gd name="connsiteX72" fmla="*/ 1528997 w 3028013"/>
                  <a:gd name="connsiteY72" fmla="*/ 0 h 2908092"/>
                  <a:gd name="connsiteX73" fmla="*/ 1094282 w 3028013"/>
                  <a:gd name="connsiteY73" fmla="*/ 14991 h 2908092"/>
                  <a:gd name="connsiteX74" fmla="*/ 1004341 w 3028013"/>
                  <a:gd name="connsiteY74" fmla="*/ 44971 h 2908092"/>
                  <a:gd name="connsiteX75" fmla="*/ 914400 w 3028013"/>
                  <a:gd name="connsiteY75" fmla="*/ 59961 h 2908092"/>
                  <a:gd name="connsiteX76" fmla="*/ 809469 w 3028013"/>
                  <a:gd name="connsiteY76" fmla="*/ 89941 h 2908092"/>
                  <a:gd name="connsiteX77" fmla="*/ 764499 w 3028013"/>
                  <a:gd name="connsiteY77" fmla="*/ 104932 h 2908092"/>
                  <a:gd name="connsiteX78" fmla="*/ 689548 w 3028013"/>
                  <a:gd name="connsiteY78" fmla="*/ 149902 h 2908092"/>
                  <a:gd name="connsiteX79" fmla="*/ 659567 w 3028013"/>
                  <a:gd name="connsiteY79" fmla="*/ 179882 h 2908092"/>
                  <a:gd name="connsiteX80" fmla="*/ 194872 w 3028013"/>
                  <a:gd name="connsiteY80" fmla="*/ 179882 h 2908092"/>
                  <a:gd name="connsiteX81" fmla="*/ 149902 w 3028013"/>
                  <a:gd name="connsiteY81" fmla="*/ 194873 h 2908092"/>
                  <a:gd name="connsiteX82" fmla="*/ 104931 w 3028013"/>
                  <a:gd name="connsiteY82" fmla="*/ 284814 h 2908092"/>
                  <a:gd name="connsiteX83" fmla="*/ 29980 w 3028013"/>
                  <a:gd name="connsiteY83" fmla="*/ 374755 h 2908092"/>
                  <a:gd name="connsiteX84" fmla="*/ 14990 w 3028013"/>
                  <a:gd name="connsiteY84" fmla="*/ 434715 h 2908092"/>
                  <a:gd name="connsiteX85" fmla="*/ 0 w 3028013"/>
                  <a:gd name="connsiteY85" fmla="*/ 479686 h 2908092"/>
                  <a:gd name="connsiteX86" fmla="*/ 44971 w 3028013"/>
                  <a:gd name="connsiteY86" fmla="*/ 734518 h 2908092"/>
                  <a:gd name="connsiteX87" fmla="*/ 74951 w 3028013"/>
                  <a:gd name="connsiteY87" fmla="*/ 764499 h 2908092"/>
                  <a:gd name="connsiteX88" fmla="*/ 104931 w 3028013"/>
                  <a:gd name="connsiteY88" fmla="*/ 854440 h 2908092"/>
                  <a:gd name="connsiteX89" fmla="*/ 119921 w 3028013"/>
                  <a:gd name="connsiteY89" fmla="*/ 899410 h 2908092"/>
                  <a:gd name="connsiteX90" fmla="*/ 149902 w 3028013"/>
                  <a:gd name="connsiteY90" fmla="*/ 1004341 h 2908092"/>
                  <a:gd name="connsiteX91" fmla="*/ 179882 w 3028013"/>
                  <a:gd name="connsiteY91" fmla="*/ 1034322 h 2908092"/>
                  <a:gd name="connsiteX92" fmla="*/ 224853 w 3028013"/>
                  <a:gd name="connsiteY92" fmla="*/ 1064302 h 2908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3028013" h="2908092">
                    <a:moveTo>
                      <a:pt x="239843" y="914400"/>
                    </a:moveTo>
                    <a:cubicBezTo>
                      <a:pt x="237680" y="925216"/>
                      <a:pt x="223033" y="1014565"/>
                      <a:pt x="209862" y="1034322"/>
                    </a:cubicBezTo>
                    <a:cubicBezTo>
                      <a:pt x="198103" y="1051961"/>
                      <a:pt x="179882" y="1064302"/>
                      <a:pt x="164892" y="1079292"/>
                    </a:cubicBezTo>
                    <a:cubicBezTo>
                      <a:pt x="159895" y="1094282"/>
                      <a:pt x="149902" y="1108462"/>
                      <a:pt x="149902" y="1124263"/>
                    </a:cubicBezTo>
                    <a:cubicBezTo>
                      <a:pt x="149902" y="1154657"/>
                      <a:pt x="158931" y="1184400"/>
                      <a:pt x="164892" y="1214204"/>
                    </a:cubicBezTo>
                    <a:cubicBezTo>
                      <a:pt x="169987" y="1239679"/>
                      <a:pt x="200303" y="1354546"/>
                      <a:pt x="209862" y="1364105"/>
                    </a:cubicBezTo>
                    <a:lnTo>
                      <a:pt x="239843" y="1394086"/>
                    </a:lnTo>
                    <a:cubicBezTo>
                      <a:pt x="249836" y="1424066"/>
                      <a:pt x="247477" y="1461681"/>
                      <a:pt x="269823" y="1484027"/>
                    </a:cubicBezTo>
                    <a:cubicBezTo>
                      <a:pt x="284813" y="1499017"/>
                      <a:pt x="298508" y="1515426"/>
                      <a:pt x="314794" y="1528997"/>
                    </a:cubicBezTo>
                    <a:cubicBezTo>
                      <a:pt x="428235" y="1623530"/>
                      <a:pt x="302536" y="1501747"/>
                      <a:pt x="389744" y="1588958"/>
                    </a:cubicBezTo>
                    <a:cubicBezTo>
                      <a:pt x="384747" y="1613942"/>
                      <a:pt x="381458" y="1639328"/>
                      <a:pt x="374754" y="1663909"/>
                    </a:cubicBezTo>
                    <a:cubicBezTo>
                      <a:pt x="366439" y="1694398"/>
                      <a:pt x="344774" y="1753850"/>
                      <a:pt x="344774" y="1753850"/>
                    </a:cubicBezTo>
                    <a:cubicBezTo>
                      <a:pt x="344025" y="1768832"/>
                      <a:pt x="356430" y="2058654"/>
                      <a:pt x="299803" y="2143594"/>
                    </a:cubicBezTo>
                    <a:lnTo>
                      <a:pt x="269823" y="2188564"/>
                    </a:lnTo>
                    <a:cubicBezTo>
                      <a:pt x="264826" y="2203554"/>
                      <a:pt x="261899" y="2219402"/>
                      <a:pt x="254833" y="2233535"/>
                    </a:cubicBezTo>
                    <a:cubicBezTo>
                      <a:pt x="221082" y="2301039"/>
                      <a:pt x="191264" y="2274134"/>
                      <a:pt x="239843" y="2383437"/>
                    </a:cubicBezTo>
                    <a:cubicBezTo>
                      <a:pt x="247160" y="2399900"/>
                      <a:pt x="268350" y="2406100"/>
                      <a:pt x="284813" y="2413417"/>
                    </a:cubicBezTo>
                    <a:cubicBezTo>
                      <a:pt x="313691" y="2426252"/>
                      <a:pt x="374754" y="2443397"/>
                      <a:pt x="374754" y="2443397"/>
                    </a:cubicBezTo>
                    <a:cubicBezTo>
                      <a:pt x="433313" y="2501954"/>
                      <a:pt x="371869" y="2449449"/>
                      <a:pt x="449705" y="2488368"/>
                    </a:cubicBezTo>
                    <a:cubicBezTo>
                      <a:pt x="565932" y="2546482"/>
                      <a:pt x="426620" y="2495663"/>
                      <a:pt x="539646" y="2533338"/>
                    </a:cubicBezTo>
                    <a:cubicBezTo>
                      <a:pt x="551838" y="2569916"/>
                      <a:pt x="555556" y="2594219"/>
                      <a:pt x="584617" y="2623279"/>
                    </a:cubicBezTo>
                    <a:cubicBezTo>
                      <a:pt x="597356" y="2636018"/>
                      <a:pt x="615908" y="2641535"/>
                      <a:pt x="629587" y="2653259"/>
                    </a:cubicBezTo>
                    <a:cubicBezTo>
                      <a:pt x="651048" y="2671654"/>
                      <a:pt x="666029" y="2697541"/>
                      <a:pt x="689548" y="2713220"/>
                    </a:cubicBezTo>
                    <a:lnTo>
                      <a:pt x="824459" y="2803161"/>
                    </a:lnTo>
                    <a:lnTo>
                      <a:pt x="914400" y="2863122"/>
                    </a:lnTo>
                    <a:cubicBezTo>
                      <a:pt x="929390" y="2873116"/>
                      <a:pt x="941893" y="2888732"/>
                      <a:pt x="959371" y="2893102"/>
                    </a:cubicBezTo>
                    <a:lnTo>
                      <a:pt x="1019331" y="2908092"/>
                    </a:lnTo>
                    <a:cubicBezTo>
                      <a:pt x="1079292" y="2903095"/>
                      <a:pt x="1139572" y="2901054"/>
                      <a:pt x="1199213" y="2893102"/>
                    </a:cubicBezTo>
                    <a:cubicBezTo>
                      <a:pt x="1214876" y="2891014"/>
                      <a:pt x="1228690" y="2881211"/>
                      <a:pt x="1244184" y="2878112"/>
                    </a:cubicBezTo>
                    <a:cubicBezTo>
                      <a:pt x="1278830" y="2871183"/>
                      <a:pt x="1314194" y="2868494"/>
                      <a:pt x="1349115" y="2863122"/>
                    </a:cubicBezTo>
                    <a:cubicBezTo>
                      <a:pt x="1379155" y="2858500"/>
                      <a:pt x="1408721" y="2850028"/>
                      <a:pt x="1439056" y="2848132"/>
                    </a:cubicBezTo>
                    <a:cubicBezTo>
                      <a:pt x="1568814" y="2840022"/>
                      <a:pt x="1698960" y="2839800"/>
                      <a:pt x="1828800" y="2833141"/>
                    </a:cubicBezTo>
                    <a:cubicBezTo>
                      <a:pt x="1893864" y="2829804"/>
                      <a:pt x="1958715" y="2823148"/>
                      <a:pt x="2023672" y="2818151"/>
                    </a:cubicBezTo>
                    <a:cubicBezTo>
                      <a:pt x="2189068" y="2785072"/>
                      <a:pt x="2125232" y="2804285"/>
                      <a:pt x="2218544" y="2773181"/>
                    </a:cubicBezTo>
                    <a:cubicBezTo>
                      <a:pt x="2228538" y="2763187"/>
                      <a:pt x="2237489" y="2752029"/>
                      <a:pt x="2248525" y="2743200"/>
                    </a:cubicBezTo>
                    <a:cubicBezTo>
                      <a:pt x="2296962" y="2704450"/>
                      <a:pt x="2312216" y="2715119"/>
                      <a:pt x="2353456" y="2653259"/>
                    </a:cubicBezTo>
                    <a:lnTo>
                      <a:pt x="2413417" y="2563318"/>
                    </a:lnTo>
                    <a:cubicBezTo>
                      <a:pt x="2418414" y="2548328"/>
                      <a:pt x="2420733" y="2532160"/>
                      <a:pt x="2428407" y="2518348"/>
                    </a:cubicBezTo>
                    <a:cubicBezTo>
                      <a:pt x="2445905" y="2486851"/>
                      <a:pt x="2476972" y="2462589"/>
                      <a:pt x="2488367" y="2428407"/>
                    </a:cubicBezTo>
                    <a:cubicBezTo>
                      <a:pt x="2507827" y="2370029"/>
                      <a:pt x="2492185" y="2394610"/>
                      <a:pt x="2533338" y="2353456"/>
                    </a:cubicBezTo>
                    <a:cubicBezTo>
                      <a:pt x="2557152" y="2282014"/>
                      <a:pt x="2545728" y="2271591"/>
                      <a:pt x="2593299" y="2233535"/>
                    </a:cubicBezTo>
                    <a:cubicBezTo>
                      <a:pt x="2607367" y="2222281"/>
                      <a:pt x="2623279" y="2213548"/>
                      <a:pt x="2638269" y="2203555"/>
                    </a:cubicBezTo>
                    <a:cubicBezTo>
                      <a:pt x="2648262" y="2188565"/>
                      <a:pt x="2656994" y="2172652"/>
                      <a:pt x="2668249" y="2158584"/>
                    </a:cubicBezTo>
                    <a:cubicBezTo>
                      <a:pt x="2705433" y="2112104"/>
                      <a:pt x="2697448" y="2145158"/>
                      <a:pt x="2728210" y="2083633"/>
                    </a:cubicBezTo>
                    <a:cubicBezTo>
                      <a:pt x="2735276" y="2069500"/>
                      <a:pt x="2734016" y="2051521"/>
                      <a:pt x="2743200" y="2038663"/>
                    </a:cubicBezTo>
                    <a:cubicBezTo>
                      <a:pt x="2759629" y="2015662"/>
                      <a:pt x="2787482" y="2002221"/>
                      <a:pt x="2803161" y="1978702"/>
                    </a:cubicBezTo>
                    <a:cubicBezTo>
                      <a:pt x="2813154" y="1963712"/>
                      <a:pt x="2821417" y="1947411"/>
                      <a:pt x="2833141" y="1933732"/>
                    </a:cubicBezTo>
                    <a:cubicBezTo>
                      <a:pt x="2851536" y="1912271"/>
                      <a:pt x="2877423" y="1897290"/>
                      <a:pt x="2893102" y="1873771"/>
                    </a:cubicBezTo>
                    <a:cubicBezTo>
                      <a:pt x="2960901" y="1772071"/>
                      <a:pt x="2927583" y="1809308"/>
                      <a:pt x="2983043" y="1753850"/>
                    </a:cubicBezTo>
                    <a:cubicBezTo>
                      <a:pt x="3022634" y="1635075"/>
                      <a:pt x="3007828" y="1695081"/>
                      <a:pt x="3028013" y="1573968"/>
                    </a:cubicBezTo>
                    <a:cubicBezTo>
                      <a:pt x="3023016" y="1474033"/>
                      <a:pt x="3031745" y="1372456"/>
                      <a:pt x="3013023" y="1274164"/>
                    </a:cubicBezTo>
                    <a:cubicBezTo>
                      <a:pt x="3010067" y="1258642"/>
                      <a:pt x="2981602" y="1267303"/>
                      <a:pt x="2968053" y="1259174"/>
                    </a:cubicBezTo>
                    <a:cubicBezTo>
                      <a:pt x="2864996" y="1197341"/>
                      <a:pt x="3072292" y="1248368"/>
                      <a:pt x="2833141" y="1214204"/>
                    </a:cubicBezTo>
                    <a:cubicBezTo>
                      <a:pt x="2823148" y="1199214"/>
                      <a:pt x="2814416" y="1183301"/>
                      <a:pt x="2803161" y="1169233"/>
                    </a:cubicBezTo>
                    <a:cubicBezTo>
                      <a:pt x="2772010" y="1130294"/>
                      <a:pt x="2766272" y="1146194"/>
                      <a:pt x="2743200" y="1094282"/>
                    </a:cubicBezTo>
                    <a:cubicBezTo>
                      <a:pt x="2730365" y="1065404"/>
                      <a:pt x="2723213" y="1034321"/>
                      <a:pt x="2713220" y="1004341"/>
                    </a:cubicBezTo>
                    <a:lnTo>
                      <a:pt x="2638269" y="779489"/>
                    </a:lnTo>
                    <a:lnTo>
                      <a:pt x="2578308" y="599607"/>
                    </a:lnTo>
                    <a:cubicBezTo>
                      <a:pt x="2573311" y="584617"/>
                      <a:pt x="2574491" y="565810"/>
                      <a:pt x="2563318" y="554637"/>
                    </a:cubicBezTo>
                    <a:cubicBezTo>
                      <a:pt x="2446409" y="437724"/>
                      <a:pt x="2635750" y="630991"/>
                      <a:pt x="2503358" y="479686"/>
                    </a:cubicBezTo>
                    <a:cubicBezTo>
                      <a:pt x="2480092" y="453096"/>
                      <a:pt x="2453391" y="429719"/>
                      <a:pt x="2428407" y="404735"/>
                    </a:cubicBezTo>
                    <a:cubicBezTo>
                      <a:pt x="2418413" y="394742"/>
                      <a:pt x="2406265" y="386514"/>
                      <a:pt x="2398426" y="374755"/>
                    </a:cubicBezTo>
                    <a:cubicBezTo>
                      <a:pt x="2388433" y="359765"/>
                      <a:pt x="2381185" y="342523"/>
                      <a:pt x="2368446" y="329784"/>
                    </a:cubicBezTo>
                    <a:cubicBezTo>
                      <a:pt x="2355707" y="317045"/>
                      <a:pt x="2337034" y="311667"/>
                      <a:pt x="2323476" y="299804"/>
                    </a:cubicBezTo>
                    <a:cubicBezTo>
                      <a:pt x="2296886" y="276538"/>
                      <a:pt x="2273509" y="249837"/>
                      <a:pt x="2248525" y="224853"/>
                    </a:cubicBezTo>
                    <a:lnTo>
                      <a:pt x="2218544" y="194873"/>
                    </a:lnTo>
                    <a:cubicBezTo>
                      <a:pt x="2208550" y="184879"/>
                      <a:pt x="2201972" y="169361"/>
                      <a:pt x="2188564" y="164892"/>
                    </a:cubicBezTo>
                    <a:cubicBezTo>
                      <a:pt x="2173574" y="159895"/>
                      <a:pt x="2157727" y="156968"/>
                      <a:pt x="2143594" y="149902"/>
                    </a:cubicBezTo>
                    <a:cubicBezTo>
                      <a:pt x="2027359" y="91785"/>
                      <a:pt x="2166686" y="142610"/>
                      <a:pt x="2053653" y="104932"/>
                    </a:cubicBezTo>
                    <a:cubicBezTo>
                      <a:pt x="2043659" y="94938"/>
                      <a:pt x="2035791" y="82223"/>
                      <a:pt x="2023672" y="74951"/>
                    </a:cubicBezTo>
                    <a:cubicBezTo>
                      <a:pt x="2008943" y="66113"/>
                      <a:pt x="1929118" y="47277"/>
                      <a:pt x="1918741" y="44971"/>
                    </a:cubicBezTo>
                    <a:cubicBezTo>
                      <a:pt x="1800080" y="18602"/>
                      <a:pt x="1833072" y="31102"/>
                      <a:pt x="1663908" y="14991"/>
                    </a:cubicBezTo>
                    <a:cubicBezTo>
                      <a:pt x="1618865" y="10701"/>
                      <a:pt x="1573967" y="4997"/>
                      <a:pt x="1528997" y="0"/>
                    </a:cubicBezTo>
                    <a:cubicBezTo>
                      <a:pt x="1384092" y="4997"/>
                      <a:pt x="1238743" y="2608"/>
                      <a:pt x="1094282" y="14991"/>
                    </a:cubicBezTo>
                    <a:cubicBezTo>
                      <a:pt x="1062795" y="17690"/>
                      <a:pt x="1035513" y="39776"/>
                      <a:pt x="1004341" y="44971"/>
                    </a:cubicBezTo>
                    <a:lnTo>
                      <a:pt x="914400" y="59961"/>
                    </a:lnTo>
                    <a:cubicBezTo>
                      <a:pt x="806558" y="95908"/>
                      <a:pt x="941252" y="52288"/>
                      <a:pt x="809469" y="89941"/>
                    </a:cubicBezTo>
                    <a:cubicBezTo>
                      <a:pt x="794276" y="94282"/>
                      <a:pt x="779489" y="99935"/>
                      <a:pt x="764499" y="104932"/>
                    </a:cubicBezTo>
                    <a:cubicBezTo>
                      <a:pt x="688533" y="180895"/>
                      <a:pt x="786845" y="91524"/>
                      <a:pt x="689548" y="149902"/>
                    </a:cubicBezTo>
                    <a:cubicBezTo>
                      <a:pt x="677429" y="157173"/>
                      <a:pt x="669561" y="169889"/>
                      <a:pt x="659567" y="179882"/>
                    </a:cubicBezTo>
                    <a:cubicBezTo>
                      <a:pt x="444245" y="170910"/>
                      <a:pt x="365711" y="145713"/>
                      <a:pt x="194872" y="179882"/>
                    </a:cubicBezTo>
                    <a:cubicBezTo>
                      <a:pt x="179378" y="182981"/>
                      <a:pt x="164892" y="189876"/>
                      <a:pt x="149902" y="194873"/>
                    </a:cubicBezTo>
                    <a:cubicBezTo>
                      <a:pt x="63987" y="323741"/>
                      <a:pt x="166988" y="160699"/>
                      <a:pt x="104931" y="284814"/>
                    </a:cubicBezTo>
                    <a:cubicBezTo>
                      <a:pt x="84062" y="326553"/>
                      <a:pt x="63132" y="341603"/>
                      <a:pt x="29980" y="374755"/>
                    </a:cubicBezTo>
                    <a:cubicBezTo>
                      <a:pt x="24983" y="394742"/>
                      <a:pt x="20650" y="414906"/>
                      <a:pt x="14990" y="434715"/>
                    </a:cubicBezTo>
                    <a:cubicBezTo>
                      <a:pt x="10649" y="449908"/>
                      <a:pt x="0" y="463885"/>
                      <a:pt x="0" y="479686"/>
                    </a:cubicBezTo>
                    <a:cubicBezTo>
                      <a:pt x="0" y="492527"/>
                      <a:pt x="7759" y="697304"/>
                      <a:pt x="44971" y="734518"/>
                    </a:cubicBezTo>
                    <a:lnTo>
                      <a:pt x="74951" y="764499"/>
                    </a:lnTo>
                    <a:lnTo>
                      <a:pt x="104931" y="854440"/>
                    </a:lnTo>
                    <a:cubicBezTo>
                      <a:pt x="109928" y="869430"/>
                      <a:pt x="116089" y="884081"/>
                      <a:pt x="119921" y="899410"/>
                    </a:cubicBezTo>
                    <a:cubicBezTo>
                      <a:pt x="122721" y="910608"/>
                      <a:pt x="140687" y="988982"/>
                      <a:pt x="149902" y="1004341"/>
                    </a:cubicBezTo>
                    <a:cubicBezTo>
                      <a:pt x="157173" y="1016460"/>
                      <a:pt x="168846" y="1025493"/>
                      <a:pt x="179882" y="1034322"/>
                    </a:cubicBezTo>
                    <a:cubicBezTo>
                      <a:pt x="193950" y="1045577"/>
                      <a:pt x="224853" y="1064302"/>
                      <a:pt x="224853" y="1064302"/>
                    </a:cubicBezTo>
                  </a:path>
                </a:pathLst>
              </a:custGeom>
              <a:solidFill>
                <a:schemeClr val="bg1">
                  <a:lumMod val="65000"/>
                  <a:alpha val="50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30" tIns="54416" rIns="108830" bIns="54416" rtlCol="0" anchor="ctr"/>
              <a:lstStyle/>
              <a:p>
                <a:pPr algn="ctr" defTabSz="108839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7678444" y="1773227"/>
                <a:ext cx="2928679" cy="2752278"/>
              </a:xfrm>
              <a:custGeom>
                <a:avLst/>
                <a:gdLst>
                  <a:gd name="connsiteX0" fmla="*/ 89941 w 1439056"/>
                  <a:gd name="connsiteY0" fmla="*/ 119921 h 1753849"/>
                  <a:gd name="connsiteX1" fmla="*/ 119921 w 1439056"/>
                  <a:gd name="connsiteY1" fmla="*/ 44970 h 1753849"/>
                  <a:gd name="connsiteX2" fmla="*/ 164892 w 1439056"/>
                  <a:gd name="connsiteY2" fmla="*/ 29980 h 1753849"/>
                  <a:gd name="connsiteX3" fmla="*/ 209862 w 1439056"/>
                  <a:gd name="connsiteY3" fmla="*/ 0 h 1753849"/>
                  <a:gd name="connsiteX4" fmla="*/ 689547 w 1439056"/>
                  <a:gd name="connsiteY4" fmla="*/ 14990 h 1753849"/>
                  <a:gd name="connsiteX5" fmla="*/ 809469 w 1439056"/>
                  <a:gd name="connsiteY5" fmla="*/ 44970 h 1753849"/>
                  <a:gd name="connsiteX6" fmla="*/ 854439 w 1439056"/>
                  <a:gd name="connsiteY6" fmla="*/ 59961 h 1753849"/>
                  <a:gd name="connsiteX7" fmla="*/ 899410 w 1439056"/>
                  <a:gd name="connsiteY7" fmla="*/ 89941 h 1753849"/>
                  <a:gd name="connsiteX8" fmla="*/ 989351 w 1439056"/>
                  <a:gd name="connsiteY8" fmla="*/ 119921 h 1753849"/>
                  <a:gd name="connsiteX9" fmla="*/ 1079292 w 1439056"/>
                  <a:gd name="connsiteY9" fmla="*/ 179882 h 1753849"/>
                  <a:gd name="connsiteX10" fmla="*/ 1124262 w 1439056"/>
                  <a:gd name="connsiteY10" fmla="*/ 209862 h 1753849"/>
                  <a:gd name="connsiteX11" fmla="*/ 1229193 w 1439056"/>
                  <a:gd name="connsiteY11" fmla="*/ 299803 h 1753849"/>
                  <a:gd name="connsiteX12" fmla="*/ 1304144 w 1439056"/>
                  <a:gd name="connsiteY12" fmla="*/ 359764 h 1753849"/>
                  <a:gd name="connsiteX13" fmla="*/ 1334124 w 1439056"/>
                  <a:gd name="connsiteY13" fmla="*/ 404734 h 1753849"/>
                  <a:gd name="connsiteX14" fmla="*/ 1364105 w 1439056"/>
                  <a:gd name="connsiteY14" fmla="*/ 434715 h 1753849"/>
                  <a:gd name="connsiteX15" fmla="*/ 1394085 w 1439056"/>
                  <a:gd name="connsiteY15" fmla="*/ 629587 h 1753849"/>
                  <a:gd name="connsiteX16" fmla="*/ 1439056 w 1439056"/>
                  <a:gd name="connsiteY16" fmla="*/ 914400 h 1753849"/>
                  <a:gd name="connsiteX17" fmla="*/ 1424065 w 1439056"/>
                  <a:gd name="connsiteY17" fmla="*/ 1199213 h 1753849"/>
                  <a:gd name="connsiteX18" fmla="*/ 1409075 w 1439056"/>
                  <a:gd name="connsiteY18" fmla="*/ 1244184 h 1753849"/>
                  <a:gd name="connsiteX19" fmla="*/ 1364105 w 1439056"/>
                  <a:gd name="connsiteY19" fmla="*/ 1259174 h 1753849"/>
                  <a:gd name="connsiteX20" fmla="*/ 1334124 w 1439056"/>
                  <a:gd name="connsiteY20" fmla="*/ 1364105 h 1753849"/>
                  <a:gd name="connsiteX21" fmla="*/ 1304144 w 1439056"/>
                  <a:gd name="connsiteY21" fmla="*/ 1454046 h 1753849"/>
                  <a:gd name="connsiteX22" fmla="*/ 1259174 w 1439056"/>
                  <a:gd name="connsiteY22" fmla="*/ 1469036 h 1753849"/>
                  <a:gd name="connsiteX23" fmla="*/ 1169233 w 1439056"/>
                  <a:gd name="connsiteY23" fmla="*/ 1573967 h 1753849"/>
                  <a:gd name="connsiteX24" fmla="*/ 1154242 w 1439056"/>
                  <a:gd name="connsiteY24" fmla="*/ 1618938 h 1753849"/>
                  <a:gd name="connsiteX25" fmla="*/ 1109272 w 1439056"/>
                  <a:gd name="connsiteY25" fmla="*/ 1633928 h 1753849"/>
                  <a:gd name="connsiteX26" fmla="*/ 1064301 w 1439056"/>
                  <a:gd name="connsiteY26" fmla="*/ 1663908 h 1753849"/>
                  <a:gd name="connsiteX27" fmla="*/ 884419 w 1439056"/>
                  <a:gd name="connsiteY27" fmla="*/ 1693888 h 1753849"/>
                  <a:gd name="connsiteX28" fmla="*/ 854439 w 1439056"/>
                  <a:gd name="connsiteY28" fmla="*/ 1723869 h 1753849"/>
                  <a:gd name="connsiteX29" fmla="*/ 674557 w 1439056"/>
                  <a:gd name="connsiteY29" fmla="*/ 1753849 h 1753849"/>
                  <a:gd name="connsiteX30" fmla="*/ 554636 w 1439056"/>
                  <a:gd name="connsiteY30" fmla="*/ 1738859 h 1753849"/>
                  <a:gd name="connsiteX31" fmla="*/ 464695 w 1439056"/>
                  <a:gd name="connsiteY31" fmla="*/ 1708879 h 1753849"/>
                  <a:gd name="connsiteX32" fmla="*/ 389744 w 1439056"/>
                  <a:gd name="connsiteY32" fmla="*/ 1663908 h 1753849"/>
                  <a:gd name="connsiteX33" fmla="*/ 299803 w 1439056"/>
                  <a:gd name="connsiteY33" fmla="*/ 1618938 h 1753849"/>
                  <a:gd name="connsiteX34" fmla="*/ 254833 w 1439056"/>
                  <a:gd name="connsiteY34" fmla="*/ 1588957 h 1753849"/>
                  <a:gd name="connsiteX35" fmla="*/ 164892 w 1439056"/>
                  <a:gd name="connsiteY35" fmla="*/ 1558977 h 1753849"/>
                  <a:gd name="connsiteX36" fmla="*/ 59960 w 1439056"/>
                  <a:gd name="connsiteY36" fmla="*/ 1469036 h 1753849"/>
                  <a:gd name="connsiteX37" fmla="*/ 44970 w 1439056"/>
                  <a:gd name="connsiteY37" fmla="*/ 1274164 h 1753849"/>
                  <a:gd name="connsiteX38" fmla="*/ 74951 w 1439056"/>
                  <a:gd name="connsiteY38" fmla="*/ 1244184 h 1753849"/>
                  <a:gd name="connsiteX39" fmla="*/ 104931 w 1439056"/>
                  <a:gd name="connsiteY39" fmla="*/ 1109272 h 1753849"/>
                  <a:gd name="connsiteX40" fmla="*/ 134911 w 1439056"/>
                  <a:gd name="connsiteY40" fmla="*/ 1019331 h 1753849"/>
                  <a:gd name="connsiteX41" fmla="*/ 179882 w 1439056"/>
                  <a:gd name="connsiteY41" fmla="*/ 944380 h 1753849"/>
                  <a:gd name="connsiteX42" fmla="*/ 134911 w 1439056"/>
                  <a:gd name="connsiteY42" fmla="*/ 809469 h 1753849"/>
                  <a:gd name="connsiteX43" fmla="*/ 89941 w 1439056"/>
                  <a:gd name="connsiteY43" fmla="*/ 794479 h 1753849"/>
                  <a:gd name="connsiteX44" fmla="*/ 59960 w 1439056"/>
                  <a:gd name="connsiteY44" fmla="*/ 764498 h 1753849"/>
                  <a:gd name="connsiteX45" fmla="*/ 14990 w 1439056"/>
                  <a:gd name="connsiteY45" fmla="*/ 734518 h 1753849"/>
                  <a:gd name="connsiteX46" fmla="*/ 0 w 1439056"/>
                  <a:gd name="connsiteY46" fmla="*/ 689548 h 1753849"/>
                  <a:gd name="connsiteX47" fmla="*/ 29980 w 1439056"/>
                  <a:gd name="connsiteY47" fmla="*/ 584616 h 1753849"/>
                  <a:gd name="connsiteX48" fmla="*/ 74951 w 1439056"/>
                  <a:gd name="connsiteY48" fmla="*/ 494675 h 1753849"/>
                  <a:gd name="connsiteX49" fmla="*/ 89941 w 1439056"/>
                  <a:gd name="connsiteY49" fmla="*/ 404734 h 1753849"/>
                  <a:gd name="connsiteX50" fmla="*/ 59960 w 1439056"/>
                  <a:gd name="connsiteY50" fmla="*/ 224852 h 1753849"/>
                  <a:gd name="connsiteX51" fmla="*/ 74951 w 1439056"/>
                  <a:gd name="connsiteY51" fmla="*/ 179882 h 1753849"/>
                  <a:gd name="connsiteX52" fmla="*/ 89941 w 1439056"/>
                  <a:gd name="connsiteY52" fmla="*/ 119921 h 1753849"/>
                  <a:gd name="connsiteX53" fmla="*/ 179882 w 1439056"/>
                  <a:gd name="connsiteY53" fmla="*/ 74951 h 1753849"/>
                  <a:gd name="connsiteX54" fmla="*/ 239842 w 1439056"/>
                  <a:gd name="connsiteY54" fmla="*/ 14990 h 1753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439056" h="1753849">
                    <a:moveTo>
                      <a:pt x="89941" y="119921"/>
                    </a:moveTo>
                    <a:cubicBezTo>
                      <a:pt x="99934" y="94937"/>
                      <a:pt x="102695" y="65641"/>
                      <a:pt x="119921" y="44970"/>
                    </a:cubicBezTo>
                    <a:cubicBezTo>
                      <a:pt x="130037" y="32831"/>
                      <a:pt x="150759" y="37046"/>
                      <a:pt x="164892" y="29980"/>
                    </a:cubicBezTo>
                    <a:cubicBezTo>
                      <a:pt x="181006" y="21923"/>
                      <a:pt x="194872" y="9993"/>
                      <a:pt x="209862" y="0"/>
                    </a:cubicBezTo>
                    <a:cubicBezTo>
                      <a:pt x="369757" y="4997"/>
                      <a:pt x="530022" y="3026"/>
                      <a:pt x="689547" y="14990"/>
                    </a:cubicBezTo>
                    <a:cubicBezTo>
                      <a:pt x="730636" y="18072"/>
                      <a:pt x="770380" y="31939"/>
                      <a:pt x="809469" y="44970"/>
                    </a:cubicBezTo>
                    <a:cubicBezTo>
                      <a:pt x="824459" y="49967"/>
                      <a:pt x="840306" y="52895"/>
                      <a:pt x="854439" y="59961"/>
                    </a:cubicBezTo>
                    <a:cubicBezTo>
                      <a:pt x="870553" y="68018"/>
                      <a:pt x="882947" y="82624"/>
                      <a:pt x="899410" y="89941"/>
                    </a:cubicBezTo>
                    <a:cubicBezTo>
                      <a:pt x="928288" y="102776"/>
                      <a:pt x="989351" y="119921"/>
                      <a:pt x="989351" y="119921"/>
                    </a:cubicBezTo>
                    <a:lnTo>
                      <a:pt x="1079292" y="179882"/>
                    </a:lnTo>
                    <a:cubicBezTo>
                      <a:pt x="1094282" y="189875"/>
                      <a:pt x="1111523" y="197123"/>
                      <a:pt x="1124262" y="209862"/>
                    </a:cubicBezTo>
                    <a:cubicBezTo>
                      <a:pt x="1268602" y="354202"/>
                      <a:pt x="1115044" y="208483"/>
                      <a:pt x="1229193" y="299803"/>
                    </a:cubicBezTo>
                    <a:cubicBezTo>
                      <a:pt x="1335991" y="385242"/>
                      <a:pt x="1165734" y="267490"/>
                      <a:pt x="1304144" y="359764"/>
                    </a:cubicBezTo>
                    <a:cubicBezTo>
                      <a:pt x="1314137" y="374754"/>
                      <a:pt x="1322870" y="390666"/>
                      <a:pt x="1334124" y="404734"/>
                    </a:cubicBezTo>
                    <a:cubicBezTo>
                      <a:pt x="1342953" y="415770"/>
                      <a:pt x="1358538" y="421725"/>
                      <a:pt x="1364105" y="434715"/>
                    </a:cubicBezTo>
                    <a:cubicBezTo>
                      <a:pt x="1376318" y="463211"/>
                      <a:pt x="1392818" y="620295"/>
                      <a:pt x="1394085" y="629587"/>
                    </a:cubicBezTo>
                    <a:cubicBezTo>
                      <a:pt x="1422871" y="840688"/>
                      <a:pt x="1411935" y="778805"/>
                      <a:pt x="1439056" y="914400"/>
                    </a:cubicBezTo>
                    <a:cubicBezTo>
                      <a:pt x="1434059" y="1009338"/>
                      <a:pt x="1432672" y="1104534"/>
                      <a:pt x="1424065" y="1199213"/>
                    </a:cubicBezTo>
                    <a:cubicBezTo>
                      <a:pt x="1422634" y="1214949"/>
                      <a:pt x="1420248" y="1233011"/>
                      <a:pt x="1409075" y="1244184"/>
                    </a:cubicBezTo>
                    <a:cubicBezTo>
                      <a:pt x="1397902" y="1255357"/>
                      <a:pt x="1379095" y="1254177"/>
                      <a:pt x="1364105" y="1259174"/>
                    </a:cubicBezTo>
                    <a:cubicBezTo>
                      <a:pt x="1313732" y="1410294"/>
                      <a:pt x="1390588" y="1175893"/>
                      <a:pt x="1334124" y="1364105"/>
                    </a:cubicBezTo>
                    <a:cubicBezTo>
                      <a:pt x="1325043" y="1394374"/>
                      <a:pt x="1334124" y="1444053"/>
                      <a:pt x="1304144" y="1454046"/>
                    </a:cubicBezTo>
                    <a:lnTo>
                      <a:pt x="1259174" y="1469036"/>
                    </a:lnTo>
                    <a:cubicBezTo>
                      <a:pt x="1222292" y="1505918"/>
                      <a:pt x="1192063" y="1528307"/>
                      <a:pt x="1169233" y="1573967"/>
                    </a:cubicBezTo>
                    <a:cubicBezTo>
                      <a:pt x="1162166" y="1588100"/>
                      <a:pt x="1165415" y="1607765"/>
                      <a:pt x="1154242" y="1618938"/>
                    </a:cubicBezTo>
                    <a:cubicBezTo>
                      <a:pt x="1143069" y="1630111"/>
                      <a:pt x="1123405" y="1626862"/>
                      <a:pt x="1109272" y="1633928"/>
                    </a:cubicBezTo>
                    <a:cubicBezTo>
                      <a:pt x="1093158" y="1641985"/>
                      <a:pt x="1080415" y="1655851"/>
                      <a:pt x="1064301" y="1663908"/>
                    </a:cubicBezTo>
                    <a:cubicBezTo>
                      <a:pt x="1014074" y="1689021"/>
                      <a:pt x="927167" y="1689138"/>
                      <a:pt x="884419" y="1693888"/>
                    </a:cubicBezTo>
                    <a:cubicBezTo>
                      <a:pt x="874426" y="1703882"/>
                      <a:pt x="866558" y="1716598"/>
                      <a:pt x="854439" y="1723869"/>
                    </a:cubicBezTo>
                    <a:cubicBezTo>
                      <a:pt x="814487" y="1747840"/>
                      <a:pt x="687881" y="1752369"/>
                      <a:pt x="674557" y="1753849"/>
                    </a:cubicBezTo>
                    <a:cubicBezTo>
                      <a:pt x="634583" y="1748852"/>
                      <a:pt x="594027" y="1747300"/>
                      <a:pt x="554636" y="1738859"/>
                    </a:cubicBezTo>
                    <a:cubicBezTo>
                      <a:pt x="523735" y="1732238"/>
                      <a:pt x="464695" y="1708879"/>
                      <a:pt x="464695" y="1708879"/>
                    </a:cubicBezTo>
                    <a:cubicBezTo>
                      <a:pt x="406138" y="1650320"/>
                      <a:pt x="467581" y="1702826"/>
                      <a:pt x="389744" y="1663908"/>
                    </a:cubicBezTo>
                    <a:cubicBezTo>
                      <a:pt x="273508" y="1605791"/>
                      <a:pt x="412840" y="1656616"/>
                      <a:pt x="299803" y="1618938"/>
                    </a:cubicBezTo>
                    <a:cubicBezTo>
                      <a:pt x="284813" y="1608944"/>
                      <a:pt x="271296" y="1596274"/>
                      <a:pt x="254833" y="1588957"/>
                    </a:cubicBezTo>
                    <a:cubicBezTo>
                      <a:pt x="225955" y="1576122"/>
                      <a:pt x="164892" y="1558977"/>
                      <a:pt x="164892" y="1558977"/>
                    </a:cubicBezTo>
                    <a:cubicBezTo>
                      <a:pt x="92192" y="1486277"/>
                      <a:pt x="128450" y="1514695"/>
                      <a:pt x="59960" y="1469036"/>
                    </a:cubicBezTo>
                    <a:cubicBezTo>
                      <a:pt x="30411" y="1380387"/>
                      <a:pt x="12538" y="1371459"/>
                      <a:pt x="44970" y="1274164"/>
                    </a:cubicBezTo>
                    <a:cubicBezTo>
                      <a:pt x="49439" y="1260756"/>
                      <a:pt x="64957" y="1254177"/>
                      <a:pt x="74951" y="1244184"/>
                    </a:cubicBezTo>
                    <a:cubicBezTo>
                      <a:pt x="83509" y="1201393"/>
                      <a:pt x="92230" y="1151611"/>
                      <a:pt x="104931" y="1109272"/>
                    </a:cubicBezTo>
                    <a:cubicBezTo>
                      <a:pt x="114012" y="1079003"/>
                      <a:pt x="124918" y="1049311"/>
                      <a:pt x="134911" y="1019331"/>
                    </a:cubicBezTo>
                    <a:cubicBezTo>
                      <a:pt x="154370" y="960953"/>
                      <a:pt x="138728" y="985534"/>
                      <a:pt x="179882" y="944380"/>
                    </a:cubicBezTo>
                    <a:cubicBezTo>
                      <a:pt x="171481" y="885572"/>
                      <a:pt x="186441" y="840387"/>
                      <a:pt x="134911" y="809469"/>
                    </a:cubicBezTo>
                    <a:cubicBezTo>
                      <a:pt x="121362" y="801340"/>
                      <a:pt x="104931" y="799476"/>
                      <a:pt x="89941" y="794479"/>
                    </a:cubicBezTo>
                    <a:cubicBezTo>
                      <a:pt x="79947" y="784485"/>
                      <a:pt x="70996" y="773327"/>
                      <a:pt x="59960" y="764498"/>
                    </a:cubicBezTo>
                    <a:cubicBezTo>
                      <a:pt x="45892" y="753244"/>
                      <a:pt x="26244" y="748586"/>
                      <a:pt x="14990" y="734518"/>
                    </a:cubicBezTo>
                    <a:cubicBezTo>
                      <a:pt x="5119" y="722180"/>
                      <a:pt x="4997" y="704538"/>
                      <a:pt x="0" y="689548"/>
                    </a:cubicBezTo>
                    <a:cubicBezTo>
                      <a:pt x="4803" y="670337"/>
                      <a:pt x="19228" y="606121"/>
                      <a:pt x="29980" y="584616"/>
                    </a:cubicBezTo>
                    <a:cubicBezTo>
                      <a:pt x="88101" y="468372"/>
                      <a:pt x="37268" y="607719"/>
                      <a:pt x="74951" y="494675"/>
                    </a:cubicBezTo>
                    <a:cubicBezTo>
                      <a:pt x="79948" y="464695"/>
                      <a:pt x="89941" y="435128"/>
                      <a:pt x="89941" y="404734"/>
                    </a:cubicBezTo>
                    <a:cubicBezTo>
                      <a:pt x="89941" y="304321"/>
                      <a:pt x="83416" y="295216"/>
                      <a:pt x="59960" y="224852"/>
                    </a:cubicBezTo>
                    <a:cubicBezTo>
                      <a:pt x="64957" y="209862"/>
                      <a:pt x="70610" y="195075"/>
                      <a:pt x="74951" y="179882"/>
                    </a:cubicBezTo>
                    <a:cubicBezTo>
                      <a:pt x="80611" y="160073"/>
                      <a:pt x="78513" y="137063"/>
                      <a:pt x="89941" y="119921"/>
                    </a:cubicBezTo>
                    <a:cubicBezTo>
                      <a:pt x="106546" y="95013"/>
                      <a:pt x="154229" y="83502"/>
                      <a:pt x="179882" y="74951"/>
                    </a:cubicBezTo>
                    <a:lnTo>
                      <a:pt x="239842" y="1499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30" tIns="54416" rIns="108830" bIns="54416" rtlCol="0" anchor="ctr"/>
              <a:lstStyle/>
              <a:p>
                <a:pPr algn="ctr" defTabSz="108839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919172" y="2025722"/>
                <a:ext cx="2399954" cy="2679829"/>
              </a:xfrm>
              <a:prstGeom prst="rect">
                <a:avLst/>
              </a:prstGeom>
              <a:noFill/>
            </p:spPr>
            <p:txBody>
              <a:bodyPr wrap="square" lIns="108830" tIns="54416" rIns="108830" bIns="54416" rtlCol="0">
                <a:spAutoFit/>
              </a:bodyPr>
              <a:lstStyle/>
              <a:p>
                <a:pPr defTabSz="1088390"/>
                <a:r>
                  <a:rPr lang="zh-CN" altLang="en-US" sz="16700" b="1" dirty="0" smtClean="0">
                    <a:solidFill>
                      <a:srgbClr val="FF0000"/>
                    </a:solidFill>
                    <a:cs typeface="+mn-ea"/>
                    <a:sym typeface="+mn-lt"/>
                  </a:rPr>
                  <a:t>智</a:t>
                </a:r>
                <a:endParaRPr lang="zh-CN" altLang="en-US" sz="16700" b="1" dirty="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" name="任意多边形 6"/>
            <p:cNvSpPr/>
            <p:nvPr/>
          </p:nvSpPr>
          <p:spPr>
            <a:xfrm rot="3941261">
              <a:off x="7069062" y="3367780"/>
              <a:ext cx="576198" cy="846851"/>
            </a:xfrm>
            <a:custGeom>
              <a:avLst/>
              <a:gdLst>
                <a:gd name="connsiteX0" fmla="*/ 172195 w 311178"/>
                <a:gd name="connsiteY0" fmla="*/ 5145 h 259978"/>
                <a:gd name="connsiteX1" fmla="*/ 37284 w 311178"/>
                <a:gd name="connsiteY1" fmla="*/ 20135 h 259978"/>
                <a:gd name="connsiteX2" fmla="*/ 97245 w 311178"/>
                <a:gd name="connsiteY2" fmla="*/ 215007 h 259978"/>
                <a:gd name="connsiteX3" fmla="*/ 127225 w 311178"/>
                <a:gd name="connsiteY3" fmla="*/ 244988 h 259978"/>
                <a:gd name="connsiteX4" fmla="*/ 202176 w 311178"/>
                <a:gd name="connsiteY4" fmla="*/ 259978 h 259978"/>
                <a:gd name="connsiteX5" fmla="*/ 277127 w 311178"/>
                <a:gd name="connsiteY5" fmla="*/ 244988 h 259978"/>
                <a:gd name="connsiteX6" fmla="*/ 292117 w 311178"/>
                <a:gd name="connsiteY6" fmla="*/ 80096 h 259978"/>
                <a:gd name="connsiteX7" fmla="*/ 202176 w 311178"/>
                <a:gd name="connsiteY7" fmla="*/ 50115 h 259978"/>
                <a:gd name="connsiteX8" fmla="*/ 97245 w 311178"/>
                <a:gd name="connsiteY8" fmla="*/ 20135 h 259978"/>
                <a:gd name="connsiteX9" fmla="*/ 67264 w 311178"/>
                <a:gd name="connsiteY9" fmla="*/ 20135 h 259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178" h="259978">
                  <a:moveTo>
                    <a:pt x="172195" y="5145"/>
                  </a:moveTo>
                  <a:cubicBezTo>
                    <a:pt x="127225" y="10142"/>
                    <a:pt x="62383" y="-17513"/>
                    <a:pt x="37284" y="20135"/>
                  </a:cubicBezTo>
                  <a:cubicBezTo>
                    <a:pt x="-52571" y="154918"/>
                    <a:pt x="41110" y="170099"/>
                    <a:pt x="97245" y="215007"/>
                  </a:cubicBezTo>
                  <a:cubicBezTo>
                    <a:pt x="108281" y="223836"/>
                    <a:pt x="114235" y="239421"/>
                    <a:pt x="127225" y="244988"/>
                  </a:cubicBezTo>
                  <a:cubicBezTo>
                    <a:pt x="150643" y="255025"/>
                    <a:pt x="177192" y="254981"/>
                    <a:pt x="202176" y="259978"/>
                  </a:cubicBezTo>
                  <a:cubicBezTo>
                    <a:pt x="227160" y="254981"/>
                    <a:pt x="255006" y="257629"/>
                    <a:pt x="277127" y="244988"/>
                  </a:cubicBezTo>
                  <a:cubicBezTo>
                    <a:pt x="328437" y="215668"/>
                    <a:pt x="311613" y="107947"/>
                    <a:pt x="292117" y="80096"/>
                  </a:cubicBezTo>
                  <a:cubicBezTo>
                    <a:pt x="273994" y="54207"/>
                    <a:pt x="232156" y="60109"/>
                    <a:pt x="202176" y="50115"/>
                  </a:cubicBezTo>
                  <a:cubicBezTo>
                    <a:pt x="166537" y="38235"/>
                    <a:pt x="134885" y="26408"/>
                    <a:pt x="97245" y="20135"/>
                  </a:cubicBezTo>
                  <a:cubicBezTo>
                    <a:pt x="87387" y="18492"/>
                    <a:pt x="77258" y="20135"/>
                    <a:pt x="67264" y="20135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30" tIns="54416" rIns="108830" bIns="54416" rtlCol="0" anchor="ctr"/>
            <a:lstStyle/>
            <a:p>
              <a:pPr algn="ctr" defTabSz="108839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62296" y="1623080"/>
            <a:ext cx="1350024" cy="1374567"/>
            <a:chOff x="1562296" y="1623080"/>
            <a:chExt cx="1350024" cy="1374567"/>
          </a:xfrm>
        </p:grpSpPr>
        <p:sp>
          <p:nvSpPr>
            <p:cNvPr id="185" name="任意多边形 184"/>
            <p:cNvSpPr/>
            <p:nvPr/>
          </p:nvSpPr>
          <p:spPr>
            <a:xfrm>
              <a:off x="1562296" y="1623080"/>
              <a:ext cx="1220298" cy="1374567"/>
            </a:xfrm>
            <a:custGeom>
              <a:avLst/>
              <a:gdLst>
                <a:gd name="connsiteX0" fmla="*/ 538237 w 1538094"/>
                <a:gd name="connsiteY0" fmla="*/ 227 h 1111942"/>
                <a:gd name="connsiteX1" fmla="*/ 465665 w 1538094"/>
                <a:gd name="connsiteY1" fmla="*/ 14741 h 1111942"/>
                <a:gd name="connsiteX2" fmla="*/ 422123 w 1538094"/>
                <a:gd name="connsiteY2" fmla="*/ 29255 h 1111942"/>
                <a:gd name="connsiteX3" fmla="*/ 320523 w 1538094"/>
                <a:gd name="connsiteY3" fmla="*/ 43769 h 1111942"/>
                <a:gd name="connsiteX4" fmla="*/ 276980 w 1538094"/>
                <a:gd name="connsiteY4" fmla="*/ 58284 h 1111942"/>
                <a:gd name="connsiteX5" fmla="*/ 233437 w 1538094"/>
                <a:gd name="connsiteY5" fmla="*/ 101827 h 1111942"/>
                <a:gd name="connsiteX6" fmla="*/ 175380 w 1538094"/>
                <a:gd name="connsiteY6" fmla="*/ 188912 h 1111942"/>
                <a:gd name="connsiteX7" fmla="*/ 131837 w 1538094"/>
                <a:gd name="connsiteY7" fmla="*/ 217941 h 1111942"/>
                <a:gd name="connsiteX8" fmla="*/ 102808 w 1538094"/>
                <a:gd name="connsiteY8" fmla="*/ 261484 h 1111942"/>
                <a:gd name="connsiteX9" fmla="*/ 30237 w 1538094"/>
                <a:gd name="connsiteY9" fmla="*/ 348569 h 1111942"/>
                <a:gd name="connsiteX10" fmla="*/ 15723 w 1538094"/>
                <a:gd name="connsiteY10" fmla="*/ 551769 h 1111942"/>
                <a:gd name="connsiteX11" fmla="*/ 30237 w 1538094"/>
                <a:gd name="connsiteY11" fmla="*/ 609827 h 1111942"/>
                <a:gd name="connsiteX12" fmla="*/ 88294 w 1538094"/>
                <a:gd name="connsiteY12" fmla="*/ 696912 h 1111942"/>
                <a:gd name="connsiteX13" fmla="*/ 102808 w 1538094"/>
                <a:gd name="connsiteY13" fmla="*/ 740455 h 1111942"/>
                <a:gd name="connsiteX14" fmla="*/ 160865 w 1538094"/>
                <a:gd name="connsiteY14" fmla="*/ 827541 h 1111942"/>
                <a:gd name="connsiteX15" fmla="*/ 204408 w 1538094"/>
                <a:gd name="connsiteY15" fmla="*/ 914627 h 1111942"/>
                <a:gd name="connsiteX16" fmla="*/ 247951 w 1538094"/>
                <a:gd name="connsiteY16" fmla="*/ 943655 h 1111942"/>
                <a:gd name="connsiteX17" fmla="*/ 291494 w 1538094"/>
                <a:gd name="connsiteY17" fmla="*/ 958169 h 1111942"/>
                <a:gd name="connsiteX18" fmla="*/ 378580 w 1538094"/>
                <a:gd name="connsiteY18" fmla="*/ 1030741 h 1111942"/>
                <a:gd name="connsiteX19" fmla="*/ 465665 w 1538094"/>
                <a:gd name="connsiteY19" fmla="*/ 1059769 h 1111942"/>
                <a:gd name="connsiteX20" fmla="*/ 509208 w 1538094"/>
                <a:gd name="connsiteY20" fmla="*/ 1088798 h 1111942"/>
                <a:gd name="connsiteX21" fmla="*/ 886580 w 1538094"/>
                <a:gd name="connsiteY21" fmla="*/ 1088798 h 1111942"/>
                <a:gd name="connsiteX22" fmla="*/ 988180 w 1538094"/>
                <a:gd name="connsiteY22" fmla="*/ 1059769 h 1111942"/>
                <a:gd name="connsiteX23" fmla="*/ 1162351 w 1538094"/>
                <a:gd name="connsiteY23" fmla="*/ 1030741 h 1111942"/>
                <a:gd name="connsiteX24" fmla="*/ 1205894 w 1538094"/>
                <a:gd name="connsiteY24" fmla="*/ 1001712 h 1111942"/>
                <a:gd name="connsiteX25" fmla="*/ 1249437 w 1538094"/>
                <a:gd name="connsiteY25" fmla="*/ 987198 h 1111942"/>
                <a:gd name="connsiteX26" fmla="*/ 1292980 w 1538094"/>
                <a:gd name="connsiteY26" fmla="*/ 943655 h 1111942"/>
                <a:gd name="connsiteX27" fmla="*/ 1336523 w 1538094"/>
                <a:gd name="connsiteY27" fmla="*/ 914627 h 1111942"/>
                <a:gd name="connsiteX28" fmla="*/ 1365551 w 1538094"/>
                <a:gd name="connsiteY28" fmla="*/ 871084 h 1111942"/>
                <a:gd name="connsiteX29" fmla="*/ 1409094 w 1538094"/>
                <a:gd name="connsiteY29" fmla="*/ 842055 h 1111942"/>
                <a:gd name="connsiteX30" fmla="*/ 1510694 w 1538094"/>
                <a:gd name="connsiteY30" fmla="*/ 725941 h 1111942"/>
                <a:gd name="connsiteX31" fmla="*/ 1510694 w 1538094"/>
                <a:gd name="connsiteY31" fmla="*/ 363084 h 1111942"/>
                <a:gd name="connsiteX32" fmla="*/ 1496180 w 1538094"/>
                <a:gd name="connsiteY32" fmla="*/ 319541 h 1111942"/>
                <a:gd name="connsiteX33" fmla="*/ 1467151 w 1538094"/>
                <a:gd name="connsiteY33" fmla="*/ 188912 h 1111942"/>
                <a:gd name="connsiteX34" fmla="*/ 1336523 w 1538094"/>
                <a:gd name="connsiteY34" fmla="*/ 130855 h 1111942"/>
                <a:gd name="connsiteX35" fmla="*/ 1278465 w 1538094"/>
                <a:gd name="connsiteY35" fmla="*/ 116341 h 1111942"/>
                <a:gd name="connsiteX36" fmla="*/ 1234923 w 1538094"/>
                <a:gd name="connsiteY36" fmla="*/ 101827 h 1111942"/>
                <a:gd name="connsiteX37" fmla="*/ 944637 w 1538094"/>
                <a:gd name="connsiteY37" fmla="*/ 87312 h 1111942"/>
                <a:gd name="connsiteX38" fmla="*/ 814008 w 1538094"/>
                <a:gd name="connsiteY38" fmla="*/ 43769 h 1111942"/>
                <a:gd name="connsiteX39" fmla="*/ 770465 w 1538094"/>
                <a:gd name="connsiteY39" fmla="*/ 29255 h 1111942"/>
                <a:gd name="connsiteX40" fmla="*/ 668865 w 1538094"/>
                <a:gd name="connsiteY40" fmla="*/ 227 h 1111942"/>
                <a:gd name="connsiteX41" fmla="*/ 538237 w 1538094"/>
                <a:gd name="connsiteY41" fmla="*/ 227 h 111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38094" h="1111942">
                  <a:moveTo>
                    <a:pt x="538237" y="227"/>
                  </a:moveTo>
                  <a:cubicBezTo>
                    <a:pt x="504370" y="2646"/>
                    <a:pt x="489598" y="8758"/>
                    <a:pt x="465665" y="14741"/>
                  </a:cubicBezTo>
                  <a:cubicBezTo>
                    <a:pt x="450823" y="18452"/>
                    <a:pt x="437125" y="26255"/>
                    <a:pt x="422123" y="29255"/>
                  </a:cubicBezTo>
                  <a:cubicBezTo>
                    <a:pt x="388577" y="35964"/>
                    <a:pt x="354390" y="38931"/>
                    <a:pt x="320523" y="43769"/>
                  </a:cubicBezTo>
                  <a:cubicBezTo>
                    <a:pt x="306009" y="48607"/>
                    <a:pt x="289710" y="49797"/>
                    <a:pt x="276980" y="58284"/>
                  </a:cubicBezTo>
                  <a:cubicBezTo>
                    <a:pt x="259901" y="69670"/>
                    <a:pt x="246039" y="85624"/>
                    <a:pt x="233437" y="101827"/>
                  </a:cubicBezTo>
                  <a:cubicBezTo>
                    <a:pt x="212018" y="129366"/>
                    <a:pt x="204408" y="169560"/>
                    <a:pt x="175380" y="188912"/>
                  </a:cubicBezTo>
                  <a:lnTo>
                    <a:pt x="131837" y="217941"/>
                  </a:lnTo>
                  <a:cubicBezTo>
                    <a:pt x="122161" y="232455"/>
                    <a:pt x="113975" y="248083"/>
                    <a:pt x="102808" y="261484"/>
                  </a:cubicBezTo>
                  <a:cubicBezTo>
                    <a:pt x="9680" y="373236"/>
                    <a:pt x="102307" y="240465"/>
                    <a:pt x="30237" y="348569"/>
                  </a:cubicBezTo>
                  <a:cubicBezTo>
                    <a:pt x="-7935" y="463085"/>
                    <a:pt x="-6656" y="417497"/>
                    <a:pt x="15723" y="551769"/>
                  </a:cubicBezTo>
                  <a:cubicBezTo>
                    <a:pt x="19003" y="571446"/>
                    <a:pt x="21316" y="591985"/>
                    <a:pt x="30237" y="609827"/>
                  </a:cubicBezTo>
                  <a:cubicBezTo>
                    <a:pt x="45839" y="641032"/>
                    <a:pt x="88294" y="696912"/>
                    <a:pt x="88294" y="696912"/>
                  </a:cubicBezTo>
                  <a:cubicBezTo>
                    <a:pt x="93132" y="711426"/>
                    <a:pt x="95378" y="727081"/>
                    <a:pt x="102808" y="740455"/>
                  </a:cubicBezTo>
                  <a:cubicBezTo>
                    <a:pt x="119751" y="770953"/>
                    <a:pt x="149832" y="794443"/>
                    <a:pt x="160865" y="827541"/>
                  </a:cubicBezTo>
                  <a:cubicBezTo>
                    <a:pt x="172670" y="862953"/>
                    <a:pt x="176273" y="886492"/>
                    <a:pt x="204408" y="914627"/>
                  </a:cubicBezTo>
                  <a:cubicBezTo>
                    <a:pt x="216743" y="926962"/>
                    <a:pt x="232349" y="935854"/>
                    <a:pt x="247951" y="943655"/>
                  </a:cubicBezTo>
                  <a:cubicBezTo>
                    <a:pt x="261635" y="950497"/>
                    <a:pt x="276980" y="953331"/>
                    <a:pt x="291494" y="958169"/>
                  </a:cubicBezTo>
                  <a:cubicBezTo>
                    <a:pt x="318838" y="985513"/>
                    <a:pt x="342208" y="1014575"/>
                    <a:pt x="378580" y="1030741"/>
                  </a:cubicBezTo>
                  <a:cubicBezTo>
                    <a:pt x="406541" y="1043168"/>
                    <a:pt x="465665" y="1059769"/>
                    <a:pt x="465665" y="1059769"/>
                  </a:cubicBezTo>
                  <a:cubicBezTo>
                    <a:pt x="480179" y="1069445"/>
                    <a:pt x="493606" y="1080997"/>
                    <a:pt x="509208" y="1088798"/>
                  </a:cubicBezTo>
                  <a:cubicBezTo>
                    <a:pt x="612657" y="1140523"/>
                    <a:pt x="870601" y="1089493"/>
                    <a:pt x="886580" y="1088798"/>
                  </a:cubicBezTo>
                  <a:cubicBezTo>
                    <a:pt x="921087" y="1077296"/>
                    <a:pt x="951737" y="1065843"/>
                    <a:pt x="988180" y="1059769"/>
                  </a:cubicBezTo>
                  <a:cubicBezTo>
                    <a:pt x="1192056" y="1025789"/>
                    <a:pt x="1031693" y="1063405"/>
                    <a:pt x="1162351" y="1030741"/>
                  </a:cubicBezTo>
                  <a:cubicBezTo>
                    <a:pt x="1176865" y="1021065"/>
                    <a:pt x="1190292" y="1009513"/>
                    <a:pt x="1205894" y="1001712"/>
                  </a:cubicBezTo>
                  <a:cubicBezTo>
                    <a:pt x="1219578" y="994870"/>
                    <a:pt x="1236707" y="995685"/>
                    <a:pt x="1249437" y="987198"/>
                  </a:cubicBezTo>
                  <a:cubicBezTo>
                    <a:pt x="1266516" y="975812"/>
                    <a:pt x="1277211" y="956796"/>
                    <a:pt x="1292980" y="943655"/>
                  </a:cubicBezTo>
                  <a:cubicBezTo>
                    <a:pt x="1306381" y="932488"/>
                    <a:pt x="1322009" y="924303"/>
                    <a:pt x="1336523" y="914627"/>
                  </a:cubicBezTo>
                  <a:cubicBezTo>
                    <a:pt x="1346199" y="900113"/>
                    <a:pt x="1353216" y="883419"/>
                    <a:pt x="1365551" y="871084"/>
                  </a:cubicBezTo>
                  <a:cubicBezTo>
                    <a:pt x="1377886" y="858749"/>
                    <a:pt x="1397607" y="855183"/>
                    <a:pt x="1409094" y="842055"/>
                  </a:cubicBezTo>
                  <a:cubicBezTo>
                    <a:pt x="1527625" y="706590"/>
                    <a:pt x="1412723" y="791253"/>
                    <a:pt x="1510694" y="725941"/>
                  </a:cubicBezTo>
                  <a:cubicBezTo>
                    <a:pt x="1557562" y="585333"/>
                    <a:pt x="1535224" y="669717"/>
                    <a:pt x="1510694" y="363084"/>
                  </a:cubicBezTo>
                  <a:cubicBezTo>
                    <a:pt x="1509474" y="347833"/>
                    <a:pt x="1499499" y="334476"/>
                    <a:pt x="1496180" y="319541"/>
                  </a:cubicBezTo>
                  <a:cubicBezTo>
                    <a:pt x="1495964" y="318568"/>
                    <a:pt x="1482230" y="207761"/>
                    <a:pt x="1467151" y="188912"/>
                  </a:cubicBezTo>
                  <a:cubicBezTo>
                    <a:pt x="1443325" y="159129"/>
                    <a:pt x="1360912" y="136952"/>
                    <a:pt x="1336523" y="130855"/>
                  </a:cubicBezTo>
                  <a:cubicBezTo>
                    <a:pt x="1317170" y="126017"/>
                    <a:pt x="1297646" y="121821"/>
                    <a:pt x="1278465" y="116341"/>
                  </a:cubicBezTo>
                  <a:cubicBezTo>
                    <a:pt x="1263755" y="112138"/>
                    <a:pt x="1250165" y="103152"/>
                    <a:pt x="1234923" y="101827"/>
                  </a:cubicBezTo>
                  <a:cubicBezTo>
                    <a:pt x="1138404" y="93434"/>
                    <a:pt x="1041399" y="92150"/>
                    <a:pt x="944637" y="87312"/>
                  </a:cubicBezTo>
                  <a:lnTo>
                    <a:pt x="814008" y="43769"/>
                  </a:lnTo>
                  <a:cubicBezTo>
                    <a:pt x="799494" y="38931"/>
                    <a:pt x="785308" y="32966"/>
                    <a:pt x="770465" y="29255"/>
                  </a:cubicBezTo>
                  <a:cubicBezTo>
                    <a:pt x="697565" y="11030"/>
                    <a:pt x="731332" y="21049"/>
                    <a:pt x="668865" y="227"/>
                  </a:cubicBezTo>
                  <a:cubicBezTo>
                    <a:pt x="528620" y="15810"/>
                    <a:pt x="572104" y="-2192"/>
                    <a:pt x="538237" y="22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30" tIns="54416" rIns="108830" bIns="54416" rtlCol="0" anchor="ctr"/>
            <a:lstStyle/>
            <a:p>
              <a:pPr algn="ctr" defTabSz="108839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679293" y="1917279"/>
              <a:ext cx="1233027" cy="1002447"/>
            </a:xfrm>
            <a:prstGeom prst="rect">
              <a:avLst/>
            </a:prstGeom>
            <a:noFill/>
          </p:spPr>
          <p:txBody>
            <a:bodyPr wrap="square" lIns="108830" tIns="54416" rIns="108830" bIns="54416" rtlCol="0">
              <a:spAutoFit/>
            </a:bodyPr>
            <a:lstStyle/>
            <a:p>
              <a:pPr defTabSz="1088390"/>
              <a:r>
                <a:rPr lang="zh-CN" altLang="en-US" sz="2900" dirty="0">
                  <a:solidFill>
                    <a:srgbClr val="FF0000"/>
                  </a:solidFill>
                  <a:cs typeface="+mn-ea"/>
                  <a:sym typeface="+mn-lt"/>
                </a:rPr>
                <a:t>儒家思想 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890053"/>
            <a:ext cx="5432030" cy="3938222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8" name="组合 7"/>
          <p:cNvGrpSpPr/>
          <p:nvPr/>
        </p:nvGrpSpPr>
        <p:grpSpPr>
          <a:xfrm>
            <a:off x="5135324" y="1659405"/>
            <a:ext cx="1664274" cy="3554434"/>
            <a:chOff x="5382018" y="1675560"/>
            <a:chExt cx="1664274" cy="3554434"/>
          </a:xfrm>
        </p:grpSpPr>
        <p:sp>
          <p:nvSpPr>
            <p:cNvPr id="94" name="TextBox 93"/>
            <p:cNvSpPr txBox="1"/>
            <p:nvPr/>
          </p:nvSpPr>
          <p:spPr>
            <a:xfrm>
              <a:off x="5810844" y="1675560"/>
              <a:ext cx="1235448" cy="3554434"/>
            </a:xfrm>
            <a:prstGeom prst="rect">
              <a:avLst/>
            </a:prstGeom>
            <a:noFill/>
          </p:spPr>
          <p:txBody>
            <a:bodyPr vert="eaVert" wrap="square" lIns="108830" tIns="54416" rIns="108830" bIns="54416" rtlCol="0">
              <a:spAutoFit/>
            </a:bodyPr>
            <a:lstStyle/>
            <a:p>
              <a:pPr defTabSz="1088390"/>
              <a:r>
                <a:rPr lang="zh-CN" altLang="en-US" sz="3300" dirty="0">
                  <a:solidFill>
                    <a:prstClr val="black"/>
                  </a:solidFill>
                  <a:cs typeface="+mn-ea"/>
                  <a:sym typeface="+mn-lt"/>
                </a:rPr>
                <a:t>知之为知之，不知为不知，是知</a:t>
              </a:r>
              <a:r>
                <a:rPr lang="zh-CN" altLang="en-US" sz="3300" dirty="0" smtClean="0">
                  <a:solidFill>
                    <a:prstClr val="black"/>
                  </a:solidFill>
                  <a:cs typeface="+mn-ea"/>
                  <a:sym typeface="+mn-lt"/>
                </a:rPr>
                <a:t>也。 </a:t>
              </a:r>
              <a:endParaRPr lang="zh-CN" altLang="en-US" sz="33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5382018" y="1695400"/>
              <a:ext cx="1125344" cy="3246562"/>
              <a:chOff x="5622144" y="1269055"/>
              <a:chExt cx="1125344" cy="3744557"/>
            </a:xfrm>
          </p:grpSpPr>
          <p:pic>
            <p:nvPicPr>
              <p:cNvPr id="81" name="Picture 3" descr="image9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5400000">
                <a:off x="4355051" y="3103225"/>
                <a:ext cx="3744557" cy="76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3" name="Picture 10" descr="image9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5400000">
                <a:off x="4837100" y="3103225"/>
                <a:ext cx="3744557" cy="76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5" name="Picture 10" descr="image9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5400000">
                <a:off x="3787974" y="3103225"/>
                <a:ext cx="3744557" cy="76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42" y="2274834"/>
            <a:ext cx="3952460" cy="4860984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11" name="组合 10"/>
          <p:cNvGrpSpPr/>
          <p:nvPr/>
        </p:nvGrpSpPr>
        <p:grpSpPr>
          <a:xfrm>
            <a:off x="6933735" y="1623079"/>
            <a:ext cx="4057378" cy="3175185"/>
            <a:chOff x="6933735" y="1623079"/>
            <a:chExt cx="4057378" cy="3175185"/>
          </a:xfrm>
        </p:grpSpPr>
        <p:sp>
          <p:nvSpPr>
            <p:cNvPr id="3" name="椭圆 2"/>
            <p:cNvSpPr/>
            <p:nvPr/>
          </p:nvSpPr>
          <p:spPr>
            <a:xfrm>
              <a:off x="6943245" y="3466484"/>
              <a:ext cx="767987" cy="568313"/>
            </a:xfrm>
            <a:prstGeom prst="ellipse">
              <a:avLst/>
            </a:pr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30" tIns="54416" rIns="108830" bIns="54416" rtlCol="0" anchor="ctr"/>
            <a:lstStyle/>
            <a:p>
              <a:pPr algn="ctr" defTabSz="108839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7293640" y="1623079"/>
              <a:ext cx="3697473" cy="3175185"/>
            </a:xfrm>
            <a:custGeom>
              <a:avLst/>
              <a:gdLst>
                <a:gd name="connsiteX0" fmla="*/ 239843 w 3028013"/>
                <a:gd name="connsiteY0" fmla="*/ 914400 h 2908092"/>
                <a:gd name="connsiteX1" fmla="*/ 209862 w 3028013"/>
                <a:gd name="connsiteY1" fmla="*/ 1034322 h 2908092"/>
                <a:gd name="connsiteX2" fmla="*/ 164892 w 3028013"/>
                <a:gd name="connsiteY2" fmla="*/ 1079292 h 2908092"/>
                <a:gd name="connsiteX3" fmla="*/ 149902 w 3028013"/>
                <a:gd name="connsiteY3" fmla="*/ 1124263 h 2908092"/>
                <a:gd name="connsiteX4" fmla="*/ 164892 w 3028013"/>
                <a:gd name="connsiteY4" fmla="*/ 1214204 h 2908092"/>
                <a:gd name="connsiteX5" fmla="*/ 209862 w 3028013"/>
                <a:gd name="connsiteY5" fmla="*/ 1364105 h 2908092"/>
                <a:gd name="connsiteX6" fmla="*/ 239843 w 3028013"/>
                <a:gd name="connsiteY6" fmla="*/ 1394086 h 2908092"/>
                <a:gd name="connsiteX7" fmla="*/ 269823 w 3028013"/>
                <a:gd name="connsiteY7" fmla="*/ 1484027 h 2908092"/>
                <a:gd name="connsiteX8" fmla="*/ 314794 w 3028013"/>
                <a:gd name="connsiteY8" fmla="*/ 1528997 h 2908092"/>
                <a:gd name="connsiteX9" fmla="*/ 389744 w 3028013"/>
                <a:gd name="connsiteY9" fmla="*/ 1588958 h 2908092"/>
                <a:gd name="connsiteX10" fmla="*/ 374754 w 3028013"/>
                <a:gd name="connsiteY10" fmla="*/ 1663909 h 2908092"/>
                <a:gd name="connsiteX11" fmla="*/ 344774 w 3028013"/>
                <a:gd name="connsiteY11" fmla="*/ 1753850 h 2908092"/>
                <a:gd name="connsiteX12" fmla="*/ 299803 w 3028013"/>
                <a:gd name="connsiteY12" fmla="*/ 2143594 h 2908092"/>
                <a:gd name="connsiteX13" fmla="*/ 269823 w 3028013"/>
                <a:gd name="connsiteY13" fmla="*/ 2188564 h 2908092"/>
                <a:gd name="connsiteX14" fmla="*/ 254833 w 3028013"/>
                <a:gd name="connsiteY14" fmla="*/ 2233535 h 2908092"/>
                <a:gd name="connsiteX15" fmla="*/ 239843 w 3028013"/>
                <a:gd name="connsiteY15" fmla="*/ 2383437 h 2908092"/>
                <a:gd name="connsiteX16" fmla="*/ 284813 w 3028013"/>
                <a:gd name="connsiteY16" fmla="*/ 2413417 h 2908092"/>
                <a:gd name="connsiteX17" fmla="*/ 374754 w 3028013"/>
                <a:gd name="connsiteY17" fmla="*/ 2443397 h 2908092"/>
                <a:gd name="connsiteX18" fmla="*/ 449705 w 3028013"/>
                <a:gd name="connsiteY18" fmla="*/ 2488368 h 2908092"/>
                <a:gd name="connsiteX19" fmla="*/ 539646 w 3028013"/>
                <a:gd name="connsiteY19" fmla="*/ 2533338 h 2908092"/>
                <a:gd name="connsiteX20" fmla="*/ 584617 w 3028013"/>
                <a:gd name="connsiteY20" fmla="*/ 2623279 h 2908092"/>
                <a:gd name="connsiteX21" fmla="*/ 629587 w 3028013"/>
                <a:gd name="connsiteY21" fmla="*/ 2653259 h 2908092"/>
                <a:gd name="connsiteX22" fmla="*/ 689548 w 3028013"/>
                <a:gd name="connsiteY22" fmla="*/ 2713220 h 2908092"/>
                <a:gd name="connsiteX23" fmla="*/ 824459 w 3028013"/>
                <a:gd name="connsiteY23" fmla="*/ 2803161 h 2908092"/>
                <a:gd name="connsiteX24" fmla="*/ 914400 w 3028013"/>
                <a:gd name="connsiteY24" fmla="*/ 2863122 h 2908092"/>
                <a:gd name="connsiteX25" fmla="*/ 959371 w 3028013"/>
                <a:gd name="connsiteY25" fmla="*/ 2893102 h 2908092"/>
                <a:gd name="connsiteX26" fmla="*/ 1019331 w 3028013"/>
                <a:gd name="connsiteY26" fmla="*/ 2908092 h 2908092"/>
                <a:gd name="connsiteX27" fmla="*/ 1199213 w 3028013"/>
                <a:gd name="connsiteY27" fmla="*/ 2893102 h 2908092"/>
                <a:gd name="connsiteX28" fmla="*/ 1244184 w 3028013"/>
                <a:gd name="connsiteY28" fmla="*/ 2878112 h 2908092"/>
                <a:gd name="connsiteX29" fmla="*/ 1349115 w 3028013"/>
                <a:gd name="connsiteY29" fmla="*/ 2863122 h 2908092"/>
                <a:gd name="connsiteX30" fmla="*/ 1439056 w 3028013"/>
                <a:gd name="connsiteY30" fmla="*/ 2848132 h 2908092"/>
                <a:gd name="connsiteX31" fmla="*/ 1828800 w 3028013"/>
                <a:gd name="connsiteY31" fmla="*/ 2833141 h 2908092"/>
                <a:gd name="connsiteX32" fmla="*/ 2023672 w 3028013"/>
                <a:gd name="connsiteY32" fmla="*/ 2818151 h 2908092"/>
                <a:gd name="connsiteX33" fmla="*/ 2218544 w 3028013"/>
                <a:gd name="connsiteY33" fmla="*/ 2773181 h 2908092"/>
                <a:gd name="connsiteX34" fmla="*/ 2248525 w 3028013"/>
                <a:gd name="connsiteY34" fmla="*/ 2743200 h 2908092"/>
                <a:gd name="connsiteX35" fmla="*/ 2353456 w 3028013"/>
                <a:gd name="connsiteY35" fmla="*/ 2653259 h 2908092"/>
                <a:gd name="connsiteX36" fmla="*/ 2413417 w 3028013"/>
                <a:gd name="connsiteY36" fmla="*/ 2563318 h 2908092"/>
                <a:gd name="connsiteX37" fmla="*/ 2428407 w 3028013"/>
                <a:gd name="connsiteY37" fmla="*/ 2518348 h 2908092"/>
                <a:gd name="connsiteX38" fmla="*/ 2488367 w 3028013"/>
                <a:gd name="connsiteY38" fmla="*/ 2428407 h 2908092"/>
                <a:gd name="connsiteX39" fmla="*/ 2533338 w 3028013"/>
                <a:gd name="connsiteY39" fmla="*/ 2353456 h 2908092"/>
                <a:gd name="connsiteX40" fmla="*/ 2593299 w 3028013"/>
                <a:gd name="connsiteY40" fmla="*/ 2233535 h 2908092"/>
                <a:gd name="connsiteX41" fmla="*/ 2638269 w 3028013"/>
                <a:gd name="connsiteY41" fmla="*/ 2203555 h 2908092"/>
                <a:gd name="connsiteX42" fmla="*/ 2668249 w 3028013"/>
                <a:gd name="connsiteY42" fmla="*/ 2158584 h 2908092"/>
                <a:gd name="connsiteX43" fmla="*/ 2728210 w 3028013"/>
                <a:gd name="connsiteY43" fmla="*/ 2083633 h 2908092"/>
                <a:gd name="connsiteX44" fmla="*/ 2743200 w 3028013"/>
                <a:gd name="connsiteY44" fmla="*/ 2038663 h 2908092"/>
                <a:gd name="connsiteX45" fmla="*/ 2803161 w 3028013"/>
                <a:gd name="connsiteY45" fmla="*/ 1978702 h 2908092"/>
                <a:gd name="connsiteX46" fmla="*/ 2833141 w 3028013"/>
                <a:gd name="connsiteY46" fmla="*/ 1933732 h 2908092"/>
                <a:gd name="connsiteX47" fmla="*/ 2893102 w 3028013"/>
                <a:gd name="connsiteY47" fmla="*/ 1873771 h 2908092"/>
                <a:gd name="connsiteX48" fmla="*/ 2983043 w 3028013"/>
                <a:gd name="connsiteY48" fmla="*/ 1753850 h 2908092"/>
                <a:gd name="connsiteX49" fmla="*/ 3028013 w 3028013"/>
                <a:gd name="connsiteY49" fmla="*/ 1573968 h 2908092"/>
                <a:gd name="connsiteX50" fmla="*/ 3013023 w 3028013"/>
                <a:gd name="connsiteY50" fmla="*/ 1274164 h 2908092"/>
                <a:gd name="connsiteX51" fmla="*/ 2968053 w 3028013"/>
                <a:gd name="connsiteY51" fmla="*/ 1259174 h 2908092"/>
                <a:gd name="connsiteX52" fmla="*/ 2833141 w 3028013"/>
                <a:gd name="connsiteY52" fmla="*/ 1214204 h 2908092"/>
                <a:gd name="connsiteX53" fmla="*/ 2803161 w 3028013"/>
                <a:gd name="connsiteY53" fmla="*/ 1169233 h 2908092"/>
                <a:gd name="connsiteX54" fmla="*/ 2743200 w 3028013"/>
                <a:gd name="connsiteY54" fmla="*/ 1094282 h 2908092"/>
                <a:gd name="connsiteX55" fmla="*/ 2713220 w 3028013"/>
                <a:gd name="connsiteY55" fmla="*/ 1004341 h 2908092"/>
                <a:gd name="connsiteX56" fmla="*/ 2638269 w 3028013"/>
                <a:gd name="connsiteY56" fmla="*/ 779489 h 2908092"/>
                <a:gd name="connsiteX57" fmla="*/ 2578308 w 3028013"/>
                <a:gd name="connsiteY57" fmla="*/ 599607 h 2908092"/>
                <a:gd name="connsiteX58" fmla="*/ 2563318 w 3028013"/>
                <a:gd name="connsiteY58" fmla="*/ 554637 h 2908092"/>
                <a:gd name="connsiteX59" fmla="*/ 2503358 w 3028013"/>
                <a:gd name="connsiteY59" fmla="*/ 479686 h 2908092"/>
                <a:gd name="connsiteX60" fmla="*/ 2428407 w 3028013"/>
                <a:gd name="connsiteY60" fmla="*/ 404735 h 2908092"/>
                <a:gd name="connsiteX61" fmla="*/ 2398426 w 3028013"/>
                <a:gd name="connsiteY61" fmla="*/ 374755 h 2908092"/>
                <a:gd name="connsiteX62" fmla="*/ 2368446 w 3028013"/>
                <a:gd name="connsiteY62" fmla="*/ 329784 h 2908092"/>
                <a:gd name="connsiteX63" fmla="*/ 2323476 w 3028013"/>
                <a:gd name="connsiteY63" fmla="*/ 299804 h 2908092"/>
                <a:gd name="connsiteX64" fmla="*/ 2248525 w 3028013"/>
                <a:gd name="connsiteY64" fmla="*/ 224853 h 2908092"/>
                <a:gd name="connsiteX65" fmla="*/ 2218544 w 3028013"/>
                <a:gd name="connsiteY65" fmla="*/ 194873 h 2908092"/>
                <a:gd name="connsiteX66" fmla="*/ 2188564 w 3028013"/>
                <a:gd name="connsiteY66" fmla="*/ 164892 h 2908092"/>
                <a:gd name="connsiteX67" fmla="*/ 2143594 w 3028013"/>
                <a:gd name="connsiteY67" fmla="*/ 149902 h 2908092"/>
                <a:gd name="connsiteX68" fmla="*/ 2053653 w 3028013"/>
                <a:gd name="connsiteY68" fmla="*/ 104932 h 2908092"/>
                <a:gd name="connsiteX69" fmla="*/ 2023672 w 3028013"/>
                <a:gd name="connsiteY69" fmla="*/ 74951 h 2908092"/>
                <a:gd name="connsiteX70" fmla="*/ 1918741 w 3028013"/>
                <a:gd name="connsiteY70" fmla="*/ 44971 h 2908092"/>
                <a:gd name="connsiteX71" fmla="*/ 1663908 w 3028013"/>
                <a:gd name="connsiteY71" fmla="*/ 14991 h 2908092"/>
                <a:gd name="connsiteX72" fmla="*/ 1528997 w 3028013"/>
                <a:gd name="connsiteY72" fmla="*/ 0 h 2908092"/>
                <a:gd name="connsiteX73" fmla="*/ 1094282 w 3028013"/>
                <a:gd name="connsiteY73" fmla="*/ 14991 h 2908092"/>
                <a:gd name="connsiteX74" fmla="*/ 1004341 w 3028013"/>
                <a:gd name="connsiteY74" fmla="*/ 44971 h 2908092"/>
                <a:gd name="connsiteX75" fmla="*/ 914400 w 3028013"/>
                <a:gd name="connsiteY75" fmla="*/ 59961 h 2908092"/>
                <a:gd name="connsiteX76" fmla="*/ 809469 w 3028013"/>
                <a:gd name="connsiteY76" fmla="*/ 89941 h 2908092"/>
                <a:gd name="connsiteX77" fmla="*/ 764499 w 3028013"/>
                <a:gd name="connsiteY77" fmla="*/ 104932 h 2908092"/>
                <a:gd name="connsiteX78" fmla="*/ 689548 w 3028013"/>
                <a:gd name="connsiteY78" fmla="*/ 149902 h 2908092"/>
                <a:gd name="connsiteX79" fmla="*/ 659567 w 3028013"/>
                <a:gd name="connsiteY79" fmla="*/ 179882 h 2908092"/>
                <a:gd name="connsiteX80" fmla="*/ 194872 w 3028013"/>
                <a:gd name="connsiteY80" fmla="*/ 179882 h 2908092"/>
                <a:gd name="connsiteX81" fmla="*/ 149902 w 3028013"/>
                <a:gd name="connsiteY81" fmla="*/ 194873 h 2908092"/>
                <a:gd name="connsiteX82" fmla="*/ 104931 w 3028013"/>
                <a:gd name="connsiteY82" fmla="*/ 284814 h 2908092"/>
                <a:gd name="connsiteX83" fmla="*/ 29980 w 3028013"/>
                <a:gd name="connsiteY83" fmla="*/ 374755 h 2908092"/>
                <a:gd name="connsiteX84" fmla="*/ 14990 w 3028013"/>
                <a:gd name="connsiteY84" fmla="*/ 434715 h 2908092"/>
                <a:gd name="connsiteX85" fmla="*/ 0 w 3028013"/>
                <a:gd name="connsiteY85" fmla="*/ 479686 h 2908092"/>
                <a:gd name="connsiteX86" fmla="*/ 44971 w 3028013"/>
                <a:gd name="connsiteY86" fmla="*/ 734518 h 2908092"/>
                <a:gd name="connsiteX87" fmla="*/ 74951 w 3028013"/>
                <a:gd name="connsiteY87" fmla="*/ 764499 h 2908092"/>
                <a:gd name="connsiteX88" fmla="*/ 104931 w 3028013"/>
                <a:gd name="connsiteY88" fmla="*/ 854440 h 2908092"/>
                <a:gd name="connsiteX89" fmla="*/ 119921 w 3028013"/>
                <a:gd name="connsiteY89" fmla="*/ 899410 h 2908092"/>
                <a:gd name="connsiteX90" fmla="*/ 149902 w 3028013"/>
                <a:gd name="connsiteY90" fmla="*/ 1004341 h 2908092"/>
                <a:gd name="connsiteX91" fmla="*/ 179882 w 3028013"/>
                <a:gd name="connsiteY91" fmla="*/ 1034322 h 2908092"/>
                <a:gd name="connsiteX92" fmla="*/ 224853 w 3028013"/>
                <a:gd name="connsiteY92" fmla="*/ 1064302 h 290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028013" h="2908092">
                  <a:moveTo>
                    <a:pt x="239843" y="914400"/>
                  </a:moveTo>
                  <a:cubicBezTo>
                    <a:pt x="237680" y="925216"/>
                    <a:pt x="223033" y="1014565"/>
                    <a:pt x="209862" y="1034322"/>
                  </a:cubicBezTo>
                  <a:cubicBezTo>
                    <a:pt x="198103" y="1051961"/>
                    <a:pt x="179882" y="1064302"/>
                    <a:pt x="164892" y="1079292"/>
                  </a:cubicBezTo>
                  <a:cubicBezTo>
                    <a:pt x="159895" y="1094282"/>
                    <a:pt x="149902" y="1108462"/>
                    <a:pt x="149902" y="1124263"/>
                  </a:cubicBezTo>
                  <a:cubicBezTo>
                    <a:pt x="149902" y="1154657"/>
                    <a:pt x="158931" y="1184400"/>
                    <a:pt x="164892" y="1214204"/>
                  </a:cubicBezTo>
                  <a:cubicBezTo>
                    <a:pt x="169987" y="1239679"/>
                    <a:pt x="200303" y="1354546"/>
                    <a:pt x="209862" y="1364105"/>
                  </a:cubicBezTo>
                  <a:lnTo>
                    <a:pt x="239843" y="1394086"/>
                  </a:lnTo>
                  <a:cubicBezTo>
                    <a:pt x="249836" y="1424066"/>
                    <a:pt x="247477" y="1461681"/>
                    <a:pt x="269823" y="1484027"/>
                  </a:cubicBezTo>
                  <a:cubicBezTo>
                    <a:pt x="284813" y="1499017"/>
                    <a:pt x="298508" y="1515426"/>
                    <a:pt x="314794" y="1528997"/>
                  </a:cubicBezTo>
                  <a:cubicBezTo>
                    <a:pt x="428235" y="1623530"/>
                    <a:pt x="302536" y="1501747"/>
                    <a:pt x="389744" y="1588958"/>
                  </a:cubicBezTo>
                  <a:cubicBezTo>
                    <a:pt x="384747" y="1613942"/>
                    <a:pt x="381458" y="1639328"/>
                    <a:pt x="374754" y="1663909"/>
                  </a:cubicBezTo>
                  <a:cubicBezTo>
                    <a:pt x="366439" y="1694398"/>
                    <a:pt x="344774" y="1753850"/>
                    <a:pt x="344774" y="1753850"/>
                  </a:cubicBezTo>
                  <a:cubicBezTo>
                    <a:pt x="344025" y="1768832"/>
                    <a:pt x="356430" y="2058654"/>
                    <a:pt x="299803" y="2143594"/>
                  </a:cubicBezTo>
                  <a:lnTo>
                    <a:pt x="269823" y="2188564"/>
                  </a:lnTo>
                  <a:cubicBezTo>
                    <a:pt x="264826" y="2203554"/>
                    <a:pt x="261899" y="2219402"/>
                    <a:pt x="254833" y="2233535"/>
                  </a:cubicBezTo>
                  <a:cubicBezTo>
                    <a:pt x="221082" y="2301039"/>
                    <a:pt x="191264" y="2274134"/>
                    <a:pt x="239843" y="2383437"/>
                  </a:cubicBezTo>
                  <a:cubicBezTo>
                    <a:pt x="247160" y="2399900"/>
                    <a:pt x="268350" y="2406100"/>
                    <a:pt x="284813" y="2413417"/>
                  </a:cubicBezTo>
                  <a:cubicBezTo>
                    <a:pt x="313691" y="2426252"/>
                    <a:pt x="374754" y="2443397"/>
                    <a:pt x="374754" y="2443397"/>
                  </a:cubicBezTo>
                  <a:cubicBezTo>
                    <a:pt x="433313" y="2501954"/>
                    <a:pt x="371869" y="2449449"/>
                    <a:pt x="449705" y="2488368"/>
                  </a:cubicBezTo>
                  <a:cubicBezTo>
                    <a:pt x="565932" y="2546482"/>
                    <a:pt x="426620" y="2495663"/>
                    <a:pt x="539646" y="2533338"/>
                  </a:cubicBezTo>
                  <a:cubicBezTo>
                    <a:pt x="551838" y="2569916"/>
                    <a:pt x="555556" y="2594219"/>
                    <a:pt x="584617" y="2623279"/>
                  </a:cubicBezTo>
                  <a:cubicBezTo>
                    <a:pt x="597356" y="2636018"/>
                    <a:pt x="615908" y="2641535"/>
                    <a:pt x="629587" y="2653259"/>
                  </a:cubicBezTo>
                  <a:cubicBezTo>
                    <a:pt x="651048" y="2671654"/>
                    <a:pt x="666029" y="2697541"/>
                    <a:pt x="689548" y="2713220"/>
                  </a:cubicBezTo>
                  <a:lnTo>
                    <a:pt x="824459" y="2803161"/>
                  </a:lnTo>
                  <a:lnTo>
                    <a:pt x="914400" y="2863122"/>
                  </a:lnTo>
                  <a:cubicBezTo>
                    <a:pt x="929390" y="2873116"/>
                    <a:pt x="941893" y="2888732"/>
                    <a:pt x="959371" y="2893102"/>
                  </a:cubicBezTo>
                  <a:lnTo>
                    <a:pt x="1019331" y="2908092"/>
                  </a:lnTo>
                  <a:cubicBezTo>
                    <a:pt x="1079292" y="2903095"/>
                    <a:pt x="1139572" y="2901054"/>
                    <a:pt x="1199213" y="2893102"/>
                  </a:cubicBezTo>
                  <a:cubicBezTo>
                    <a:pt x="1214876" y="2891014"/>
                    <a:pt x="1228690" y="2881211"/>
                    <a:pt x="1244184" y="2878112"/>
                  </a:cubicBezTo>
                  <a:cubicBezTo>
                    <a:pt x="1278830" y="2871183"/>
                    <a:pt x="1314194" y="2868494"/>
                    <a:pt x="1349115" y="2863122"/>
                  </a:cubicBezTo>
                  <a:cubicBezTo>
                    <a:pt x="1379155" y="2858500"/>
                    <a:pt x="1408721" y="2850028"/>
                    <a:pt x="1439056" y="2848132"/>
                  </a:cubicBezTo>
                  <a:cubicBezTo>
                    <a:pt x="1568814" y="2840022"/>
                    <a:pt x="1698960" y="2839800"/>
                    <a:pt x="1828800" y="2833141"/>
                  </a:cubicBezTo>
                  <a:cubicBezTo>
                    <a:pt x="1893864" y="2829804"/>
                    <a:pt x="1958715" y="2823148"/>
                    <a:pt x="2023672" y="2818151"/>
                  </a:cubicBezTo>
                  <a:cubicBezTo>
                    <a:pt x="2189068" y="2785072"/>
                    <a:pt x="2125232" y="2804285"/>
                    <a:pt x="2218544" y="2773181"/>
                  </a:cubicBezTo>
                  <a:cubicBezTo>
                    <a:pt x="2228538" y="2763187"/>
                    <a:pt x="2237489" y="2752029"/>
                    <a:pt x="2248525" y="2743200"/>
                  </a:cubicBezTo>
                  <a:cubicBezTo>
                    <a:pt x="2296962" y="2704450"/>
                    <a:pt x="2312216" y="2715119"/>
                    <a:pt x="2353456" y="2653259"/>
                  </a:cubicBezTo>
                  <a:lnTo>
                    <a:pt x="2413417" y="2563318"/>
                  </a:lnTo>
                  <a:cubicBezTo>
                    <a:pt x="2418414" y="2548328"/>
                    <a:pt x="2420733" y="2532160"/>
                    <a:pt x="2428407" y="2518348"/>
                  </a:cubicBezTo>
                  <a:cubicBezTo>
                    <a:pt x="2445905" y="2486851"/>
                    <a:pt x="2476972" y="2462589"/>
                    <a:pt x="2488367" y="2428407"/>
                  </a:cubicBezTo>
                  <a:cubicBezTo>
                    <a:pt x="2507827" y="2370029"/>
                    <a:pt x="2492185" y="2394610"/>
                    <a:pt x="2533338" y="2353456"/>
                  </a:cubicBezTo>
                  <a:cubicBezTo>
                    <a:pt x="2557152" y="2282014"/>
                    <a:pt x="2545728" y="2271591"/>
                    <a:pt x="2593299" y="2233535"/>
                  </a:cubicBezTo>
                  <a:cubicBezTo>
                    <a:pt x="2607367" y="2222281"/>
                    <a:pt x="2623279" y="2213548"/>
                    <a:pt x="2638269" y="2203555"/>
                  </a:cubicBezTo>
                  <a:cubicBezTo>
                    <a:pt x="2648262" y="2188565"/>
                    <a:pt x="2656994" y="2172652"/>
                    <a:pt x="2668249" y="2158584"/>
                  </a:cubicBezTo>
                  <a:cubicBezTo>
                    <a:pt x="2705433" y="2112104"/>
                    <a:pt x="2697448" y="2145158"/>
                    <a:pt x="2728210" y="2083633"/>
                  </a:cubicBezTo>
                  <a:cubicBezTo>
                    <a:pt x="2735276" y="2069500"/>
                    <a:pt x="2734016" y="2051521"/>
                    <a:pt x="2743200" y="2038663"/>
                  </a:cubicBezTo>
                  <a:cubicBezTo>
                    <a:pt x="2759629" y="2015662"/>
                    <a:pt x="2787482" y="2002221"/>
                    <a:pt x="2803161" y="1978702"/>
                  </a:cubicBezTo>
                  <a:cubicBezTo>
                    <a:pt x="2813154" y="1963712"/>
                    <a:pt x="2821417" y="1947411"/>
                    <a:pt x="2833141" y="1933732"/>
                  </a:cubicBezTo>
                  <a:cubicBezTo>
                    <a:pt x="2851536" y="1912271"/>
                    <a:pt x="2877423" y="1897290"/>
                    <a:pt x="2893102" y="1873771"/>
                  </a:cubicBezTo>
                  <a:cubicBezTo>
                    <a:pt x="2960901" y="1772071"/>
                    <a:pt x="2927583" y="1809308"/>
                    <a:pt x="2983043" y="1753850"/>
                  </a:cubicBezTo>
                  <a:cubicBezTo>
                    <a:pt x="3022634" y="1635075"/>
                    <a:pt x="3007828" y="1695081"/>
                    <a:pt x="3028013" y="1573968"/>
                  </a:cubicBezTo>
                  <a:cubicBezTo>
                    <a:pt x="3023016" y="1474033"/>
                    <a:pt x="3031745" y="1372456"/>
                    <a:pt x="3013023" y="1274164"/>
                  </a:cubicBezTo>
                  <a:cubicBezTo>
                    <a:pt x="3010067" y="1258642"/>
                    <a:pt x="2981602" y="1267303"/>
                    <a:pt x="2968053" y="1259174"/>
                  </a:cubicBezTo>
                  <a:cubicBezTo>
                    <a:pt x="2864996" y="1197341"/>
                    <a:pt x="3072292" y="1248368"/>
                    <a:pt x="2833141" y="1214204"/>
                  </a:cubicBezTo>
                  <a:cubicBezTo>
                    <a:pt x="2823148" y="1199214"/>
                    <a:pt x="2814416" y="1183301"/>
                    <a:pt x="2803161" y="1169233"/>
                  </a:cubicBezTo>
                  <a:cubicBezTo>
                    <a:pt x="2772010" y="1130294"/>
                    <a:pt x="2766272" y="1146194"/>
                    <a:pt x="2743200" y="1094282"/>
                  </a:cubicBezTo>
                  <a:cubicBezTo>
                    <a:pt x="2730365" y="1065404"/>
                    <a:pt x="2723213" y="1034321"/>
                    <a:pt x="2713220" y="1004341"/>
                  </a:cubicBezTo>
                  <a:lnTo>
                    <a:pt x="2638269" y="779489"/>
                  </a:lnTo>
                  <a:lnTo>
                    <a:pt x="2578308" y="599607"/>
                  </a:lnTo>
                  <a:cubicBezTo>
                    <a:pt x="2573311" y="584617"/>
                    <a:pt x="2574491" y="565810"/>
                    <a:pt x="2563318" y="554637"/>
                  </a:cubicBezTo>
                  <a:cubicBezTo>
                    <a:pt x="2446409" y="437724"/>
                    <a:pt x="2635750" y="630991"/>
                    <a:pt x="2503358" y="479686"/>
                  </a:cubicBezTo>
                  <a:cubicBezTo>
                    <a:pt x="2480092" y="453096"/>
                    <a:pt x="2453391" y="429719"/>
                    <a:pt x="2428407" y="404735"/>
                  </a:cubicBezTo>
                  <a:cubicBezTo>
                    <a:pt x="2418413" y="394742"/>
                    <a:pt x="2406265" y="386514"/>
                    <a:pt x="2398426" y="374755"/>
                  </a:cubicBezTo>
                  <a:cubicBezTo>
                    <a:pt x="2388433" y="359765"/>
                    <a:pt x="2381185" y="342523"/>
                    <a:pt x="2368446" y="329784"/>
                  </a:cubicBezTo>
                  <a:cubicBezTo>
                    <a:pt x="2355707" y="317045"/>
                    <a:pt x="2337034" y="311667"/>
                    <a:pt x="2323476" y="299804"/>
                  </a:cubicBezTo>
                  <a:cubicBezTo>
                    <a:pt x="2296886" y="276538"/>
                    <a:pt x="2273509" y="249837"/>
                    <a:pt x="2248525" y="224853"/>
                  </a:cubicBezTo>
                  <a:lnTo>
                    <a:pt x="2218544" y="194873"/>
                  </a:lnTo>
                  <a:cubicBezTo>
                    <a:pt x="2208550" y="184879"/>
                    <a:pt x="2201972" y="169361"/>
                    <a:pt x="2188564" y="164892"/>
                  </a:cubicBezTo>
                  <a:cubicBezTo>
                    <a:pt x="2173574" y="159895"/>
                    <a:pt x="2157727" y="156968"/>
                    <a:pt x="2143594" y="149902"/>
                  </a:cubicBezTo>
                  <a:cubicBezTo>
                    <a:pt x="2027359" y="91785"/>
                    <a:pt x="2166686" y="142610"/>
                    <a:pt x="2053653" y="104932"/>
                  </a:cubicBezTo>
                  <a:cubicBezTo>
                    <a:pt x="2043659" y="94938"/>
                    <a:pt x="2035791" y="82223"/>
                    <a:pt x="2023672" y="74951"/>
                  </a:cubicBezTo>
                  <a:cubicBezTo>
                    <a:pt x="2008943" y="66113"/>
                    <a:pt x="1929118" y="47277"/>
                    <a:pt x="1918741" y="44971"/>
                  </a:cubicBezTo>
                  <a:cubicBezTo>
                    <a:pt x="1800080" y="18602"/>
                    <a:pt x="1833072" y="31102"/>
                    <a:pt x="1663908" y="14991"/>
                  </a:cubicBezTo>
                  <a:cubicBezTo>
                    <a:pt x="1618865" y="10701"/>
                    <a:pt x="1573967" y="4997"/>
                    <a:pt x="1528997" y="0"/>
                  </a:cubicBezTo>
                  <a:cubicBezTo>
                    <a:pt x="1384092" y="4997"/>
                    <a:pt x="1238743" y="2608"/>
                    <a:pt x="1094282" y="14991"/>
                  </a:cubicBezTo>
                  <a:cubicBezTo>
                    <a:pt x="1062795" y="17690"/>
                    <a:pt x="1035513" y="39776"/>
                    <a:pt x="1004341" y="44971"/>
                  </a:cubicBezTo>
                  <a:lnTo>
                    <a:pt x="914400" y="59961"/>
                  </a:lnTo>
                  <a:cubicBezTo>
                    <a:pt x="806558" y="95908"/>
                    <a:pt x="941252" y="52288"/>
                    <a:pt x="809469" y="89941"/>
                  </a:cubicBezTo>
                  <a:cubicBezTo>
                    <a:pt x="794276" y="94282"/>
                    <a:pt x="779489" y="99935"/>
                    <a:pt x="764499" y="104932"/>
                  </a:cubicBezTo>
                  <a:cubicBezTo>
                    <a:pt x="688533" y="180895"/>
                    <a:pt x="786845" y="91524"/>
                    <a:pt x="689548" y="149902"/>
                  </a:cubicBezTo>
                  <a:cubicBezTo>
                    <a:pt x="677429" y="157173"/>
                    <a:pt x="669561" y="169889"/>
                    <a:pt x="659567" y="179882"/>
                  </a:cubicBezTo>
                  <a:cubicBezTo>
                    <a:pt x="444245" y="170910"/>
                    <a:pt x="365711" y="145713"/>
                    <a:pt x="194872" y="179882"/>
                  </a:cubicBezTo>
                  <a:cubicBezTo>
                    <a:pt x="179378" y="182981"/>
                    <a:pt x="164892" y="189876"/>
                    <a:pt x="149902" y="194873"/>
                  </a:cubicBezTo>
                  <a:cubicBezTo>
                    <a:pt x="63987" y="323741"/>
                    <a:pt x="166988" y="160699"/>
                    <a:pt x="104931" y="284814"/>
                  </a:cubicBezTo>
                  <a:cubicBezTo>
                    <a:pt x="84062" y="326553"/>
                    <a:pt x="63132" y="341603"/>
                    <a:pt x="29980" y="374755"/>
                  </a:cubicBezTo>
                  <a:cubicBezTo>
                    <a:pt x="24983" y="394742"/>
                    <a:pt x="20650" y="414906"/>
                    <a:pt x="14990" y="434715"/>
                  </a:cubicBezTo>
                  <a:cubicBezTo>
                    <a:pt x="10649" y="449908"/>
                    <a:pt x="0" y="463885"/>
                    <a:pt x="0" y="479686"/>
                  </a:cubicBezTo>
                  <a:cubicBezTo>
                    <a:pt x="0" y="492527"/>
                    <a:pt x="7759" y="697304"/>
                    <a:pt x="44971" y="734518"/>
                  </a:cubicBezTo>
                  <a:lnTo>
                    <a:pt x="74951" y="764499"/>
                  </a:lnTo>
                  <a:lnTo>
                    <a:pt x="104931" y="854440"/>
                  </a:lnTo>
                  <a:cubicBezTo>
                    <a:pt x="109928" y="869430"/>
                    <a:pt x="116089" y="884081"/>
                    <a:pt x="119921" y="899410"/>
                  </a:cubicBezTo>
                  <a:cubicBezTo>
                    <a:pt x="122721" y="910608"/>
                    <a:pt x="140687" y="988982"/>
                    <a:pt x="149902" y="1004341"/>
                  </a:cubicBezTo>
                  <a:cubicBezTo>
                    <a:pt x="157173" y="1016460"/>
                    <a:pt x="168846" y="1025493"/>
                    <a:pt x="179882" y="1034322"/>
                  </a:cubicBezTo>
                  <a:cubicBezTo>
                    <a:pt x="193950" y="1045577"/>
                    <a:pt x="224853" y="1064302"/>
                    <a:pt x="224853" y="1064302"/>
                  </a:cubicBezTo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30" tIns="54416" rIns="108830" bIns="54416" rtlCol="0" anchor="ctr"/>
            <a:lstStyle/>
            <a:p>
              <a:pPr algn="ctr" defTabSz="108839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7678444" y="1773227"/>
              <a:ext cx="2928679" cy="2752278"/>
            </a:xfrm>
            <a:custGeom>
              <a:avLst/>
              <a:gdLst>
                <a:gd name="connsiteX0" fmla="*/ 89941 w 1439056"/>
                <a:gd name="connsiteY0" fmla="*/ 119921 h 1753849"/>
                <a:gd name="connsiteX1" fmla="*/ 119921 w 1439056"/>
                <a:gd name="connsiteY1" fmla="*/ 44970 h 1753849"/>
                <a:gd name="connsiteX2" fmla="*/ 164892 w 1439056"/>
                <a:gd name="connsiteY2" fmla="*/ 29980 h 1753849"/>
                <a:gd name="connsiteX3" fmla="*/ 209862 w 1439056"/>
                <a:gd name="connsiteY3" fmla="*/ 0 h 1753849"/>
                <a:gd name="connsiteX4" fmla="*/ 689547 w 1439056"/>
                <a:gd name="connsiteY4" fmla="*/ 14990 h 1753849"/>
                <a:gd name="connsiteX5" fmla="*/ 809469 w 1439056"/>
                <a:gd name="connsiteY5" fmla="*/ 44970 h 1753849"/>
                <a:gd name="connsiteX6" fmla="*/ 854439 w 1439056"/>
                <a:gd name="connsiteY6" fmla="*/ 59961 h 1753849"/>
                <a:gd name="connsiteX7" fmla="*/ 899410 w 1439056"/>
                <a:gd name="connsiteY7" fmla="*/ 89941 h 1753849"/>
                <a:gd name="connsiteX8" fmla="*/ 989351 w 1439056"/>
                <a:gd name="connsiteY8" fmla="*/ 119921 h 1753849"/>
                <a:gd name="connsiteX9" fmla="*/ 1079292 w 1439056"/>
                <a:gd name="connsiteY9" fmla="*/ 179882 h 1753849"/>
                <a:gd name="connsiteX10" fmla="*/ 1124262 w 1439056"/>
                <a:gd name="connsiteY10" fmla="*/ 209862 h 1753849"/>
                <a:gd name="connsiteX11" fmla="*/ 1229193 w 1439056"/>
                <a:gd name="connsiteY11" fmla="*/ 299803 h 1753849"/>
                <a:gd name="connsiteX12" fmla="*/ 1304144 w 1439056"/>
                <a:gd name="connsiteY12" fmla="*/ 359764 h 1753849"/>
                <a:gd name="connsiteX13" fmla="*/ 1334124 w 1439056"/>
                <a:gd name="connsiteY13" fmla="*/ 404734 h 1753849"/>
                <a:gd name="connsiteX14" fmla="*/ 1364105 w 1439056"/>
                <a:gd name="connsiteY14" fmla="*/ 434715 h 1753849"/>
                <a:gd name="connsiteX15" fmla="*/ 1394085 w 1439056"/>
                <a:gd name="connsiteY15" fmla="*/ 629587 h 1753849"/>
                <a:gd name="connsiteX16" fmla="*/ 1439056 w 1439056"/>
                <a:gd name="connsiteY16" fmla="*/ 914400 h 1753849"/>
                <a:gd name="connsiteX17" fmla="*/ 1424065 w 1439056"/>
                <a:gd name="connsiteY17" fmla="*/ 1199213 h 1753849"/>
                <a:gd name="connsiteX18" fmla="*/ 1409075 w 1439056"/>
                <a:gd name="connsiteY18" fmla="*/ 1244184 h 1753849"/>
                <a:gd name="connsiteX19" fmla="*/ 1364105 w 1439056"/>
                <a:gd name="connsiteY19" fmla="*/ 1259174 h 1753849"/>
                <a:gd name="connsiteX20" fmla="*/ 1334124 w 1439056"/>
                <a:gd name="connsiteY20" fmla="*/ 1364105 h 1753849"/>
                <a:gd name="connsiteX21" fmla="*/ 1304144 w 1439056"/>
                <a:gd name="connsiteY21" fmla="*/ 1454046 h 1753849"/>
                <a:gd name="connsiteX22" fmla="*/ 1259174 w 1439056"/>
                <a:gd name="connsiteY22" fmla="*/ 1469036 h 1753849"/>
                <a:gd name="connsiteX23" fmla="*/ 1169233 w 1439056"/>
                <a:gd name="connsiteY23" fmla="*/ 1573967 h 1753849"/>
                <a:gd name="connsiteX24" fmla="*/ 1154242 w 1439056"/>
                <a:gd name="connsiteY24" fmla="*/ 1618938 h 1753849"/>
                <a:gd name="connsiteX25" fmla="*/ 1109272 w 1439056"/>
                <a:gd name="connsiteY25" fmla="*/ 1633928 h 1753849"/>
                <a:gd name="connsiteX26" fmla="*/ 1064301 w 1439056"/>
                <a:gd name="connsiteY26" fmla="*/ 1663908 h 1753849"/>
                <a:gd name="connsiteX27" fmla="*/ 884419 w 1439056"/>
                <a:gd name="connsiteY27" fmla="*/ 1693888 h 1753849"/>
                <a:gd name="connsiteX28" fmla="*/ 854439 w 1439056"/>
                <a:gd name="connsiteY28" fmla="*/ 1723869 h 1753849"/>
                <a:gd name="connsiteX29" fmla="*/ 674557 w 1439056"/>
                <a:gd name="connsiteY29" fmla="*/ 1753849 h 1753849"/>
                <a:gd name="connsiteX30" fmla="*/ 554636 w 1439056"/>
                <a:gd name="connsiteY30" fmla="*/ 1738859 h 1753849"/>
                <a:gd name="connsiteX31" fmla="*/ 464695 w 1439056"/>
                <a:gd name="connsiteY31" fmla="*/ 1708879 h 1753849"/>
                <a:gd name="connsiteX32" fmla="*/ 389744 w 1439056"/>
                <a:gd name="connsiteY32" fmla="*/ 1663908 h 1753849"/>
                <a:gd name="connsiteX33" fmla="*/ 299803 w 1439056"/>
                <a:gd name="connsiteY33" fmla="*/ 1618938 h 1753849"/>
                <a:gd name="connsiteX34" fmla="*/ 254833 w 1439056"/>
                <a:gd name="connsiteY34" fmla="*/ 1588957 h 1753849"/>
                <a:gd name="connsiteX35" fmla="*/ 164892 w 1439056"/>
                <a:gd name="connsiteY35" fmla="*/ 1558977 h 1753849"/>
                <a:gd name="connsiteX36" fmla="*/ 59960 w 1439056"/>
                <a:gd name="connsiteY36" fmla="*/ 1469036 h 1753849"/>
                <a:gd name="connsiteX37" fmla="*/ 44970 w 1439056"/>
                <a:gd name="connsiteY37" fmla="*/ 1274164 h 1753849"/>
                <a:gd name="connsiteX38" fmla="*/ 74951 w 1439056"/>
                <a:gd name="connsiteY38" fmla="*/ 1244184 h 1753849"/>
                <a:gd name="connsiteX39" fmla="*/ 104931 w 1439056"/>
                <a:gd name="connsiteY39" fmla="*/ 1109272 h 1753849"/>
                <a:gd name="connsiteX40" fmla="*/ 134911 w 1439056"/>
                <a:gd name="connsiteY40" fmla="*/ 1019331 h 1753849"/>
                <a:gd name="connsiteX41" fmla="*/ 179882 w 1439056"/>
                <a:gd name="connsiteY41" fmla="*/ 944380 h 1753849"/>
                <a:gd name="connsiteX42" fmla="*/ 134911 w 1439056"/>
                <a:gd name="connsiteY42" fmla="*/ 809469 h 1753849"/>
                <a:gd name="connsiteX43" fmla="*/ 89941 w 1439056"/>
                <a:gd name="connsiteY43" fmla="*/ 794479 h 1753849"/>
                <a:gd name="connsiteX44" fmla="*/ 59960 w 1439056"/>
                <a:gd name="connsiteY44" fmla="*/ 764498 h 1753849"/>
                <a:gd name="connsiteX45" fmla="*/ 14990 w 1439056"/>
                <a:gd name="connsiteY45" fmla="*/ 734518 h 1753849"/>
                <a:gd name="connsiteX46" fmla="*/ 0 w 1439056"/>
                <a:gd name="connsiteY46" fmla="*/ 689548 h 1753849"/>
                <a:gd name="connsiteX47" fmla="*/ 29980 w 1439056"/>
                <a:gd name="connsiteY47" fmla="*/ 584616 h 1753849"/>
                <a:gd name="connsiteX48" fmla="*/ 74951 w 1439056"/>
                <a:gd name="connsiteY48" fmla="*/ 494675 h 1753849"/>
                <a:gd name="connsiteX49" fmla="*/ 89941 w 1439056"/>
                <a:gd name="connsiteY49" fmla="*/ 404734 h 1753849"/>
                <a:gd name="connsiteX50" fmla="*/ 59960 w 1439056"/>
                <a:gd name="connsiteY50" fmla="*/ 224852 h 1753849"/>
                <a:gd name="connsiteX51" fmla="*/ 74951 w 1439056"/>
                <a:gd name="connsiteY51" fmla="*/ 179882 h 1753849"/>
                <a:gd name="connsiteX52" fmla="*/ 89941 w 1439056"/>
                <a:gd name="connsiteY52" fmla="*/ 119921 h 1753849"/>
                <a:gd name="connsiteX53" fmla="*/ 179882 w 1439056"/>
                <a:gd name="connsiteY53" fmla="*/ 74951 h 1753849"/>
                <a:gd name="connsiteX54" fmla="*/ 239842 w 1439056"/>
                <a:gd name="connsiteY54" fmla="*/ 14990 h 175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439056" h="1753849">
                  <a:moveTo>
                    <a:pt x="89941" y="119921"/>
                  </a:moveTo>
                  <a:cubicBezTo>
                    <a:pt x="99934" y="94937"/>
                    <a:pt x="102695" y="65641"/>
                    <a:pt x="119921" y="44970"/>
                  </a:cubicBezTo>
                  <a:cubicBezTo>
                    <a:pt x="130037" y="32831"/>
                    <a:pt x="150759" y="37046"/>
                    <a:pt x="164892" y="29980"/>
                  </a:cubicBezTo>
                  <a:cubicBezTo>
                    <a:pt x="181006" y="21923"/>
                    <a:pt x="194872" y="9993"/>
                    <a:pt x="209862" y="0"/>
                  </a:cubicBezTo>
                  <a:cubicBezTo>
                    <a:pt x="369757" y="4997"/>
                    <a:pt x="530022" y="3026"/>
                    <a:pt x="689547" y="14990"/>
                  </a:cubicBezTo>
                  <a:cubicBezTo>
                    <a:pt x="730636" y="18072"/>
                    <a:pt x="770380" y="31939"/>
                    <a:pt x="809469" y="44970"/>
                  </a:cubicBezTo>
                  <a:cubicBezTo>
                    <a:pt x="824459" y="49967"/>
                    <a:pt x="840306" y="52895"/>
                    <a:pt x="854439" y="59961"/>
                  </a:cubicBezTo>
                  <a:cubicBezTo>
                    <a:pt x="870553" y="68018"/>
                    <a:pt x="882947" y="82624"/>
                    <a:pt x="899410" y="89941"/>
                  </a:cubicBezTo>
                  <a:cubicBezTo>
                    <a:pt x="928288" y="102776"/>
                    <a:pt x="989351" y="119921"/>
                    <a:pt x="989351" y="119921"/>
                  </a:cubicBezTo>
                  <a:lnTo>
                    <a:pt x="1079292" y="179882"/>
                  </a:lnTo>
                  <a:cubicBezTo>
                    <a:pt x="1094282" y="189875"/>
                    <a:pt x="1111523" y="197123"/>
                    <a:pt x="1124262" y="209862"/>
                  </a:cubicBezTo>
                  <a:cubicBezTo>
                    <a:pt x="1268602" y="354202"/>
                    <a:pt x="1115044" y="208483"/>
                    <a:pt x="1229193" y="299803"/>
                  </a:cubicBezTo>
                  <a:cubicBezTo>
                    <a:pt x="1335991" y="385242"/>
                    <a:pt x="1165734" y="267490"/>
                    <a:pt x="1304144" y="359764"/>
                  </a:cubicBezTo>
                  <a:cubicBezTo>
                    <a:pt x="1314137" y="374754"/>
                    <a:pt x="1322870" y="390666"/>
                    <a:pt x="1334124" y="404734"/>
                  </a:cubicBezTo>
                  <a:cubicBezTo>
                    <a:pt x="1342953" y="415770"/>
                    <a:pt x="1358538" y="421725"/>
                    <a:pt x="1364105" y="434715"/>
                  </a:cubicBezTo>
                  <a:cubicBezTo>
                    <a:pt x="1376318" y="463211"/>
                    <a:pt x="1392818" y="620295"/>
                    <a:pt x="1394085" y="629587"/>
                  </a:cubicBezTo>
                  <a:cubicBezTo>
                    <a:pt x="1422871" y="840688"/>
                    <a:pt x="1411935" y="778805"/>
                    <a:pt x="1439056" y="914400"/>
                  </a:cubicBezTo>
                  <a:cubicBezTo>
                    <a:pt x="1434059" y="1009338"/>
                    <a:pt x="1432672" y="1104534"/>
                    <a:pt x="1424065" y="1199213"/>
                  </a:cubicBezTo>
                  <a:cubicBezTo>
                    <a:pt x="1422634" y="1214949"/>
                    <a:pt x="1420248" y="1233011"/>
                    <a:pt x="1409075" y="1244184"/>
                  </a:cubicBezTo>
                  <a:cubicBezTo>
                    <a:pt x="1397902" y="1255357"/>
                    <a:pt x="1379095" y="1254177"/>
                    <a:pt x="1364105" y="1259174"/>
                  </a:cubicBezTo>
                  <a:cubicBezTo>
                    <a:pt x="1313732" y="1410294"/>
                    <a:pt x="1390588" y="1175893"/>
                    <a:pt x="1334124" y="1364105"/>
                  </a:cubicBezTo>
                  <a:cubicBezTo>
                    <a:pt x="1325043" y="1394374"/>
                    <a:pt x="1334124" y="1444053"/>
                    <a:pt x="1304144" y="1454046"/>
                  </a:cubicBezTo>
                  <a:lnTo>
                    <a:pt x="1259174" y="1469036"/>
                  </a:lnTo>
                  <a:cubicBezTo>
                    <a:pt x="1222292" y="1505918"/>
                    <a:pt x="1192063" y="1528307"/>
                    <a:pt x="1169233" y="1573967"/>
                  </a:cubicBezTo>
                  <a:cubicBezTo>
                    <a:pt x="1162166" y="1588100"/>
                    <a:pt x="1165415" y="1607765"/>
                    <a:pt x="1154242" y="1618938"/>
                  </a:cubicBezTo>
                  <a:cubicBezTo>
                    <a:pt x="1143069" y="1630111"/>
                    <a:pt x="1123405" y="1626862"/>
                    <a:pt x="1109272" y="1633928"/>
                  </a:cubicBezTo>
                  <a:cubicBezTo>
                    <a:pt x="1093158" y="1641985"/>
                    <a:pt x="1080415" y="1655851"/>
                    <a:pt x="1064301" y="1663908"/>
                  </a:cubicBezTo>
                  <a:cubicBezTo>
                    <a:pt x="1014074" y="1689021"/>
                    <a:pt x="927167" y="1689138"/>
                    <a:pt x="884419" y="1693888"/>
                  </a:cubicBezTo>
                  <a:cubicBezTo>
                    <a:pt x="874426" y="1703882"/>
                    <a:pt x="866558" y="1716598"/>
                    <a:pt x="854439" y="1723869"/>
                  </a:cubicBezTo>
                  <a:cubicBezTo>
                    <a:pt x="814487" y="1747840"/>
                    <a:pt x="687881" y="1752369"/>
                    <a:pt x="674557" y="1753849"/>
                  </a:cubicBezTo>
                  <a:cubicBezTo>
                    <a:pt x="634583" y="1748852"/>
                    <a:pt x="594027" y="1747300"/>
                    <a:pt x="554636" y="1738859"/>
                  </a:cubicBezTo>
                  <a:cubicBezTo>
                    <a:pt x="523735" y="1732238"/>
                    <a:pt x="464695" y="1708879"/>
                    <a:pt x="464695" y="1708879"/>
                  </a:cubicBezTo>
                  <a:cubicBezTo>
                    <a:pt x="406138" y="1650320"/>
                    <a:pt x="467581" y="1702826"/>
                    <a:pt x="389744" y="1663908"/>
                  </a:cubicBezTo>
                  <a:cubicBezTo>
                    <a:pt x="273508" y="1605791"/>
                    <a:pt x="412840" y="1656616"/>
                    <a:pt x="299803" y="1618938"/>
                  </a:cubicBezTo>
                  <a:cubicBezTo>
                    <a:pt x="284813" y="1608944"/>
                    <a:pt x="271296" y="1596274"/>
                    <a:pt x="254833" y="1588957"/>
                  </a:cubicBezTo>
                  <a:cubicBezTo>
                    <a:pt x="225955" y="1576122"/>
                    <a:pt x="164892" y="1558977"/>
                    <a:pt x="164892" y="1558977"/>
                  </a:cubicBezTo>
                  <a:cubicBezTo>
                    <a:pt x="92192" y="1486277"/>
                    <a:pt x="128450" y="1514695"/>
                    <a:pt x="59960" y="1469036"/>
                  </a:cubicBezTo>
                  <a:cubicBezTo>
                    <a:pt x="30411" y="1380387"/>
                    <a:pt x="12538" y="1371459"/>
                    <a:pt x="44970" y="1274164"/>
                  </a:cubicBezTo>
                  <a:cubicBezTo>
                    <a:pt x="49439" y="1260756"/>
                    <a:pt x="64957" y="1254177"/>
                    <a:pt x="74951" y="1244184"/>
                  </a:cubicBezTo>
                  <a:cubicBezTo>
                    <a:pt x="83509" y="1201393"/>
                    <a:pt x="92230" y="1151611"/>
                    <a:pt x="104931" y="1109272"/>
                  </a:cubicBezTo>
                  <a:cubicBezTo>
                    <a:pt x="114012" y="1079003"/>
                    <a:pt x="124918" y="1049311"/>
                    <a:pt x="134911" y="1019331"/>
                  </a:cubicBezTo>
                  <a:cubicBezTo>
                    <a:pt x="154370" y="960953"/>
                    <a:pt x="138728" y="985534"/>
                    <a:pt x="179882" y="944380"/>
                  </a:cubicBezTo>
                  <a:cubicBezTo>
                    <a:pt x="171481" y="885572"/>
                    <a:pt x="186441" y="840387"/>
                    <a:pt x="134911" y="809469"/>
                  </a:cubicBezTo>
                  <a:cubicBezTo>
                    <a:pt x="121362" y="801340"/>
                    <a:pt x="104931" y="799476"/>
                    <a:pt x="89941" y="794479"/>
                  </a:cubicBezTo>
                  <a:cubicBezTo>
                    <a:pt x="79947" y="784485"/>
                    <a:pt x="70996" y="773327"/>
                    <a:pt x="59960" y="764498"/>
                  </a:cubicBezTo>
                  <a:cubicBezTo>
                    <a:pt x="45892" y="753244"/>
                    <a:pt x="26244" y="748586"/>
                    <a:pt x="14990" y="734518"/>
                  </a:cubicBezTo>
                  <a:cubicBezTo>
                    <a:pt x="5119" y="722180"/>
                    <a:pt x="4997" y="704538"/>
                    <a:pt x="0" y="689548"/>
                  </a:cubicBezTo>
                  <a:cubicBezTo>
                    <a:pt x="4803" y="670337"/>
                    <a:pt x="19228" y="606121"/>
                    <a:pt x="29980" y="584616"/>
                  </a:cubicBezTo>
                  <a:cubicBezTo>
                    <a:pt x="88101" y="468372"/>
                    <a:pt x="37268" y="607719"/>
                    <a:pt x="74951" y="494675"/>
                  </a:cubicBezTo>
                  <a:cubicBezTo>
                    <a:pt x="79948" y="464695"/>
                    <a:pt x="89941" y="435128"/>
                    <a:pt x="89941" y="404734"/>
                  </a:cubicBezTo>
                  <a:cubicBezTo>
                    <a:pt x="89941" y="304321"/>
                    <a:pt x="83416" y="295216"/>
                    <a:pt x="59960" y="224852"/>
                  </a:cubicBezTo>
                  <a:cubicBezTo>
                    <a:pt x="64957" y="209862"/>
                    <a:pt x="70610" y="195075"/>
                    <a:pt x="74951" y="179882"/>
                  </a:cubicBezTo>
                  <a:cubicBezTo>
                    <a:pt x="80611" y="160073"/>
                    <a:pt x="78513" y="137063"/>
                    <a:pt x="89941" y="119921"/>
                  </a:cubicBezTo>
                  <a:cubicBezTo>
                    <a:pt x="106546" y="95013"/>
                    <a:pt x="154229" y="83502"/>
                    <a:pt x="179882" y="74951"/>
                  </a:cubicBezTo>
                  <a:lnTo>
                    <a:pt x="239842" y="1499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30" tIns="54416" rIns="108830" bIns="54416" rtlCol="0" anchor="ctr"/>
            <a:lstStyle/>
            <a:p>
              <a:pPr algn="ctr" defTabSz="108839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919172" y="2025722"/>
              <a:ext cx="2399954" cy="2679829"/>
            </a:xfrm>
            <a:prstGeom prst="rect">
              <a:avLst/>
            </a:prstGeom>
            <a:noFill/>
          </p:spPr>
          <p:txBody>
            <a:bodyPr wrap="square" lIns="108830" tIns="54416" rIns="108830" bIns="54416" rtlCol="0">
              <a:spAutoFit/>
            </a:bodyPr>
            <a:lstStyle/>
            <a:p>
              <a:pPr defTabSz="1088390"/>
              <a:r>
                <a:rPr lang="zh-CN" altLang="en-US" sz="16700" b="1" dirty="0">
                  <a:solidFill>
                    <a:srgbClr val="FF0000"/>
                  </a:solidFill>
                  <a:cs typeface="+mn-ea"/>
                  <a:sym typeface="+mn-lt"/>
                </a:rPr>
                <a:t>信</a:t>
              </a:r>
            </a:p>
          </p:txBody>
        </p:sp>
        <p:sp>
          <p:nvSpPr>
            <p:cNvPr id="7" name="任意多边形 6"/>
            <p:cNvSpPr/>
            <p:nvPr/>
          </p:nvSpPr>
          <p:spPr>
            <a:xfrm rot="3941261">
              <a:off x="7069062" y="3367780"/>
              <a:ext cx="576198" cy="846851"/>
            </a:xfrm>
            <a:custGeom>
              <a:avLst/>
              <a:gdLst>
                <a:gd name="connsiteX0" fmla="*/ 172195 w 311178"/>
                <a:gd name="connsiteY0" fmla="*/ 5145 h 259978"/>
                <a:gd name="connsiteX1" fmla="*/ 37284 w 311178"/>
                <a:gd name="connsiteY1" fmla="*/ 20135 h 259978"/>
                <a:gd name="connsiteX2" fmla="*/ 97245 w 311178"/>
                <a:gd name="connsiteY2" fmla="*/ 215007 h 259978"/>
                <a:gd name="connsiteX3" fmla="*/ 127225 w 311178"/>
                <a:gd name="connsiteY3" fmla="*/ 244988 h 259978"/>
                <a:gd name="connsiteX4" fmla="*/ 202176 w 311178"/>
                <a:gd name="connsiteY4" fmla="*/ 259978 h 259978"/>
                <a:gd name="connsiteX5" fmla="*/ 277127 w 311178"/>
                <a:gd name="connsiteY5" fmla="*/ 244988 h 259978"/>
                <a:gd name="connsiteX6" fmla="*/ 292117 w 311178"/>
                <a:gd name="connsiteY6" fmla="*/ 80096 h 259978"/>
                <a:gd name="connsiteX7" fmla="*/ 202176 w 311178"/>
                <a:gd name="connsiteY7" fmla="*/ 50115 h 259978"/>
                <a:gd name="connsiteX8" fmla="*/ 97245 w 311178"/>
                <a:gd name="connsiteY8" fmla="*/ 20135 h 259978"/>
                <a:gd name="connsiteX9" fmla="*/ 67264 w 311178"/>
                <a:gd name="connsiteY9" fmla="*/ 20135 h 259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178" h="259978">
                  <a:moveTo>
                    <a:pt x="172195" y="5145"/>
                  </a:moveTo>
                  <a:cubicBezTo>
                    <a:pt x="127225" y="10142"/>
                    <a:pt x="62383" y="-17513"/>
                    <a:pt x="37284" y="20135"/>
                  </a:cubicBezTo>
                  <a:cubicBezTo>
                    <a:pt x="-52571" y="154918"/>
                    <a:pt x="41110" y="170099"/>
                    <a:pt x="97245" y="215007"/>
                  </a:cubicBezTo>
                  <a:cubicBezTo>
                    <a:pt x="108281" y="223836"/>
                    <a:pt x="114235" y="239421"/>
                    <a:pt x="127225" y="244988"/>
                  </a:cubicBezTo>
                  <a:cubicBezTo>
                    <a:pt x="150643" y="255025"/>
                    <a:pt x="177192" y="254981"/>
                    <a:pt x="202176" y="259978"/>
                  </a:cubicBezTo>
                  <a:cubicBezTo>
                    <a:pt x="227160" y="254981"/>
                    <a:pt x="255006" y="257629"/>
                    <a:pt x="277127" y="244988"/>
                  </a:cubicBezTo>
                  <a:cubicBezTo>
                    <a:pt x="328437" y="215668"/>
                    <a:pt x="311613" y="107947"/>
                    <a:pt x="292117" y="80096"/>
                  </a:cubicBezTo>
                  <a:cubicBezTo>
                    <a:pt x="273994" y="54207"/>
                    <a:pt x="232156" y="60109"/>
                    <a:pt x="202176" y="50115"/>
                  </a:cubicBezTo>
                  <a:cubicBezTo>
                    <a:pt x="166537" y="38235"/>
                    <a:pt x="134885" y="26408"/>
                    <a:pt x="97245" y="20135"/>
                  </a:cubicBezTo>
                  <a:cubicBezTo>
                    <a:pt x="87387" y="18492"/>
                    <a:pt x="77258" y="20135"/>
                    <a:pt x="67264" y="20135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30" tIns="54416" rIns="108830" bIns="54416" rtlCol="0" anchor="ctr"/>
            <a:lstStyle/>
            <a:p>
              <a:pPr algn="ctr" defTabSz="108839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62296" y="1623080"/>
            <a:ext cx="1350024" cy="1374567"/>
            <a:chOff x="1562296" y="1623080"/>
            <a:chExt cx="1350024" cy="1374567"/>
          </a:xfrm>
        </p:grpSpPr>
        <p:sp>
          <p:nvSpPr>
            <p:cNvPr id="185" name="任意多边形 184"/>
            <p:cNvSpPr/>
            <p:nvPr/>
          </p:nvSpPr>
          <p:spPr>
            <a:xfrm>
              <a:off x="1562296" y="1623080"/>
              <a:ext cx="1220298" cy="1374567"/>
            </a:xfrm>
            <a:custGeom>
              <a:avLst/>
              <a:gdLst>
                <a:gd name="connsiteX0" fmla="*/ 538237 w 1538094"/>
                <a:gd name="connsiteY0" fmla="*/ 227 h 1111942"/>
                <a:gd name="connsiteX1" fmla="*/ 465665 w 1538094"/>
                <a:gd name="connsiteY1" fmla="*/ 14741 h 1111942"/>
                <a:gd name="connsiteX2" fmla="*/ 422123 w 1538094"/>
                <a:gd name="connsiteY2" fmla="*/ 29255 h 1111942"/>
                <a:gd name="connsiteX3" fmla="*/ 320523 w 1538094"/>
                <a:gd name="connsiteY3" fmla="*/ 43769 h 1111942"/>
                <a:gd name="connsiteX4" fmla="*/ 276980 w 1538094"/>
                <a:gd name="connsiteY4" fmla="*/ 58284 h 1111942"/>
                <a:gd name="connsiteX5" fmla="*/ 233437 w 1538094"/>
                <a:gd name="connsiteY5" fmla="*/ 101827 h 1111942"/>
                <a:gd name="connsiteX6" fmla="*/ 175380 w 1538094"/>
                <a:gd name="connsiteY6" fmla="*/ 188912 h 1111942"/>
                <a:gd name="connsiteX7" fmla="*/ 131837 w 1538094"/>
                <a:gd name="connsiteY7" fmla="*/ 217941 h 1111942"/>
                <a:gd name="connsiteX8" fmla="*/ 102808 w 1538094"/>
                <a:gd name="connsiteY8" fmla="*/ 261484 h 1111942"/>
                <a:gd name="connsiteX9" fmla="*/ 30237 w 1538094"/>
                <a:gd name="connsiteY9" fmla="*/ 348569 h 1111942"/>
                <a:gd name="connsiteX10" fmla="*/ 15723 w 1538094"/>
                <a:gd name="connsiteY10" fmla="*/ 551769 h 1111942"/>
                <a:gd name="connsiteX11" fmla="*/ 30237 w 1538094"/>
                <a:gd name="connsiteY11" fmla="*/ 609827 h 1111942"/>
                <a:gd name="connsiteX12" fmla="*/ 88294 w 1538094"/>
                <a:gd name="connsiteY12" fmla="*/ 696912 h 1111942"/>
                <a:gd name="connsiteX13" fmla="*/ 102808 w 1538094"/>
                <a:gd name="connsiteY13" fmla="*/ 740455 h 1111942"/>
                <a:gd name="connsiteX14" fmla="*/ 160865 w 1538094"/>
                <a:gd name="connsiteY14" fmla="*/ 827541 h 1111942"/>
                <a:gd name="connsiteX15" fmla="*/ 204408 w 1538094"/>
                <a:gd name="connsiteY15" fmla="*/ 914627 h 1111942"/>
                <a:gd name="connsiteX16" fmla="*/ 247951 w 1538094"/>
                <a:gd name="connsiteY16" fmla="*/ 943655 h 1111942"/>
                <a:gd name="connsiteX17" fmla="*/ 291494 w 1538094"/>
                <a:gd name="connsiteY17" fmla="*/ 958169 h 1111942"/>
                <a:gd name="connsiteX18" fmla="*/ 378580 w 1538094"/>
                <a:gd name="connsiteY18" fmla="*/ 1030741 h 1111942"/>
                <a:gd name="connsiteX19" fmla="*/ 465665 w 1538094"/>
                <a:gd name="connsiteY19" fmla="*/ 1059769 h 1111942"/>
                <a:gd name="connsiteX20" fmla="*/ 509208 w 1538094"/>
                <a:gd name="connsiteY20" fmla="*/ 1088798 h 1111942"/>
                <a:gd name="connsiteX21" fmla="*/ 886580 w 1538094"/>
                <a:gd name="connsiteY21" fmla="*/ 1088798 h 1111942"/>
                <a:gd name="connsiteX22" fmla="*/ 988180 w 1538094"/>
                <a:gd name="connsiteY22" fmla="*/ 1059769 h 1111942"/>
                <a:gd name="connsiteX23" fmla="*/ 1162351 w 1538094"/>
                <a:gd name="connsiteY23" fmla="*/ 1030741 h 1111942"/>
                <a:gd name="connsiteX24" fmla="*/ 1205894 w 1538094"/>
                <a:gd name="connsiteY24" fmla="*/ 1001712 h 1111942"/>
                <a:gd name="connsiteX25" fmla="*/ 1249437 w 1538094"/>
                <a:gd name="connsiteY25" fmla="*/ 987198 h 1111942"/>
                <a:gd name="connsiteX26" fmla="*/ 1292980 w 1538094"/>
                <a:gd name="connsiteY26" fmla="*/ 943655 h 1111942"/>
                <a:gd name="connsiteX27" fmla="*/ 1336523 w 1538094"/>
                <a:gd name="connsiteY27" fmla="*/ 914627 h 1111942"/>
                <a:gd name="connsiteX28" fmla="*/ 1365551 w 1538094"/>
                <a:gd name="connsiteY28" fmla="*/ 871084 h 1111942"/>
                <a:gd name="connsiteX29" fmla="*/ 1409094 w 1538094"/>
                <a:gd name="connsiteY29" fmla="*/ 842055 h 1111942"/>
                <a:gd name="connsiteX30" fmla="*/ 1510694 w 1538094"/>
                <a:gd name="connsiteY30" fmla="*/ 725941 h 1111942"/>
                <a:gd name="connsiteX31" fmla="*/ 1510694 w 1538094"/>
                <a:gd name="connsiteY31" fmla="*/ 363084 h 1111942"/>
                <a:gd name="connsiteX32" fmla="*/ 1496180 w 1538094"/>
                <a:gd name="connsiteY32" fmla="*/ 319541 h 1111942"/>
                <a:gd name="connsiteX33" fmla="*/ 1467151 w 1538094"/>
                <a:gd name="connsiteY33" fmla="*/ 188912 h 1111942"/>
                <a:gd name="connsiteX34" fmla="*/ 1336523 w 1538094"/>
                <a:gd name="connsiteY34" fmla="*/ 130855 h 1111942"/>
                <a:gd name="connsiteX35" fmla="*/ 1278465 w 1538094"/>
                <a:gd name="connsiteY35" fmla="*/ 116341 h 1111942"/>
                <a:gd name="connsiteX36" fmla="*/ 1234923 w 1538094"/>
                <a:gd name="connsiteY36" fmla="*/ 101827 h 1111942"/>
                <a:gd name="connsiteX37" fmla="*/ 944637 w 1538094"/>
                <a:gd name="connsiteY37" fmla="*/ 87312 h 1111942"/>
                <a:gd name="connsiteX38" fmla="*/ 814008 w 1538094"/>
                <a:gd name="connsiteY38" fmla="*/ 43769 h 1111942"/>
                <a:gd name="connsiteX39" fmla="*/ 770465 w 1538094"/>
                <a:gd name="connsiteY39" fmla="*/ 29255 h 1111942"/>
                <a:gd name="connsiteX40" fmla="*/ 668865 w 1538094"/>
                <a:gd name="connsiteY40" fmla="*/ 227 h 1111942"/>
                <a:gd name="connsiteX41" fmla="*/ 538237 w 1538094"/>
                <a:gd name="connsiteY41" fmla="*/ 227 h 111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38094" h="1111942">
                  <a:moveTo>
                    <a:pt x="538237" y="227"/>
                  </a:moveTo>
                  <a:cubicBezTo>
                    <a:pt x="504370" y="2646"/>
                    <a:pt x="489598" y="8758"/>
                    <a:pt x="465665" y="14741"/>
                  </a:cubicBezTo>
                  <a:cubicBezTo>
                    <a:pt x="450823" y="18452"/>
                    <a:pt x="437125" y="26255"/>
                    <a:pt x="422123" y="29255"/>
                  </a:cubicBezTo>
                  <a:cubicBezTo>
                    <a:pt x="388577" y="35964"/>
                    <a:pt x="354390" y="38931"/>
                    <a:pt x="320523" y="43769"/>
                  </a:cubicBezTo>
                  <a:cubicBezTo>
                    <a:pt x="306009" y="48607"/>
                    <a:pt x="289710" y="49797"/>
                    <a:pt x="276980" y="58284"/>
                  </a:cubicBezTo>
                  <a:cubicBezTo>
                    <a:pt x="259901" y="69670"/>
                    <a:pt x="246039" y="85624"/>
                    <a:pt x="233437" y="101827"/>
                  </a:cubicBezTo>
                  <a:cubicBezTo>
                    <a:pt x="212018" y="129366"/>
                    <a:pt x="204408" y="169560"/>
                    <a:pt x="175380" y="188912"/>
                  </a:cubicBezTo>
                  <a:lnTo>
                    <a:pt x="131837" y="217941"/>
                  </a:lnTo>
                  <a:cubicBezTo>
                    <a:pt x="122161" y="232455"/>
                    <a:pt x="113975" y="248083"/>
                    <a:pt x="102808" y="261484"/>
                  </a:cubicBezTo>
                  <a:cubicBezTo>
                    <a:pt x="9680" y="373236"/>
                    <a:pt x="102307" y="240465"/>
                    <a:pt x="30237" y="348569"/>
                  </a:cubicBezTo>
                  <a:cubicBezTo>
                    <a:pt x="-7935" y="463085"/>
                    <a:pt x="-6656" y="417497"/>
                    <a:pt x="15723" y="551769"/>
                  </a:cubicBezTo>
                  <a:cubicBezTo>
                    <a:pt x="19003" y="571446"/>
                    <a:pt x="21316" y="591985"/>
                    <a:pt x="30237" y="609827"/>
                  </a:cubicBezTo>
                  <a:cubicBezTo>
                    <a:pt x="45839" y="641032"/>
                    <a:pt x="88294" y="696912"/>
                    <a:pt x="88294" y="696912"/>
                  </a:cubicBezTo>
                  <a:cubicBezTo>
                    <a:pt x="93132" y="711426"/>
                    <a:pt x="95378" y="727081"/>
                    <a:pt x="102808" y="740455"/>
                  </a:cubicBezTo>
                  <a:cubicBezTo>
                    <a:pt x="119751" y="770953"/>
                    <a:pt x="149832" y="794443"/>
                    <a:pt x="160865" y="827541"/>
                  </a:cubicBezTo>
                  <a:cubicBezTo>
                    <a:pt x="172670" y="862953"/>
                    <a:pt x="176273" y="886492"/>
                    <a:pt x="204408" y="914627"/>
                  </a:cubicBezTo>
                  <a:cubicBezTo>
                    <a:pt x="216743" y="926962"/>
                    <a:pt x="232349" y="935854"/>
                    <a:pt x="247951" y="943655"/>
                  </a:cubicBezTo>
                  <a:cubicBezTo>
                    <a:pt x="261635" y="950497"/>
                    <a:pt x="276980" y="953331"/>
                    <a:pt x="291494" y="958169"/>
                  </a:cubicBezTo>
                  <a:cubicBezTo>
                    <a:pt x="318838" y="985513"/>
                    <a:pt x="342208" y="1014575"/>
                    <a:pt x="378580" y="1030741"/>
                  </a:cubicBezTo>
                  <a:cubicBezTo>
                    <a:pt x="406541" y="1043168"/>
                    <a:pt x="465665" y="1059769"/>
                    <a:pt x="465665" y="1059769"/>
                  </a:cubicBezTo>
                  <a:cubicBezTo>
                    <a:pt x="480179" y="1069445"/>
                    <a:pt x="493606" y="1080997"/>
                    <a:pt x="509208" y="1088798"/>
                  </a:cubicBezTo>
                  <a:cubicBezTo>
                    <a:pt x="612657" y="1140523"/>
                    <a:pt x="870601" y="1089493"/>
                    <a:pt x="886580" y="1088798"/>
                  </a:cubicBezTo>
                  <a:cubicBezTo>
                    <a:pt x="921087" y="1077296"/>
                    <a:pt x="951737" y="1065843"/>
                    <a:pt x="988180" y="1059769"/>
                  </a:cubicBezTo>
                  <a:cubicBezTo>
                    <a:pt x="1192056" y="1025789"/>
                    <a:pt x="1031693" y="1063405"/>
                    <a:pt x="1162351" y="1030741"/>
                  </a:cubicBezTo>
                  <a:cubicBezTo>
                    <a:pt x="1176865" y="1021065"/>
                    <a:pt x="1190292" y="1009513"/>
                    <a:pt x="1205894" y="1001712"/>
                  </a:cubicBezTo>
                  <a:cubicBezTo>
                    <a:pt x="1219578" y="994870"/>
                    <a:pt x="1236707" y="995685"/>
                    <a:pt x="1249437" y="987198"/>
                  </a:cubicBezTo>
                  <a:cubicBezTo>
                    <a:pt x="1266516" y="975812"/>
                    <a:pt x="1277211" y="956796"/>
                    <a:pt x="1292980" y="943655"/>
                  </a:cubicBezTo>
                  <a:cubicBezTo>
                    <a:pt x="1306381" y="932488"/>
                    <a:pt x="1322009" y="924303"/>
                    <a:pt x="1336523" y="914627"/>
                  </a:cubicBezTo>
                  <a:cubicBezTo>
                    <a:pt x="1346199" y="900113"/>
                    <a:pt x="1353216" y="883419"/>
                    <a:pt x="1365551" y="871084"/>
                  </a:cubicBezTo>
                  <a:cubicBezTo>
                    <a:pt x="1377886" y="858749"/>
                    <a:pt x="1397607" y="855183"/>
                    <a:pt x="1409094" y="842055"/>
                  </a:cubicBezTo>
                  <a:cubicBezTo>
                    <a:pt x="1527625" y="706590"/>
                    <a:pt x="1412723" y="791253"/>
                    <a:pt x="1510694" y="725941"/>
                  </a:cubicBezTo>
                  <a:cubicBezTo>
                    <a:pt x="1557562" y="585333"/>
                    <a:pt x="1535224" y="669717"/>
                    <a:pt x="1510694" y="363084"/>
                  </a:cubicBezTo>
                  <a:cubicBezTo>
                    <a:pt x="1509474" y="347833"/>
                    <a:pt x="1499499" y="334476"/>
                    <a:pt x="1496180" y="319541"/>
                  </a:cubicBezTo>
                  <a:cubicBezTo>
                    <a:pt x="1495964" y="318568"/>
                    <a:pt x="1482230" y="207761"/>
                    <a:pt x="1467151" y="188912"/>
                  </a:cubicBezTo>
                  <a:cubicBezTo>
                    <a:pt x="1443325" y="159129"/>
                    <a:pt x="1360912" y="136952"/>
                    <a:pt x="1336523" y="130855"/>
                  </a:cubicBezTo>
                  <a:cubicBezTo>
                    <a:pt x="1317170" y="126017"/>
                    <a:pt x="1297646" y="121821"/>
                    <a:pt x="1278465" y="116341"/>
                  </a:cubicBezTo>
                  <a:cubicBezTo>
                    <a:pt x="1263755" y="112138"/>
                    <a:pt x="1250165" y="103152"/>
                    <a:pt x="1234923" y="101827"/>
                  </a:cubicBezTo>
                  <a:cubicBezTo>
                    <a:pt x="1138404" y="93434"/>
                    <a:pt x="1041399" y="92150"/>
                    <a:pt x="944637" y="87312"/>
                  </a:cubicBezTo>
                  <a:lnTo>
                    <a:pt x="814008" y="43769"/>
                  </a:lnTo>
                  <a:cubicBezTo>
                    <a:pt x="799494" y="38931"/>
                    <a:pt x="785308" y="32966"/>
                    <a:pt x="770465" y="29255"/>
                  </a:cubicBezTo>
                  <a:cubicBezTo>
                    <a:pt x="697565" y="11030"/>
                    <a:pt x="731332" y="21049"/>
                    <a:pt x="668865" y="227"/>
                  </a:cubicBezTo>
                  <a:cubicBezTo>
                    <a:pt x="528620" y="15810"/>
                    <a:pt x="572104" y="-2192"/>
                    <a:pt x="538237" y="22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30" tIns="54416" rIns="108830" bIns="54416" rtlCol="0" anchor="ctr"/>
            <a:lstStyle/>
            <a:p>
              <a:pPr algn="ctr" defTabSz="108839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679293" y="1917279"/>
              <a:ext cx="1233027" cy="1002447"/>
            </a:xfrm>
            <a:prstGeom prst="rect">
              <a:avLst/>
            </a:prstGeom>
            <a:noFill/>
          </p:spPr>
          <p:txBody>
            <a:bodyPr wrap="square" lIns="108830" tIns="54416" rIns="108830" bIns="54416" rtlCol="0">
              <a:spAutoFit/>
            </a:bodyPr>
            <a:lstStyle/>
            <a:p>
              <a:pPr defTabSz="1088390"/>
              <a:r>
                <a:rPr lang="zh-CN" altLang="en-US" sz="2900" dirty="0">
                  <a:solidFill>
                    <a:srgbClr val="FF0000"/>
                  </a:solidFill>
                  <a:cs typeface="+mn-ea"/>
                  <a:sym typeface="+mn-lt"/>
                </a:rPr>
                <a:t>儒家思想 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788613" y="1535438"/>
            <a:ext cx="2251111" cy="3011953"/>
            <a:chOff x="5042530" y="1523854"/>
            <a:chExt cx="2251111" cy="3011953"/>
          </a:xfrm>
        </p:grpSpPr>
        <p:sp>
          <p:nvSpPr>
            <p:cNvPr id="94" name="TextBox 93"/>
            <p:cNvSpPr txBox="1"/>
            <p:nvPr/>
          </p:nvSpPr>
          <p:spPr>
            <a:xfrm>
              <a:off x="5042530" y="1629179"/>
              <a:ext cx="2251111" cy="2906628"/>
            </a:xfrm>
            <a:prstGeom prst="rect">
              <a:avLst/>
            </a:prstGeom>
            <a:noFill/>
          </p:spPr>
          <p:txBody>
            <a:bodyPr vert="eaVert" wrap="square" lIns="108830" tIns="54416" rIns="108830" bIns="54416" rtlCol="0">
              <a:spAutoFit/>
            </a:bodyPr>
            <a:lstStyle/>
            <a:p>
              <a:pPr defTabSz="1088390"/>
              <a:r>
                <a:rPr lang="zh-CN" altLang="en-US" sz="3300" dirty="0">
                  <a:solidFill>
                    <a:prstClr val="black"/>
                  </a:solidFill>
                  <a:cs typeface="+mn-ea"/>
                  <a:sym typeface="+mn-lt"/>
                </a:rPr>
                <a:t>言必信，行必果。硁硁然小人哉</a:t>
              </a:r>
              <a:r>
                <a:rPr lang="en-US" altLang="zh-CN" sz="3300" dirty="0">
                  <a:solidFill>
                    <a:prstClr val="black"/>
                  </a:solidFill>
                  <a:cs typeface="+mn-ea"/>
                  <a:sym typeface="+mn-lt"/>
                </a:rPr>
                <a:t>!</a:t>
              </a:r>
              <a:r>
                <a:rPr lang="zh-CN" altLang="en-US" sz="3300" dirty="0">
                  <a:solidFill>
                    <a:prstClr val="black"/>
                  </a:solidFill>
                  <a:cs typeface="+mn-ea"/>
                  <a:sym typeface="+mn-lt"/>
                </a:rPr>
                <a:t>抑亦可以为次矣。</a:t>
              </a: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5124988" y="1523854"/>
              <a:ext cx="1622500" cy="2986060"/>
              <a:chOff x="5124988" y="1269055"/>
              <a:chExt cx="1622500" cy="3744557"/>
            </a:xfrm>
          </p:grpSpPr>
          <p:pic>
            <p:nvPicPr>
              <p:cNvPr id="81" name="Picture 3" descr="image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4355051" y="3103225"/>
                <a:ext cx="3744557" cy="76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3" name="Picture 10" descr="image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4837100" y="3103225"/>
                <a:ext cx="3744557" cy="76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4" name="Picture 3" descr="image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3290818" y="3103225"/>
                <a:ext cx="3744557" cy="76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5" name="Picture 10" descr="image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3787974" y="3103225"/>
                <a:ext cx="3744557" cy="76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70672" y="3862616"/>
            <a:ext cx="46505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zh-CN" altLang="en-US" sz="1200" dirty="0" smtClean="0">
                <a:solidFill>
                  <a:prstClr val="black"/>
                </a:solidFill>
                <a:cs typeface="+mn-ea"/>
                <a:sym typeface="+mn-lt"/>
              </a:rPr>
              <a:t>       乃是</a:t>
            </a: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‘为天地立心，为生民立命，为往圣继绝学，为万世开太平’。“国学”应包括五术、六艺、诸子百家之说。其中诸子百家，包括“儒、释、道、刑、名、法、墨”等等各家，乃是“为天地立心”之学；其中六艺，包括“礼、乐、射、御、书、数”，在古代，“六艺”中礼、乐、射、御，称为“大艺”，是贵族从政必具之术，贵族子弟在太学阶段要深入学习；书与数称为“小艺”，是民生日用所需之术，是在古代“小学”阶段的必修课，乃是“为生民立命</a:t>
            </a: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"</a:t>
            </a: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之术；其中五术，乃是 “为往圣继绝学”、“究天人之际”关系的学问，包括“山、医、卜、命、相”等。</a:t>
            </a:r>
          </a:p>
        </p:txBody>
      </p:sp>
      <p:grpSp>
        <p:nvGrpSpPr>
          <p:cNvPr id="6" name="组合 3"/>
          <p:cNvGrpSpPr/>
          <p:nvPr/>
        </p:nvGrpSpPr>
        <p:grpSpPr bwMode="auto">
          <a:xfrm>
            <a:off x="1054646" y="2630074"/>
            <a:ext cx="3789363" cy="1105469"/>
            <a:chOff x="0" y="-278764"/>
            <a:chExt cx="3788756" cy="1106698"/>
          </a:xfrm>
        </p:grpSpPr>
        <p:pic>
          <p:nvPicPr>
            <p:cNvPr id="7" name="图片 4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-278764"/>
              <a:ext cx="3788756" cy="110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5"/>
            <p:cNvSpPr txBox="1">
              <a:spLocks noChangeArrowheads="1"/>
            </p:cNvSpPr>
            <p:nvPr/>
          </p:nvSpPr>
          <p:spPr bwMode="auto">
            <a:xfrm>
              <a:off x="384577" y="180329"/>
              <a:ext cx="1657350" cy="400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r>
                <a:rPr lang="zh-CN" altLang="en-US" sz="2000" b="1" kern="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国学宗旨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645" y="2920527"/>
            <a:ext cx="5205170" cy="3539515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shufaziti.com/datafile/op/gif/2/2653/1210_41.gif"/>
          <p:cNvPicPr>
            <a:picLocks noChangeAspect="1" noChangeArrowheads="1"/>
          </p:cNvPicPr>
          <p:nvPr/>
        </p:nvPicPr>
        <p:blipFill>
          <a:blip r:embed="rId3" cstate="screen"/>
          <a:srcRect b="7291"/>
          <a:stretch>
            <a:fillRect/>
          </a:stretch>
        </p:blipFill>
        <p:spPr bwMode="auto">
          <a:xfrm>
            <a:off x="1534642" y="2933700"/>
            <a:ext cx="133508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http://www.shufaziti.com/datafile/op/gif/4/4602/1403_75.gif"/>
          <p:cNvPicPr>
            <a:picLocks noChangeAspect="1" noChangeArrowheads="1"/>
          </p:cNvPicPr>
          <p:nvPr/>
        </p:nvPicPr>
        <p:blipFill>
          <a:blip r:embed="rId4" cstate="screen"/>
          <a:srcRect b="6453"/>
          <a:stretch>
            <a:fillRect/>
          </a:stretch>
        </p:blipFill>
        <p:spPr bwMode="auto">
          <a:xfrm>
            <a:off x="2736379" y="3765550"/>
            <a:ext cx="116046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34654" y="4365625"/>
            <a:ext cx="12350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9"/>
          <p:cNvSpPr>
            <a:spLocks noChangeArrowheads="1"/>
          </p:cNvSpPr>
          <p:nvPr/>
        </p:nvSpPr>
        <p:spPr bwMode="auto">
          <a:xfrm>
            <a:off x="1813610" y="4610695"/>
            <a:ext cx="8771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>
              <a:spcBef>
                <a:spcPts val="1000"/>
              </a:spcBef>
              <a:defRPr/>
            </a:pPr>
            <a:r>
              <a:rPr lang="zh-CN" altLang="en-US" sz="5400" b="1" kern="0" dirty="0">
                <a:solidFill>
                  <a:srgbClr val="C00000"/>
                </a:solidFill>
                <a:cs typeface="+mn-ea"/>
                <a:sym typeface="+mn-lt"/>
              </a:rPr>
              <a:t>叁</a:t>
            </a:r>
          </a:p>
        </p:txBody>
      </p:sp>
      <p:pic>
        <p:nvPicPr>
          <p:cNvPr id="7" name="图片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88567" y="5016500"/>
            <a:ext cx="10398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599579" y="3879126"/>
            <a:ext cx="73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0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66614" y="4191863"/>
            <a:ext cx="2873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768194" y="3171919"/>
            <a:ext cx="4557440" cy="123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8" tIns="60948" rIns="121898" bIns="60948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7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国学经典</a:t>
            </a:r>
          </a:p>
        </p:txBody>
      </p:sp>
      <p:pic>
        <p:nvPicPr>
          <p:cNvPr id="12" name="Picture 3" descr="image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28234" y="4191863"/>
            <a:ext cx="3317875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4" descr="image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63445" y="4506912"/>
            <a:ext cx="36036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065393" y="4443968"/>
            <a:ext cx="33421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0" dirty="0" smtClean="0">
                <a:latin typeface="+mn-lt"/>
                <a:ea typeface="+mn-ea"/>
                <a:cs typeface="+mn-ea"/>
                <a:sym typeface="+mn-lt"/>
              </a:rPr>
              <a:t>经部</a:t>
            </a: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儒学经典</a:t>
            </a:r>
          </a:p>
        </p:txBody>
      </p:sp>
      <p:pic>
        <p:nvPicPr>
          <p:cNvPr id="21" name="Picture 4" descr="image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82101" y="4976812"/>
            <a:ext cx="36036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6007893" y="4894942"/>
            <a:ext cx="36311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史部</a:t>
            </a: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各种体裁历史著作</a:t>
            </a:r>
          </a:p>
        </p:txBody>
      </p:sp>
      <p:pic>
        <p:nvPicPr>
          <p:cNvPr id="23" name="Picture 4" descr="image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99630" y="5408860"/>
            <a:ext cx="36036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025421" y="5345916"/>
            <a:ext cx="45497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子部</a:t>
            </a:r>
            <a:r>
              <a:rPr lang="en-US" altLang="zh-CN" sz="2000" b="0" dirty="0" smtClean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诸子百家及释道宗教著作</a:t>
            </a:r>
          </a:p>
        </p:txBody>
      </p:sp>
      <p:pic>
        <p:nvPicPr>
          <p:cNvPr id="25" name="Picture 4" descr="image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99630" y="5832320"/>
            <a:ext cx="36036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6025421" y="5769376"/>
            <a:ext cx="45497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集部</a:t>
            </a:r>
            <a:r>
              <a:rPr lang="en-US" altLang="zh-CN" sz="2000" b="0" dirty="0" smtClean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诸子百家及艺术、谱录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20" grpId="0"/>
      <p:bldP spid="22" grpId="0"/>
      <p:bldP spid="24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15940" y="3386527"/>
            <a:ext cx="4679866" cy="2314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cs typeface="+mn-ea"/>
                <a:sym typeface="+mn-lt"/>
              </a:rPr>
              <a:t>          经部</a:t>
            </a:r>
            <a:r>
              <a:rPr lang="zh-CN" altLang="en-US" sz="1400" dirty="0">
                <a:cs typeface="+mn-ea"/>
                <a:sym typeface="+mn-lt"/>
              </a:rPr>
              <a:t>分为“易类”、“书类”、“诗类”、“礼类”、“春秋类”、“孝经类”、“群经总义类”、“四书类”、“乐类”、“小学类”“石经类”、“汇编类”，主要是儒家经典和注释研究儒家经典的名著。重要书目如：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周易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尚书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周礼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礼记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仪礼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诗经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春秋左传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春秋公羊传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春秋谷梁传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论语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孝经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尔雅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孟子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。 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6431302" y="2133650"/>
            <a:ext cx="3789363" cy="1125804"/>
            <a:chOff x="0" y="-299121"/>
            <a:chExt cx="3788756" cy="1127055"/>
          </a:xfrm>
        </p:grpSpPr>
        <p:pic>
          <p:nvPicPr>
            <p:cNvPr id="5" name="图片 4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-299121"/>
              <a:ext cx="3788756" cy="1127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5"/>
            <p:cNvSpPr txBox="1">
              <a:spLocks noChangeArrowheads="1"/>
            </p:cNvSpPr>
            <p:nvPr/>
          </p:nvSpPr>
          <p:spPr bwMode="auto">
            <a:xfrm>
              <a:off x="384577" y="180329"/>
              <a:ext cx="2465361" cy="400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defTabSz="914400" eaLnBrk="1" hangingPunct="1"/>
              <a:r>
                <a:rPr lang="zh-CN" altLang="en-US" sz="2000" b="1" kern="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经部</a:t>
              </a:r>
              <a:r>
                <a:rPr lang="en-US" altLang="zh-CN" sz="2000" b="1" kern="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——</a:t>
              </a:r>
              <a:r>
                <a:rPr lang="zh-CN" altLang="en-US" sz="2000" b="1" kern="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儒学经典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42" y="2421682"/>
            <a:ext cx="4452877" cy="355163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1865" y="4584246"/>
            <a:ext cx="3119437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43277" y="3341180"/>
            <a:ext cx="4536505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cs typeface="+mn-ea"/>
                <a:sym typeface="+mn-lt"/>
              </a:rPr>
              <a:t>       史部</a:t>
            </a:r>
            <a:r>
              <a:rPr lang="zh-CN" altLang="en-US" sz="1400" dirty="0">
                <a:cs typeface="+mn-ea"/>
                <a:sym typeface="+mn-lt"/>
              </a:rPr>
              <a:t>分为“正史类”、“编年类”、“纪事本末类”、“别史类”、“杂史类”、“诏令奏议类”、“传记类”、“史抄类”、“载记类”、“时令类”、“地理类”、“职官类”、“政书类”、“目录类”、“史评类”、“汇编类”，重要书目如：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史记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汉书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后汉书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三国志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资治通鉴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战国策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宋元明史纪事本末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等等。 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6267079" y="2061642"/>
            <a:ext cx="4580655" cy="1152465"/>
            <a:chOff x="0" y="-325812"/>
            <a:chExt cx="4579921" cy="1153746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-325812"/>
              <a:ext cx="4579921" cy="115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本框 5"/>
            <p:cNvSpPr txBox="1">
              <a:spLocks noChangeArrowheads="1"/>
            </p:cNvSpPr>
            <p:nvPr/>
          </p:nvSpPr>
          <p:spPr bwMode="auto">
            <a:xfrm>
              <a:off x="215989" y="180329"/>
              <a:ext cx="3503233" cy="400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defTabSz="914400" eaLnBrk="1" hangingPunct="1"/>
              <a:r>
                <a:rPr lang="zh-CN" altLang="en-US" sz="2000" b="1" kern="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史部</a:t>
              </a:r>
              <a:r>
                <a:rPr lang="en-US" altLang="zh-CN" sz="2000" b="1" kern="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——</a:t>
              </a:r>
              <a:r>
                <a:rPr lang="zh-CN" altLang="en-US" sz="2000" b="1" kern="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各种体裁历史著作</a:t>
              </a:r>
            </a:p>
          </p:txBody>
        </p:sp>
      </p:grpSp>
      <p:pic>
        <p:nvPicPr>
          <p:cNvPr id="28677" name="Picture 5" descr="C:\Users\he\Desktop\中国风\中国风\中国\5a1c0c18e532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581" y="2061642"/>
            <a:ext cx="4905375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0"/>
            <a:ext cx="12190413" cy="686997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0414" cy="4437906"/>
          </a:xfrm>
          <a:prstGeom prst="rect">
            <a:avLst/>
          </a:prstGeom>
          <a:blipFill dpi="0" rotWithShape="1">
            <a:blip r:embed="rId5">
              <a:alphaModFix amt="37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75"/>
          <p:cNvSpPr>
            <a:spLocks noEditPoints="1" noChangeArrowheads="1"/>
          </p:cNvSpPr>
          <p:nvPr/>
        </p:nvSpPr>
        <p:spPr bwMode="auto">
          <a:xfrm>
            <a:off x="681933" y="1819535"/>
            <a:ext cx="2543075" cy="2069252"/>
          </a:xfrm>
          <a:custGeom>
            <a:avLst/>
            <a:gdLst>
              <a:gd name="T0" fmla="*/ 2147483647 w 927"/>
              <a:gd name="T1" fmla="*/ 2147483647 h 755"/>
              <a:gd name="T2" fmla="*/ 2147483647 w 927"/>
              <a:gd name="T3" fmla="*/ 2147483647 h 755"/>
              <a:gd name="T4" fmla="*/ 2147483647 w 927"/>
              <a:gd name="T5" fmla="*/ 2147483647 h 755"/>
              <a:gd name="T6" fmla="*/ 2147483647 w 927"/>
              <a:gd name="T7" fmla="*/ 2147483647 h 755"/>
              <a:gd name="T8" fmla="*/ 2147483647 w 927"/>
              <a:gd name="T9" fmla="*/ 2147483647 h 755"/>
              <a:gd name="T10" fmla="*/ 2147483647 w 927"/>
              <a:gd name="T11" fmla="*/ 2147483647 h 755"/>
              <a:gd name="T12" fmla="*/ 2147483647 w 927"/>
              <a:gd name="T13" fmla="*/ 2147483647 h 755"/>
              <a:gd name="T14" fmla="*/ 2147483647 w 927"/>
              <a:gd name="T15" fmla="*/ 2147483647 h 755"/>
              <a:gd name="T16" fmla="*/ 2147483647 w 927"/>
              <a:gd name="T17" fmla="*/ 2147483647 h 755"/>
              <a:gd name="T18" fmla="*/ 2147483647 w 927"/>
              <a:gd name="T19" fmla="*/ 2147483647 h 755"/>
              <a:gd name="T20" fmla="*/ 2147483647 w 927"/>
              <a:gd name="T21" fmla="*/ 2147483647 h 755"/>
              <a:gd name="T22" fmla="*/ 2147483647 w 927"/>
              <a:gd name="T23" fmla="*/ 2147483647 h 755"/>
              <a:gd name="T24" fmla="*/ 2147483647 w 927"/>
              <a:gd name="T25" fmla="*/ 2147483647 h 755"/>
              <a:gd name="T26" fmla="*/ 2147483647 w 927"/>
              <a:gd name="T27" fmla="*/ 2147483647 h 755"/>
              <a:gd name="T28" fmla="*/ 2147483647 w 927"/>
              <a:gd name="T29" fmla="*/ 2147483647 h 755"/>
              <a:gd name="T30" fmla="*/ 2147483647 w 927"/>
              <a:gd name="T31" fmla="*/ 2147483647 h 755"/>
              <a:gd name="T32" fmla="*/ 2147483647 w 927"/>
              <a:gd name="T33" fmla="*/ 2147483647 h 755"/>
              <a:gd name="T34" fmla="*/ 2147483647 w 927"/>
              <a:gd name="T35" fmla="*/ 2147483647 h 755"/>
              <a:gd name="T36" fmla="*/ 2147483647 w 927"/>
              <a:gd name="T37" fmla="*/ 2147483647 h 755"/>
              <a:gd name="T38" fmla="*/ 2147483647 w 927"/>
              <a:gd name="T39" fmla="*/ 2147483647 h 755"/>
              <a:gd name="T40" fmla="*/ 2147483647 w 927"/>
              <a:gd name="T41" fmla="*/ 2147483647 h 755"/>
              <a:gd name="T42" fmla="*/ 2147483647 w 927"/>
              <a:gd name="T43" fmla="*/ 2147483647 h 755"/>
              <a:gd name="T44" fmla="*/ 2147483647 w 927"/>
              <a:gd name="T45" fmla="*/ 2147483647 h 755"/>
              <a:gd name="T46" fmla="*/ 2147483647 w 927"/>
              <a:gd name="T47" fmla="*/ 2147483647 h 755"/>
              <a:gd name="T48" fmla="*/ 2147483647 w 927"/>
              <a:gd name="T49" fmla="*/ 2147483647 h 755"/>
              <a:gd name="T50" fmla="*/ 2147483647 w 927"/>
              <a:gd name="T51" fmla="*/ 2147483647 h 755"/>
              <a:gd name="T52" fmla="*/ 2147483647 w 927"/>
              <a:gd name="T53" fmla="*/ 2147483647 h 755"/>
              <a:gd name="T54" fmla="*/ 2147483647 w 927"/>
              <a:gd name="T55" fmla="*/ 2147483647 h 755"/>
              <a:gd name="T56" fmla="*/ 2147483647 w 927"/>
              <a:gd name="T57" fmla="*/ 2147483647 h 755"/>
              <a:gd name="T58" fmla="*/ 2147483647 w 927"/>
              <a:gd name="T59" fmla="*/ 2147483647 h 755"/>
              <a:gd name="T60" fmla="*/ 2147483647 w 927"/>
              <a:gd name="T61" fmla="*/ 2147483647 h 755"/>
              <a:gd name="T62" fmla="*/ 2147483647 w 927"/>
              <a:gd name="T63" fmla="*/ 2147483647 h 755"/>
              <a:gd name="T64" fmla="*/ 2147483647 w 927"/>
              <a:gd name="T65" fmla="*/ 2147483647 h 755"/>
              <a:gd name="T66" fmla="*/ 2147483647 w 927"/>
              <a:gd name="T67" fmla="*/ 2147483647 h 755"/>
              <a:gd name="T68" fmla="*/ 2147483647 w 927"/>
              <a:gd name="T69" fmla="*/ 2147483647 h 755"/>
              <a:gd name="T70" fmla="*/ 2147483647 w 927"/>
              <a:gd name="T71" fmla="*/ 2147483647 h 755"/>
              <a:gd name="T72" fmla="*/ 2147483647 w 927"/>
              <a:gd name="T73" fmla="*/ 2147483647 h 755"/>
              <a:gd name="T74" fmla="*/ 2147483647 w 927"/>
              <a:gd name="T75" fmla="*/ 2147483647 h 755"/>
              <a:gd name="T76" fmla="*/ 2147483647 w 927"/>
              <a:gd name="T77" fmla="*/ 2147483647 h 755"/>
              <a:gd name="T78" fmla="*/ 2147483647 w 927"/>
              <a:gd name="T79" fmla="*/ 2147483647 h 755"/>
              <a:gd name="T80" fmla="*/ 2147483647 w 927"/>
              <a:gd name="T81" fmla="*/ 2147483647 h 755"/>
              <a:gd name="T82" fmla="*/ 2147483647 w 927"/>
              <a:gd name="T83" fmla="*/ 2147483647 h 755"/>
              <a:gd name="T84" fmla="*/ 2147483647 w 927"/>
              <a:gd name="T85" fmla="*/ 2147483647 h 755"/>
              <a:gd name="T86" fmla="*/ 2147483647 w 927"/>
              <a:gd name="T87" fmla="*/ 2147483647 h 755"/>
              <a:gd name="T88" fmla="*/ 2147483647 w 927"/>
              <a:gd name="T89" fmla="*/ 2147483647 h 755"/>
              <a:gd name="T90" fmla="*/ 2147483647 w 927"/>
              <a:gd name="T91" fmla="*/ 2147483647 h 755"/>
              <a:gd name="T92" fmla="*/ 2147483647 w 927"/>
              <a:gd name="T93" fmla="*/ 2147483647 h 755"/>
              <a:gd name="T94" fmla="*/ 2147483647 w 927"/>
              <a:gd name="T95" fmla="*/ 2147483647 h 755"/>
              <a:gd name="T96" fmla="*/ 2147483647 w 927"/>
              <a:gd name="T97" fmla="*/ 2147483647 h 755"/>
              <a:gd name="T98" fmla="*/ 2147483647 w 927"/>
              <a:gd name="T99" fmla="*/ 2147483647 h 755"/>
              <a:gd name="T100" fmla="*/ 2147483647 w 927"/>
              <a:gd name="T101" fmla="*/ 2147483647 h 755"/>
              <a:gd name="T102" fmla="*/ 2147483647 w 927"/>
              <a:gd name="T103" fmla="*/ 2147483647 h 755"/>
              <a:gd name="T104" fmla="*/ 2147483647 w 927"/>
              <a:gd name="T105" fmla="*/ 2147483647 h 755"/>
              <a:gd name="T106" fmla="*/ 2147483647 w 927"/>
              <a:gd name="T107" fmla="*/ 2147483647 h 755"/>
              <a:gd name="T108" fmla="*/ 2147483647 w 927"/>
              <a:gd name="T109" fmla="*/ 2147483647 h 755"/>
              <a:gd name="T110" fmla="*/ 2147483647 w 927"/>
              <a:gd name="T111" fmla="*/ 2147483647 h 755"/>
              <a:gd name="T112" fmla="*/ 2147483647 w 927"/>
              <a:gd name="T113" fmla="*/ 2147483647 h 755"/>
              <a:gd name="T114" fmla="*/ 2147483647 w 927"/>
              <a:gd name="T115" fmla="*/ 2147483647 h 755"/>
              <a:gd name="T116" fmla="*/ 2147483647 w 927"/>
              <a:gd name="T117" fmla="*/ 2147483647 h 755"/>
              <a:gd name="T118" fmla="*/ 2147483647 w 927"/>
              <a:gd name="T119" fmla="*/ 2147483647 h 755"/>
              <a:gd name="T120" fmla="*/ 2147483647 w 927"/>
              <a:gd name="T121" fmla="*/ 2147483647 h 755"/>
              <a:gd name="T122" fmla="*/ 2147483647 w 927"/>
              <a:gd name="T123" fmla="*/ 2147483647 h 7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927"/>
              <a:gd name="T187" fmla="*/ 0 h 755"/>
              <a:gd name="T188" fmla="*/ 927 w 927"/>
              <a:gd name="T189" fmla="*/ 755 h 75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927" h="755">
                <a:moveTo>
                  <a:pt x="421" y="735"/>
                </a:moveTo>
                <a:cubicBezTo>
                  <a:pt x="420" y="736"/>
                  <a:pt x="420" y="736"/>
                  <a:pt x="420" y="736"/>
                </a:cubicBezTo>
                <a:cubicBezTo>
                  <a:pt x="421" y="736"/>
                  <a:pt x="421" y="736"/>
                  <a:pt x="421" y="735"/>
                </a:cubicBezTo>
                <a:moveTo>
                  <a:pt x="428" y="732"/>
                </a:moveTo>
                <a:cubicBezTo>
                  <a:pt x="428" y="732"/>
                  <a:pt x="428" y="732"/>
                  <a:pt x="428" y="732"/>
                </a:cubicBezTo>
                <a:cubicBezTo>
                  <a:pt x="428" y="732"/>
                  <a:pt x="428" y="732"/>
                  <a:pt x="428" y="732"/>
                </a:cubicBezTo>
                <a:moveTo>
                  <a:pt x="373" y="728"/>
                </a:moveTo>
                <a:cubicBezTo>
                  <a:pt x="373" y="728"/>
                  <a:pt x="372" y="729"/>
                  <a:pt x="372" y="729"/>
                </a:cubicBezTo>
                <a:cubicBezTo>
                  <a:pt x="373" y="729"/>
                  <a:pt x="373" y="729"/>
                  <a:pt x="373" y="729"/>
                </a:cubicBezTo>
                <a:cubicBezTo>
                  <a:pt x="373" y="729"/>
                  <a:pt x="373" y="729"/>
                  <a:pt x="373" y="728"/>
                </a:cubicBezTo>
                <a:moveTo>
                  <a:pt x="373" y="728"/>
                </a:moveTo>
                <a:cubicBezTo>
                  <a:pt x="373" y="728"/>
                  <a:pt x="373" y="728"/>
                  <a:pt x="373" y="728"/>
                </a:cubicBezTo>
                <a:cubicBezTo>
                  <a:pt x="373" y="728"/>
                  <a:pt x="373" y="728"/>
                  <a:pt x="373" y="728"/>
                </a:cubicBezTo>
                <a:cubicBezTo>
                  <a:pt x="373" y="728"/>
                  <a:pt x="373" y="728"/>
                  <a:pt x="373" y="728"/>
                </a:cubicBezTo>
                <a:moveTo>
                  <a:pt x="705" y="715"/>
                </a:moveTo>
                <a:cubicBezTo>
                  <a:pt x="705" y="715"/>
                  <a:pt x="706" y="715"/>
                  <a:pt x="706" y="715"/>
                </a:cubicBezTo>
                <a:cubicBezTo>
                  <a:pt x="706" y="715"/>
                  <a:pt x="706" y="715"/>
                  <a:pt x="706" y="715"/>
                </a:cubicBezTo>
                <a:cubicBezTo>
                  <a:pt x="706" y="715"/>
                  <a:pt x="706" y="715"/>
                  <a:pt x="706" y="715"/>
                </a:cubicBezTo>
                <a:cubicBezTo>
                  <a:pt x="706" y="715"/>
                  <a:pt x="705" y="715"/>
                  <a:pt x="705" y="715"/>
                </a:cubicBezTo>
                <a:moveTo>
                  <a:pt x="702" y="715"/>
                </a:moveTo>
                <a:cubicBezTo>
                  <a:pt x="703" y="715"/>
                  <a:pt x="704" y="715"/>
                  <a:pt x="705" y="715"/>
                </a:cubicBezTo>
                <a:cubicBezTo>
                  <a:pt x="704" y="715"/>
                  <a:pt x="704" y="715"/>
                  <a:pt x="703" y="715"/>
                </a:cubicBezTo>
                <a:cubicBezTo>
                  <a:pt x="703" y="715"/>
                  <a:pt x="703" y="715"/>
                  <a:pt x="702" y="715"/>
                </a:cubicBezTo>
                <a:moveTo>
                  <a:pt x="689" y="714"/>
                </a:moveTo>
                <a:cubicBezTo>
                  <a:pt x="689" y="714"/>
                  <a:pt x="689" y="714"/>
                  <a:pt x="689" y="714"/>
                </a:cubicBezTo>
                <a:cubicBezTo>
                  <a:pt x="689" y="714"/>
                  <a:pt x="689" y="714"/>
                  <a:pt x="689" y="714"/>
                </a:cubicBezTo>
                <a:cubicBezTo>
                  <a:pt x="689" y="714"/>
                  <a:pt x="689" y="714"/>
                  <a:pt x="689" y="714"/>
                </a:cubicBezTo>
                <a:moveTo>
                  <a:pt x="329" y="713"/>
                </a:moveTo>
                <a:cubicBezTo>
                  <a:pt x="329" y="713"/>
                  <a:pt x="329" y="714"/>
                  <a:pt x="329" y="714"/>
                </a:cubicBezTo>
                <a:cubicBezTo>
                  <a:pt x="329" y="714"/>
                  <a:pt x="329" y="714"/>
                  <a:pt x="329" y="714"/>
                </a:cubicBezTo>
                <a:cubicBezTo>
                  <a:pt x="329" y="714"/>
                  <a:pt x="329" y="714"/>
                  <a:pt x="329" y="713"/>
                </a:cubicBezTo>
                <a:moveTo>
                  <a:pt x="693" y="710"/>
                </a:moveTo>
                <a:cubicBezTo>
                  <a:pt x="693" y="710"/>
                  <a:pt x="693" y="710"/>
                  <a:pt x="693" y="710"/>
                </a:cubicBezTo>
                <a:cubicBezTo>
                  <a:pt x="693" y="710"/>
                  <a:pt x="693" y="710"/>
                  <a:pt x="693" y="710"/>
                </a:cubicBezTo>
                <a:cubicBezTo>
                  <a:pt x="693" y="710"/>
                  <a:pt x="693" y="710"/>
                  <a:pt x="693" y="710"/>
                </a:cubicBezTo>
                <a:moveTo>
                  <a:pt x="254" y="704"/>
                </a:moveTo>
                <a:cubicBezTo>
                  <a:pt x="254" y="705"/>
                  <a:pt x="254" y="705"/>
                  <a:pt x="254" y="705"/>
                </a:cubicBezTo>
                <a:cubicBezTo>
                  <a:pt x="254" y="705"/>
                  <a:pt x="254" y="704"/>
                  <a:pt x="254" y="704"/>
                </a:cubicBezTo>
                <a:moveTo>
                  <a:pt x="217" y="690"/>
                </a:moveTo>
                <a:cubicBezTo>
                  <a:pt x="217" y="690"/>
                  <a:pt x="217" y="690"/>
                  <a:pt x="217" y="690"/>
                </a:cubicBezTo>
                <a:cubicBezTo>
                  <a:pt x="217" y="690"/>
                  <a:pt x="217" y="690"/>
                  <a:pt x="217" y="690"/>
                </a:cubicBezTo>
                <a:moveTo>
                  <a:pt x="219" y="688"/>
                </a:moveTo>
                <a:cubicBezTo>
                  <a:pt x="219" y="688"/>
                  <a:pt x="219" y="688"/>
                  <a:pt x="219" y="688"/>
                </a:cubicBezTo>
                <a:cubicBezTo>
                  <a:pt x="219" y="688"/>
                  <a:pt x="219" y="688"/>
                  <a:pt x="219" y="688"/>
                </a:cubicBezTo>
                <a:cubicBezTo>
                  <a:pt x="219" y="688"/>
                  <a:pt x="219" y="688"/>
                  <a:pt x="219" y="688"/>
                </a:cubicBezTo>
                <a:moveTo>
                  <a:pt x="113" y="646"/>
                </a:moveTo>
                <a:cubicBezTo>
                  <a:pt x="113" y="647"/>
                  <a:pt x="113" y="647"/>
                  <a:pt x="113" y="647"/>
                </a:cubicBezTo>
                <a:cubicBezTo>
                  <a:pt x="113" y="647"/>
                  <a:pt x="113" y="647"/>
                  <a:pt x="113" y="646"/>
                </a:cubicBezTo>
                <a:moveTo>
                  <a:pt x="95" y="639"/>
                </a:moveTo>
                <a:cubicBezTo>
                  <a:pt x="95" y="639"/>
                  <a:pt x="95" y="639"/>
                  <a:pt x="95" y="639"/>
                </a:cubicBezTo>
                <a:cubicBezTo>
                  <a:pt x="95" y="639"/>
                  <a:pt x="95" y="639"/>
                  <a:pt x="95" y="639"/>
                </a:cubicBezTo>
                <a:moveTo>
                  <a:pt x="87" y="633"/>
                </a:moveTo>
                <a:cubicBezTo>
                  <a:pt x="87" y="633"/>
                  <a:pt x="87" y="633"/>
                  <a:pt x="87" y="633"/>
                </a:cubicBezTo>
                <a:cubicBezTo>
                  <a:pt x="87" y="633"/>
                  <a:pt x="87" y="633"/>
                  <a:pt x="87" y="633"/>
                </a:cubicBezTo>
                <a:moveTo>
                  <a:pt x="85" y="632"/>
                </a:moveTo>
                <a:cubicBezTo>
                  <a:pt x="85" y="632"/>
                  <a:pt x="84" y="632"/>
                  <a:pt x="84" y="632"/>
                </a:cubicBezTo>
                <a:cubicBezTo>
                  <a:pt x="84" y="632"/>
                  <a:pt x="85" y="632"/>
                  <a:pt x="85" y="632"/>
                </a:cubicBezTo>
                <a:moveTo>
                  <a:pt x="852" y="611"/>
                </a:moveTo>
                <a:cubicBezTo>
                  <a:pt x="852" y="611"/>
                  <a:pt x="852" y="611"/>
                  <a:pt x="852" y="611"/>
                </a:cubicBezTo>
                <a:cubicBezTo>
                  <a:pt x="852" y="611"/>
                  <a:pt x="852" y="611"/>
                  <a:pt x="852" y="611"/>
                </a:cubicBezTo>
                <a:moveTo>
                  <a:pt x="54" y="579"/>
                </a:moveTo>
                <a:cubicBezTo>
                  <a:pt x="54" y="579"/>
                  <a:pt x="54" y="579"/>
                  <a:pt x="54" y="579"/>
                </a:cubicBezTo>
                <a:cubicBezTo>
                  <a:pt x="54" y="579"/>
                  <a:pt x="54" y="579"/>
                  <a:pt x="54" y="579"/>
                </a:cubicBezTo>
                <a:moveTo>
                  <a:pt x="919" y="437"/>
                </a:moveTo>
                <a:cubicBezTo>
                  <a:pt x="920" y="437"/>
                  <a:pt x="920" y="437"/>
                  <a:pt x="920" y="437"/>
                </a:cubicBezTo>
                <a:cubicBezTo>
                  <a:pt x="919" y="437"/>
                  <a:pt x="919" y="437"/>
                  <a:pt x="919" y="437"/>
                </a:cubicBezTo>
                <a:moveTo>
                  <a:pt x="14" y="426"/>
                </a:moveTo>
                <a:cubicBezTo>
                  <a:pt x="14" y="426"/>
                  <a:pt x="14" y="427"/>
                  <a:pt x="15" y="427"/>
                </a:cubicBezTo>
                <a:cubicBezTo>
                  <a:pt x="15" y="427"/>
                  <a:pt x="15" y="426"/>
                  <a:pt x="15" y="426"/>
                </a:cubicBezTo>
                <a:cubicBezTo>
                  <a:pt x="15" y="426"/>
                  <a:pt x="14" y="426"/>
                  <a:pt x="14" y="426"/>
                </a:cubicBezTo>
                <a:moveTo>
                  <a:pt x="909" y="425"/>
                </a:moveTo>
                <a:cubicBezTo>
                  <a:pt x="909" y="425"/>
                  <a:pt x="909" y="425"/>
                  <a:pt x="909" y="425"/>
                </a:cubicBezTo>
                <a:cubicBezTo>
                  <a:pt x="909" y="425"/>
                  <a:pt x="909" y="425"/>
                  <a:pt x="910" y="425"/>
                </a:cubicBezTo>
                <a:cubicBezTo>
                  <a:pt x="909" y="425"/>
                  <a:pt x="909" y="425"/>
                  <a:pt x="909" y="425"/>
                </a:cubicBezTo>
                <a:moveTo>
                  <a:pt x="22" y="366"/>
                </a:moveTo>
                <a:cubicBezTo>
                  <a:pt x="22" y="366"/>
                  <a:pt x="22" y="367"/>
                  <a:pt x="22" y="367"/>
                </a:cubicBezTo>
                <a:cubicBezTo>
                  <a:pt x="22" y="367"/>
                  <a:pt x="22" y="366"/>
                  <a:pt x="22" y="366"/>
                </a:cubicBezTo>
                <a:moveTo>
                  <a:pt x="891" y="296"/>
                </a:moveTo>
                <a:cubicBezTo>
                  <a:pt x="891" y="296"/>
                  <a:pt x="891" y="296"/>
                  <a:pt x="890" y="296"/>
                </a:cubicBezTo>
                <a:cubicBezTo>
                  <a:pt x="890" y="296"/>
                  <a:pt x="891" y="296"/>
                  <a:pt x="891" y="296"/>
                </a:cubicBezTo>
                <a:cubicBezTo>
                  <a:pt x="891" y="296"/>
                  <a:pt x="891" y="296"/>
                  <a:pt x="891" y="296"/>
                </a:cubicBezTo>
                <a:moveTo>
                  <a:pt x="31" y="259"/>
                </a:moveTo>
                <a:cubicBezTo>
                  <a:pt x="31" y="259"/>
                  <a:pt x="31" y="259"/>
                  <a:pt x="31" y="259"/>
                </a:cubicBezTo>
                <a:cubicBezTo>
                  <a:pt x="31" y="259"/>
                  <a:pt x="31" y="259"/>
                  <a:pt x="31" y="259"/>
                </a:cubicBezTo>
                <a:moveTo>
                  <a:pt x="864" y="249"/>
                </a:moveTo>
                <a:cubicBezTo>
                  <a:pt x="864" y="249"/>
                  <a:pt x="864" y="250"/>
                  <a:pt x="864" y="250"/>
                </a:cubicBezTo>
                <a:cubicBezTo>
                  <a:pt x="864" y="249"/>
                  <a:pt x="864" y="249"/>
                  <a:pt x="864" y="249"/>
                </a:cubicBezTo>
                <a:moveTo>
                  <a:pt x="858" y="238"/>
                </a:moveTo>
                <a:cubicBezTo>
                  <a:pt x="858" y="238"/>
                  <a:pt x="858" y="238"/>
                  <a:pt x="858" y="238"/>
                </a:cubicBezTo>
                <a:cubicBezTo>
                  <a:pt x="858" y="238"/>
                  <a:pt x="858" y="238"/>
                  <a:pt x="858" y="238"/>
                </a:cubicBezTo>
                <a:moveTo>
                  <a:pt x="50" y="236"/>
                </a:moveTo>
                <a:cubicBezTo>
                  <a:pt x="50" y="236"/>
                  <a:pt x="50" y="236"/>
                  <a:pt x="50" y="236"/>
                </a:cubicBezTo>
                <a:cubicBezTo>
                  <a:pt x="50" y="236"/>
                  <a:pt x="50" y="236"/>
                  <a:pt x="50" y="236"/>
                </a:cubicBezTo>
                <a:cubicBezTo>
                  <a:pt x="50" y="236"/>
                  <a:pt x="50" y="236"/>
                  <a:pt x="50" y="236"/>
                </a:cubicBezTo>
                <a:moveTo>
                  <a:pt x="852" y="210"/>
                </a:moveTo>
                <a:cubicBezTo>
                  <a:pt x="851" y="211"/>
                  <a:pt x="851" y="211"/>
                  <a:pt x="850" y="211"/>
                </a:cubicBezTo>
                <a:cubicBezTo>
                  <a:pt x="852" y="210"/>
                  <a:pt x="852" y="210"/>
                  <a:pt x="852" y="210"/>
                </a:cubicBezTo>
                <a:moveTo>
                  <a:pt x="73" y="187"/>
                </a:moveTo>
                <a:cubicBezTo>
                  <a:pt x="73" y="187"/>
                  <a:pt x="73" y="188"/>
                  <a:pt x="73" y="188"/>
                </a:cubicBezTo>
                <a:cubicBezTo>
                  <a:pt x="73" y="188"/>
                  <a:pt x="73" y="187"/>
                  <a:pt x="73" y="187"/>
                </a:cubicBezTo>
                <a:moveTo>
                  <a:pt x="185" y="141"/>
                </a:moveTo>
                <a:cubicBezTo>
                  <a:pt x="185" y="141"/>
                  <a:pt x="185" y="141"/>
                  <a:pt x="185" y="142"/>
                </a:cubicBezTo>
                <a:cubicBezTo>
                  <a:pt x="185" y="141"/>
                  <a:pt x="185" y="141"/>
                  <a:pt x="185" y="141"/>
                </a:cubicBezTo>
                <a:moveTo>
                  <a:pt x="800" y="138"/>
                </a:moveTo>
                <a:cubicBezTo>
                  <a:pt x="800" y="138"/>
                  <a:pt x="800" y="138"/>
                  <a:pt x="800" y="138"/>
                </a:cubicBezTo>
                <a:cubicBezTo>
                  <a:pt x="800" y="138"/>
                  <a:pt x="800" y="138"/>
                  <a:pt x="800" y="138"/>
                </a:cubicBezTo>
                <a:cubicBezTo>
                  <a:pt x="800" y="138"/>
                  <a:pt x="800" y="138"/>
                  <a:pt x="800" y="138"/>
                </a:cubicBezTo>
                <a:moveTo>
                  <a:pt x="793" y="135"/>
                </a:moveTo>
                <a:cubicBezTo>
                  <a:pt x="793" y="135"/>
                  <a:pt x="794" y="135"/>
                  <a:pt x="794" y="135"/>
                </a:cubicBezTo>
                <a:cubicBezTo>
                  <a:pt x="794" y="135"/>
                  <a:pt x="793" y="135"/>
                  <a:pt x="793" y="135"/>
                </a:cubicBezTo>
                <a:moveTo>
                  <a:pt x="779" y="131"/>
                </a:moveTo>
                <a:cubicBezTo>
                  <a:pt x="779" y="131"/>
                  <a:pt x="778" y="131"/>
                  <a:pt x="778" y="131"/>
                </a:cubicBezTo>
                <a:cubicBezTo>
                  <a:pt x="778" y="131"/>
                  <a:pt x="779" y="131"/>
                  <a:pt x="779" y="131"/>
                </a:cubicBezTo>
                <a:cubicBezTo>
                  <a:pt x="779" y="131"/>
                  <a:pt x="779" y="131"/>
                  <a:pt x="779" y="131"/>
                </a:cubicBezTo>
                <a:cubicBezTo>
                  <a:pt x="779" y="131"/>
                  <a:pt x="779" y="131"/>
                  <a:pt x="779" y="131"/>
                </a:cubicBezTo>
                <a:moveTo>
                  <a:pt x="275" y="96"/>
                </a:moveTo>
                <a:cubicBezTo>
                  <a:pt x="275" y="96"/>
                  <a:pt x="275" y="97"/>
                  <a:pt x="276" y="97"/>
                </a:cubicBezTo>
                <a:cubicBezTo>
                  <a:pt x="275" y="96"/>
                  <a:pt x="275" y="96"/>
                  <a:pt x="275" y="96"/>
                </a:cubicBezTo>
                <a:moveTo>
                  <a:pt x="737" y="90"/>
                </a:moveTo>
                <a:cubicBezTo>
                  <a:pt x="736" y="90"/>
                  <a:pt x="736" y="91"/>
                  <a:pt x="736" y="91"/>
                </a:cubicBezTo>
                <a:cubicBezTo>
                  <a:pt x="736" y="91"/>
                  <a:pt x="736" y="90"/>
                  <a:pt x="737" y="90"/>
                </a:cubicBezTo>
                <a:moveTo>
                  <a:pt x="740" y="90"/>
                </a:moveTo>
                <a:cubicBezTo>
                  <a:pt x="740" y="90"/>
                  <a:pt x="740" y="90"/>
                  <a:pt x="740" y="90"/>
                </a:cubicBezTo>
                <a:cubicBezTo>
                  <a:pt x="740" y="90"/>
                  <a:pt x="740" y="90"/>
                  <a:pt x="740" y="90"/>
                </a:cubicBezTo>
                <a:moveTo>
                  <a:pt x="736" y="87"/>
                </a:moveTo>
                <a:cubicBezTo>
                  <a:pt x="735" y="87"/>
                  <a:pt x="735" y="87"/>
                  <a:pt x="735" y="87"/>
                </a:cubicBezTo>
                <a:cubicBezTo>
                  <a:pt x="735" y="87"/>
                  <a:pt x="735" y="87"/>
                  <a:pt x="735" y="87"/>
                </a:cubicBezTo>
                <a:cubicBezTo>
                  <a:pt x="735" y="87"/>
                  <a:pt x="736" y="87"/>
                  <a:pt x="736" y="87"/>
                </a:cubicBezTo>
                <a:cubicBezTo>
                  <a:pt x="736" y="87"/>
                  <a:pt x="736" y="87"/>
                  <a:pt x="736" y="87"/>
                </a:cubicBezTo>
                <a:moveTo>
                  <a:pt x="313" y="80"/>
                </a:move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moveTo>
                  <a:pt x="313" y="80"/>
                </a:move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moveTo>
                  <a:pt x="710" y="64"/>
                </a:moveTo>
                <a:cubicBezTo>
                  <a:pt x="710" y="64"/>
                  <a:pt x="710" y="64"/>
                  <a:pt x="710" y="64"/>
                </a:cubicBezTo>
                <a:cubicBezTo>
                  <a:pt x="710" y="64"/>
                  <a:pt x="710" y="64"/>
                  <a:pt x="710" y="64"/>
                </a:cubicBezTo>
                <a:moveTo>
                  <a:pt x="684" y="43"/>
                </a:moveTo>
                <a:cubicBezTo>
                  <a:pt x="686" y="43"/>
                  <a:pt x="686" y="43"/>
                  <a:pt x="686" y="43"/>
                </a:cubicBezTo>
                <a:cubicBezTo>
                  <a:pt x="685" y="43"/>
                  <a:pt x="685" y="43"/>
                  <a:pt x="684" y="43"/>
                </a:cubicBezTo>
                <a:moveTo>
                  <a:pt x="621" y="31"/>
                </a:moveTo>
                <a:cubicBezTo>
                  <a:pt x="621" y="31"/>
                  <a:pt x="621" y="31"/>
                  <a:pt x="621" y="31"/>
                </a:cubicBezTo>
                <a:cubicBezTo>
                  <a:pt x="621" y="31"/>
                  <a:pt x="621" y="31"/>
                  <a:pt x="621" y="31"/>
                </a:cubicBezTo>
                <a:moveTo>
                  <a:pt x="623" y="30"/>
                </a:moveTo>
                <a:cubicBezTo>
                  <a:pt x="623" y="30"/>
                  <a:pt x="623" y="31"/>
                  <a:pt x="623" y="31"/>
                </a:cubicBezTo>
                <a:cubicBezTo>
                  <a:pt x="623" y="31"/>
                  <a:pt x="623" y="30"/>
                  <a:pt x="623" y="30"/>
                </a:cubicBezTo>
                <a:moveTo>
                  <a:pt x="623" y="30"/>
                </a:moveTo>
                <a:cubicBezTo>
                  <a:pt x="623" y="30"/>
                  <a:pt x="623" y="30"/>
                  <a:pt x="623" y="30"/>
                </a:cubicBezTo>
                <a:cubicBezTo>
                  <a:pt x="623" y="30"/>
                  <a:pt x="623" y="30"/>
                  <a:pt x="623" y="30"/>
                </a:cubicBezTo>
                <a:moveTo>
                  <a:pt x="478" y="17"/>
                </a:moveTo>
                <a:cubicBezTo>
                  <a:pt x="478" y="17"/>
                  <a:pt x="478" y="17"/>
                  <a:pt x="478" y="17"/>
                </a:cubicBezTo>
                <a:cubicBezTo>
                  <a:pt x="478" y="17"/>
                  <a:pt x="478" y="17"/>
                  <a:pt x="478" y="17"/>
                </a:cubicBezTo>
                <a:cubicBezTo>
                  <a:pt x="478" y="17"/>
                  <a:pt x="478" y="17"/>
                  <a:pt x="478" y="17"/>
                </a:cubicBezTo>
                <a:moveTo>
                  <a:pt x="469" y="13"/>
                </a:moveTo>
                <a:cubicBezTo>
                  <a:pt x="469" y="13"/>
                  <a:pt x="469" y="13"/>
                  <a:pt x="469" y="13"/>
                </a:cubicBezTo>
                <a:cubicBezTo>
                  <a:pt x="469" y="13"/>
                  <a:pt x="469" y="13"/>
                  <a:pt x="469" y="13"/>
                </a:cubicBezTo>
                <a:moveTo>
                  <a:pt x="464" y="10"/>
                </a:moveTo>
                <a:cubicBezTo>
                  <a:pt x="463" y="11"/>
                  <a:pt x="463" y="11"/>
                  <a:pt x="463" y="12"/>
                </a:cubicBezTo>
                <a:cubicBezTo>
                  <a:pt x="463" y="11"/>
                  <a:pt x="464" y="11"/>
                  <a:pt x="464" y="10"/>
                </a:cubicBezTo>
                <a:moveTo>
                  <a:pt x="534" y="9"/>
                </a:moveTo>
                <a:cubicBezTo>
                  <a:pt x="534" y="9"/>
                  <a:pt x="535" y="9"/>
                  <a:pt x="535" y="9"/>
                </a:cubicBezTo>
                <a:cubicBezTo>
                  <a:pt x="534" y="9"/>
                  <a:pt x="534" y="9"/>
                  <a:pt x="534" y="9"/>
                </a:cubicBezTo>
                <a:moveTo>
                  <a:pt x="543" y="7"/>
                </a:moveTo>
                <a:cubicBezTo>
                  <a:pt x="543" y="7"/>
                  <a:pt x="544" y="7"/>
                  <a:pt x="544" y="7"/>
                </a:cubicBezTo>
                <a:cubicBezTo>
                  <a:pt x="543" y="7"/>
                  <a:pt x="543" y="7"/>
                  <a:pt x="543" y="7"/>
                </a:cubicBezTo>
                <a:moveTo>
                  <a:pt x="431" y="6"/>
                </a:moveTo>
                <a:cubicBezTo>
                  <a:pt x="431" y="6"/>
                  <a:pt x="431" y="6"/>
                  <a:pt x="431" y="6"/>
                </a:cubicBezTo>
                <a:cubicBezTo>
                  <a:pt x="431" y="6"/>
                  <a:pt x="431" y="6"/>
                  <a:pt x="431" y="6"/>
                </a:cubicBezTo>
                <a:cubicBezTo>
                  <a:pt x="431" y="6"/>
                  <a:pt x="431" y="6"/>
                  <a:pt x="431" y="6"/>
                </a:cubicBezTo>
                <a:moveTo>
                  <a:pt x="553" y="750"/>
                </a:moveTo>
                <a:cubicBezTo>
                  <a:pt x="552" y="750"/>
                  <a:pt x="554" y="749"/>
                  <a:pt x="554" y="749"/>
                </a:cubicBezTo>
                <a:cubicBezTo>
                  <a:pt x="554" y="750"/>
                  <a:pt x="554" y="750"/>
                  <a:pt x="553" y="750"/>
                </a:cubicBezTo>
                <a:moveTo>
                  <a:pt x="666" y="738"/>
                </a:moveTo>
                <a:cubicBezTo>
                  <a:pt x="664" y="737"/>
                  <a:pt x="664" y="737"/>
                  <a:pt x="664" y="737"/>
                </a:cubicBezTo>
                <a:cubicBezTo>
                  <a:pt x="666" y="736"/>
                  <a:pt x="666" y="736"/>
                  <a:pt x="666" y="736"/>
                </a:cubicBezTo>
                <a:cubicBezTo>
                  <a:pt x="667" y="736"/>
                  <a:pt x="665" y="737"/>
                  <a:pt x="666" y="738"/>
                </a:cubicBezTo>
                <a:moveTo>
                  <a:pt x="665" y="734"/>
                </a:moveTo>
                <a:cubicBezTo>
                  <a:pt x="664" y="734"/>
                  <a:pt x="660" y="733"/>
                  <a:pt x="663" y="731"/>
                </a:cubicBezTo>
                <a:cubicBezTo>
                  <a:pt x="661" y="733"/>
                  <a:pt x="665" y="732"/>
                  <a:pt x="665" y="734"/>
                </a:cubicBezTo>
                <a:moveTo>
                  <a:pt x="674" y="729"/>
                </a:moveTo>
                <a:cubicBezTo>
                  <a:pt x="675" y="728"/>
                  <a:pt x="675" y="728"/>
                  <a:pt x="675" y="728"/>
                </a:cubicBezTo>
                <a:cubicBezTo>
                  <a:pt x="676" y="728"/>
                  <a:pt x="676" y="728"/>
                  <a:pt x="676" y="728"/>
                </a:cubicBezTo>
                <a:cubicBezTo>
                  <a:pt x="675" y="729"/>
                  <a:pt x="674" y="728"/>
                  <a:pt x="674" y="729"/>
                </a:cubicBezTo>
                <a:moveTo>
                  <a:pt x="677" y="726"/>
                </a:moveTo>
                <a:cubicBezTo>
                  <a:pt x="675" y="726"/>
                  <a:pt x="675" y="726"/>
                  <a:pt x="675" y="726"/>
                </a:cubicBezTo>
                <a:cubicBezTo>
                  <a:pt x="675" y="726"/>
                  <a:pt x="675" y="726"/>
                  <a:pt x="676" y="726"/>
                </a:cubicBezTo>
                <a:cubicBezTo>
                  <a:pt x="676" y="726"/>
                  <a:pt x="676" y="726"/>
                  <a:pt x="676" y="726"/>
                </a:cubicBezTo>
                <a:cubicBezTo>
                  <a:pt x="676" y="726"/>
                  <a:pt x="677" y="726"/>
                  <a:pt x="677" y="726"/>
                </a:cubicBezTo>
                <a:cubicBezTo>
                  <a:pt x="677" y="726"/>
                  <a:pt x="677" y="726"/>
                  <a:pt x="677" y="726"/>
                </a:cubicBezTo>
                <a:cubicBezTo>
                  <a:pt x="677" y="726"/>
                  <a:pt x="677" y="726"/>
                  <a:pt x="677" y="726"/>
                </a:cubicBezTo>
                <a:moveTo>
                  <a:pt x="404" y="724"/>
                </a:moveTo>
                <a:cubicBezTo>
                  <a:pt x="404" y="723"/>
                  <a:pt x="402" y="724"/>
                  <a:pt x="403" y="722"/>
                </a:cubicBezTo>
                <a:cubicBezTo>
                  <a:pt x="404" y="724"/>
                  <a:pt x="404" y="724"/>
                  <a:pt x="404" y="724"/>
                </a:cubicBezTo>
                <a:moveTo>
                  <a:pt x="675" y="724"/>
                </a:moveTo>
                <a:cubicBezTo>
                  <a:pt x="674" y="722"/>
                  <a:pt x="677" y="724"/>
                  <a:pt x="676" y="722"/>
                </a:cubicBezTo>
                <a:cubicBezTo>
                  <a:pt x="678" y="722"/>
                  <a:pt x="678" y="722"/>
                  <a:pt x="678" y="722"/>
                </a:cubicBezTo>
                <a:cubicBezTo>
                  <a:pt x="675" y="724"/>
                  <a:pt x="675" y="724"/>
                  <a:pt x="675" y="724"/>
                </a:cubicBezTo>
                <a:moveTo>
                  <a:pt x="295" y="717"/>
                </a:moveTo>
                <a:cubicBezTo>
                  <a:pt x="296" y="715"/>
                  <a:pt x="296" y="715"/>
                  <a:pt x="296" y="715"/>
                </a:cubicBezTo>
                <a:cubicBezTo>
                  <a:pt x="297" y="716"/>
                  <a:pt x="297" y="716"/>
                  <a:pt x="297" y="716"/>
                </a:cubicBezTo>
                <a:cubicBezTo>
                  <a:pt x="295" y="717"/>
                  <a:pt x="295" y="717"/>
                  <a:pt x="295" y="717"/>
                </a:cubicBezTo>
                <a:moveTo>
                  <a:pt x="569" y="714"/>
                </a:moveTo>
                <a:cubicBezTo>
                  <a:pt x="569" y="714"/>
                  <a:pt x="568" y="714"/>
                  <a:pt x="568" y="713"/>
                </a:cubicBezTo>
                <a:cubicBezTo>
                  <a:pt x="568" y="713"/>
                  <a:pt x="569" y="713"/>
                  <a:pt x="570" y="713"/>
                </a:cubicBezTo>
                <a:cubicBezTo>
                  <a:pt x="571" y="713"/>
                  <a:pt x="571" y="713"/>
                  <a:pt x="571" y="713"/>
                </a:cubicBezTo>
                <a:cubicBezTo>
                  <a:pt x="571" y="713"/>
                  <a:pt x="570" y="714"/>
                  <a:pt x="569" y="714"/>
                </a:cubicBezTo>
                <a:moveTo>
                  <a:pt x="298" y="713"/>
                </a:moveTo>
                <a:cubicBezTo>
                  <a:pt x="297" y="712"/>
                  <a:pt x="298" y="712"/>
                  <a:pt x="298" y="711"/>
                </a:cubicBezTo>
                <a:cubicBezTo>
                  <a:pt x="298" y="711"/>
                  <a:pt x="298" y="711"/>
                  <a:pt x="298" y="711"/>
                </a:cubicBezTo>
                <a:cubicBezTo>
                  <a:pt x="299" y="711"/>
                  <a:pt x="299" y="712"/>
                  <a:pt x="299" y="712"/>
                </a:cubicBezTo>
                <a:cubicBezTo>
                  <a:pt x="300" y="711"/>
                  <a:pt x="301" y="712"/>
                  <a:pt x="302" y="711"/>
                </a:cubicBezTo>
                <a:cubicBezTo>
                  <a:pt x="301" y="712"/>
                  <a:pt x="301" y="712"/>
                  <a:pt x="301" y="712"/>
                </a:cubicBezTo>
                <a:cubicBezTo>
                  <a:pt x="301" y="712"/>
                  <a:pt x="301" y="713"/>
                  <a:pt x="301" y="713"/>
                </a:cubicBezTo>
                <a:cubicBezTo>
                  <a:pt x="301" y="713"/>
                  <a:pt x="301" y="714"/>
                  <a:pt x="301" y="714"/>
                </a:cubicBezTo>
                <a:cubicBezTo>
                  <a:pt x="301" y="712"/>
                  <a:pt x="301" y="712"/>
                  <a:pt x="301" y="712"/>
                </a:cubicBezTo>
                <a:cubicBezTo>
                  <a:pt x="300" y="713"/>
                  <a:pt x="299" y="712"/>
                  <a:pt x="298" y="713"/>
                </a:cubicBezTo>
                <a:moveTo>
                  <a:pt x="708" y="710"/>
                </a:moveTo>
                <a:cubicBezTo>
                  <a:pt x="707" y="710"/>
                  <a:pt x="707" y="710"/>
                  <a:pt x="707" y="710"/>
                </a:cubicBezTo>
                <a:cubicBezTo>
                  <a:pt x="707" y="710"/>
                  <a:pt x="708" y="709"/>
                  <a:pt x="708" y="709"/>
                </a:cubicBezTo>
                <a:cubicBezTo>
                  <a:pt x="708" y="709"/>
                  <a:pt x="708" y="709"/>
                  <a:pt x="708" y="710"/>
                </a:cubicBezTo>
                <a:moveTo>
                  <a:pt x="289" y="710"/>
                </a:moveTo>
                <a:cubicBezTo>
                  <a:pt x="287" y="709"/>
                  <a:pt x="287" y="709"/>
                  <a:pt x="287" y="709"/>
                </a:cubicBezTo>
                <a:cubicBezTo>
                  <a:pt x="287" y="708"/>
                  <a:pt x="287" y="708"/>
                  <a:pt x="287" y="708"/>
                </a:cubicBezTo>
                <a:cubicBezTo>
                  <a:pt x="288" y="708"/>
                  <a:pt x="288" y="708"/>
                  <a:pt x="288" y="708"/>
                </a:cubicBezTo>
                <a:cubicBezTo>
                  <a:pt x="289" y="708"/>
                  <a:pt x="288" y="709"/>
                  <a:pt x="289" y="710"/>
                </a:cubicBezTo>
                <a:moveTo>
                  <a:pt x="274" y="705"/>
                </a:moveTo>
                <a:cubicBezTo>
                  <a:pt x="273" y="703"/>
                  <a:pt x="273" y="703"/>
                  <a:pt x="273" y="703"/>
                </a:cubicBezTo>
                <a:cubicBezTo>
                  <a:pt x="276" y="705"/>
                  <a:pt x="276" y="705"/>
                  <a:pt x="276" y="705"/>
                </a:cubicBezTo>
                <a:cubicBezTo>
                  <a:pt x="274" y="705"/>
                  <a:pt x="274" y="705"/>
                  <a:pt x="274" y="705"/>
                </a:cubicBezTo>
                <a:moveTo>
                  <a:pt x="722" y="699"/>
                </a:moveTo>
                <a:cubicBezTo>
                  <a:pt x="720" y="697"/>
                  <a:pt x="720" y="697"/>
                  <a:pt x="720" y="697"/>
                </a:cubicBezTo>
                <a:cubicBezTo>
                  <a:pt x="722" y="698"/>
                  <a:pt x="722" y="698"/>
                  <a:pt x="722" y="698"/>
                </a:cubicBezTo>
                <a:cubicBezTo>
                  <a:pt x="722" y="699"/>
                  <a:pt x="722" y="699"/>
                  <a:pt x="722" y="699"/>
                </a:cubicBezTo>
                <a:moveTo>
                  <a:pt x="261" y="695"/>
                </a:moveTo>
                <a:cubicBezTo>
                  <a:pt x="260" y="695"/>
                  <a:pt x="261" y="693"/>
                  <a:pt x="261" y="693"/>
                </a:cubicBezTo>
                <a:cubicBezTo>
                  <a:pt x="261" y="693"/>
                  <a:pt x="261" y="694"/>
                  <a:pt x="262" y="694"/>
                </a:cubicBezTo>
                <a:cubicBezTo>
                  <a:pt x="261" y="694"/>
                  <a:pt x="261" y="695"/>
                  <a:pt x="261" y="695"/>
                </a:cubicBezTo>
                <a:moveTo>
                  <a:pt x="721" y="691"/>
                </a:moveTo>
                <a:cubicBezTo>
                  <a:pt x="720" y="691"/>
                  <a:pt x="720" y="691"/>
                  <a:pt x="720" y="691"/>
                </a:cubicBezTo>
                <a:cubicBezTo>
                  <a:pt x="721" y="691"/>
                  <a:pt x="721" y="691"/>
                  <a:pt x="721" y="691"/>
                </a:cubicBezTo>
                <a:cubicBezTo>
                  <a:pt x="721" y="691"/>
                  <a:pt x="721" y="691"/>
                  <a:pt x="721" y="691"/>
                </a:cubicBezTo>
                <a:moveTo>
                  <a:pt x="213" y="682"/>
                </a:moveTo>
                <a:cubicBezTo>
                  <a:pt x="213" y="679"/>
                  <a:pt x="213" y="679"/>
                  <a:pt x="213" y="679"/>
                </a:cubicBezTo>
                <a:cubicBezTo>
                  <a:pt x="214" y="682"/>
                  <a:pt x="214" y="682"/>
                  <a:pt x="214" y="682"/>
                </a:cubicBezTo>
                <a:cubicBezTo>
                  <a:pt x="213" y="682"/>
                  <a:pt x="213" y="682"/>
                  <a:pt x="213" y="682"/>
                </a:cubicBezTo>
                <a:moveTo>
                  <a:pt x="221" y="681"/>
                </a:moveTo>
                <a:cubicBezTo>
                  <a:pt x="221" y="679"/>
                  <a:pt x="221" y="679"/>
                  <a:pt x="221" y="679"/>
                </a:cubicBezTo>
                <a:cubicBezTo>
                  <a:pt x="222" y="680"/>
                  <a:pt x="222" y="680"/>
                  <a:pt x="222" y="680"/>
                </a:cubicBezTo>
                <a:cubicBezTo>
                  <a:pt x="221" y="681"/>
                  <a:pt x="221" y="681"/>
                  <a:pt x="221" y="681"/>
                </a:cubicBezTo>
                <a:moveTo>
                  <a:pt x="207" y="680"/>
                </a:moveTo>
                <a:cubicBezTo>
                  <a:pt x="207" y="680"/>
                  <a:pt x="206" y="680"/>
                  <a:pt x="206" y="680"/>
                </a:cubicBezTo>
                <a:cubicBezTo>
                  <a:pt x="207" y="679"/>
                  <a:pt x="207" y="679"/>
                  <a:pt x="207" y="679"/>
                </a:cubicBezTo>
                <a:cubicBezTo>
                  <a:pt x="207" y="679"/>
                  <a:pt x="207" y="680"/>
                  <a:pt x="207" y="680"/>
                </a:cubicBezTo>
                <a:cubicBezTo>
                  <a:pt x="207" y="680"/>
                  <a:pt x="207" y="680"/>
                  <a:pt x="207" y="680"/>
                </a:cubicBezTo>
                <a:moveTo>
                  <a:pt x="214" y="672"/>
                </a:moveTo>
                <a:cubicBezTo>
                  <a:pt x="214" y="672"/>
                  <a:pt x="214" y="671"/>
                  <a:pt x="214" y="671"/>
                </a:cubicBezTo>
                <a:cubicBezTo>
                  <a:pt x="215" y="671"/>
                  <a:pt x="215" y="671"/>
                  <a:pt x="215" y="671"/>
                </a:cubicBezTo>
                <a:cubicBezTo>
                  <a:pt x="215" y="671"/>
                  <a:pt x="216" y="671"/>
                  <a:pt x="216" y="672"/>
                </a:cubicBezTo>
                <a:cubicBezTo>
                  <a:pt x="216" y="672"/>
                  <a:pt x="215" y="672"/>
                  <a:pt x="215" y="672"/>
                </a:cubicBezTo>
                <a:cubicBezTo>
                  <a:pt x="215" y="672"/>
                  <a:pt x="215" y="672"/>
                  <a:pt x="214" y="672"/>
                </a:cubicBezTo>
                <a:cubicBezTo>
                  <a:pt x="214" y="672"/>
                  <a:pt x="214" y="672"/>
                  <a:pt x="214" y="672"/>
                </a:cubicBezTo>
                <a:moveTo>
                  <a:pt x="166" y="663"/>
                </a:moveTo>
                <a:cubicBezTo>
                  <a:pt x="166" y="663"/>
                  <a:pt x="167" y="663"/>
                  <a:pt x="167" y="662"/>
                </a:cubicBezTo>
                <a:cubicBezTo>
                  <a:pt x="167" y="661"/>
                  <a:pt x="167" y="661"/>
                  <a:pt x="167" y="661"/>
                </a:cubicBezTo>
                <a:cubicBezTo>
                  <a:pt x="168" y="662"/>
                  <a:pt x="168" y="662"/>
                  <a:pt x="168" y="662"/>
                </a:cubicBezTo>
                <a:cubicBezTo>
                  <a:pt x="166" y="663"/>
                  <a:pt x="166" y="663"/>
                  <a:pt x="166" y="663"/>
                </a:cubicBezTo>
                <a:moveTo>
                  <a:pt x="145" y="661"/>
                </a:moveTo>
                <a:cubicBezTo>
                  <a:pt x="145" y="660"/>
                  <a:pt x="145" y="660"/>
                  <a:pt x="145" y="660"/>
                </a:cubicBezTo>
                <a:cubicBezTo>
                  <a:pt x="145" y="661"/>
                  <a:pt x="145" y="661"/>
                  <a:pt x="145" y="661"/>
                </a:cubicBezTo>
                <a:cubicBezTo>
                  <a:pt x="145" y="661"/>
                  <a:pt x="145" y="661"/>
                  <a:pt x="145" y="661"/>
                </a:cubicBezTo>
                <a:moveTo>
                  <a:pt x="778" y="650"/>
                </a:moveTo>
                <a:cubicBezTo>
                  <a:pt x="779" y="648"/>
                  <a:pt x="779" y="648"/>
                  <a:pt x="779" y="648"/>
                </a:cubicBezTo>
                <a:cubicBezTo>
                  <a:pt x="781" y="652"/>
                  <a:pt x="781" y="652"/>
                  <a:pt x="781" y="652"/>
                </a:cubicBezTo>
                <a:cubicBezTo>
                  <a:pt x="780" y="652"/>
                  <a:pt x="780" y="650"/>
                  <a:pt x="779" y="650"/>
                </a:cubicBezTo>
                <a:cubicBezTo>
                  <a:pt x="778" y="650"/>
                  <a:pt x="778" y="650"/>
                  <a:pt x="778" y="650"/>
                </a:cubicBezTo>
                <a:moveTo>
                  <a:pt x="121" y="639"/>
                </a:moveTo>
                <a:cubicBezTo>
                  <a:pt x="120" y="639"/>
                  <a:pt x="120" y="639"/>
                  <a:pt x="120" y="639"/>
                </a:cubicBezTo>
                <a:cubicBezTo>
                  <a:pt x="120" y="638"/>
                  <a:pt x="121" y="638"/>
                  <a:pt x="121" y="638"/>
                </a:cubicBezTo>
                <a:cubicBezTo>
                  <a:pt x="121" y="638"/>
                  <a:pt x="122" y="638"/>
                  <a:pt x="122" y="638"/>
                </a:cubicBezTo>
                <a:cubicBezTo>
                  <a:pt x="121" y="639"/>
                  <a:pt x="121" y="639"/>
                  <a:pt x="121" y="639"/>
                </a:cubicBezTo>
                <a:moveTo>
                  <a:pt x="823" y="638"/>
                </a:moveTo>
                <a:cubicBezTo>
                  <a:pt x="822" y="638"/>
                  <a:pt x="822" y="638"/>
                  <a:pt x="822" y="638"/>
                </a:cubicBezTo>
                <a:cubicBezTo>
                  <a:pt x="822" y="637"/>
                  <a:pt x="823" y="637"/>
                  <a:pt x="823" y="637"/>
                </a:cubicBezTo>
                <a:cubicBezTo>
                  <a:pt x="823" y="637"/>
                  <a:pt x="824" y="637"/>
                  <a:pt x="824" y="638"/>
                </a:cubicBezTo>
                <a:cubicBezTo>
                  <a:pt x="824" y="638"/>
                  <a:pt x="823" y="638"/>
                  <a:pt x="823" y="638"/>
                </a:cubicBezTo>
                <a:moveTo>
                  <a:pt x="88" y="631"/>
                </a:moveTo>
                <a:cubicBezTo>
                  <a:pt x="88" y="631"/>
                  <a:pt x="88" y="631"/>
                  <a:pt x="88" y="631"/>
                </a:cubicBezTo>
                <a:cubicBezTo>
                  <a:pt x="87" y="630"/>
                  <a:pt x="87" y="630"/>
                  <a:pt x="87" y="630"/>
                </a:cubicBezTo>
                <a:cubicBezTo>
                  <a:pt x="87" y="630"/>
                  <a:pt x="87" y="630"/>
                  <a:pt x="88" y="630"/>
                </a:cubicBezTo>
                <a:cubicBezTo>
                  <a:pt x="88" y="630"/>
                  <a:pt x="88" y="630"/>
                  <a:pt x="88" y="630"/>
                </a:cubicBezTo>
                <a:cubicBezTo>
                  <a:pt x="89" y="630"/>
                  <a:pt x="88" y="631"/>
                  <a:pt x="88" y="631"/>
                </a:cubicBezTo>
                <a:moveTo>
                  <a:pt x="61" y="600"/>
                </a:moveTo>
                <a:cubicBezTo>
                  <a:pt x="61" y="599"/>
                  <a:pt x="61" y="599"/>
                  <a:pt x="61" y="599"/>
                </a:cubicBezTo>
                <a:cubicBezTo>
                  <a:pt x="62" y="599"/>
                  <a:pt x="62" y="599"/>
                  <a:pt x="62" y="599"/>
                </a:cubicBezTo>
                <a:cubicBezTo>
                  <a:pt x="62" y="599"/>
                  <a:pt x="62" y="600"/>
                  <a:pt x="61" y="600"/>
                </a:cubicBezTo>
                <a:moveTo>
                  <a:pt x="894" y="549"/>
                </a:moveTo>
                <a:cubicBezTo>
                  <a:pt x="895" y="549"/>
                  <a:pt x="895" y="549"/>
                  <a:pt x="895" y="549"/>
                </a:cubicBezTo>
                <a:cubicBezTo>
                  <a:pt x="897" y="549"/>
                  <a:pt x="897" y="549"/>
                  <a:pt x="897" y="549"/>
                </a:cubicBezTo>
                <a:cubicBezTo>
                  <a:pt x="894" y="549"/>
                  <a:pt x="894" y="549"/>
                  <a:pt x="894" y="549"/>
                </a:cubicBezTo>
                <a:moveTo>
                  <a:pt x="15" y="492"/>
                </a:moveTo>
                <a:cubicBezTo>
                  <a:pt x="15" y="492"/>
                  <a:pt x="15" y="492"/>
                  <a:pt x="14" y="492"/>
                </a:cubicBezTo>
                <a:cubicBezTo>
                  <a:pt x="15" y="492"/>
                  <a:pt x="15" y="491"/>
                  <a:pt x="16" y="491"/>
                </a:cubicBezTo>
                <a:cubicBezTo>
                  <a:pt x="16" y="491"/>
                  <a:pt x="16" y="492"/>
                  <a:pt x="16" y="492"/>
                </a:cubicBezTo>
                <a:cubicBezTo>
                  <a:pt x="16" y="492"/>
                  <a:pt x="16" y="492"/>
                  <a:pt x="15" y="492"/>
                </a:cubicBezTo>
                <a:moveTo>
                  <a:pt x="907" y="468"/>
                </a:moveTo>
                <a:cubicBezTo>
                  <a:pt x="907" y="466"/>
                  <a:pt x="907" y="466"/>
                  <a:pt x="907" y="466"/>
                </a:cubicBezTo>
                <a:cubicBezTo>
                  <a:pt x="908" y="466"/>
                  <a:pt x="908" y="466"/>
                  <a:pt x="908" y="466"/>
                </a:cubicBezTo>
                <a:cubicBezTo>
                  <a:pt x="907" y="468"/>
                  <a:pt x="907" y="468"/>
                  <a:pt x="907" y="468"/>
                </a:cubicBezTo>
                <a:moveTo>
                  <a:pt x="921" y="452"/>
                </a:moveTo>
                <a:cubicBezTo>
                  <a:pt x="920" y="452"/>
                  <a:pt x="920" y="452"/>
                  <a:pt x="920" y="451"/>
                </a:cubicBezTo>
                <a:cubicBezTo>
                  <a:pt x="921" y="452"/>
                  <a:pt x="921" y="452"/>
                  <a:pt x="921" y="452"/>
                </a:cubicBezTo>
                <a:moveTo>
                  <a:pt x="915" y="447"/>
                </a:moveTo>
                <a:cubicBezTo>
                  <a:pt x="914" y="446"/>
                  <a:pt x="914" y="443"/>
                  <a:pt x="916" y="443"/>
                </a:cubicBezTo>
                <a:cubicBezTo>
                  <a:pt x="915" y="444"/>
                  <a:pt x="916" y="444"/>
                  <a:pt x="916" y="445"/>
                </a:cubicBezTo>
                <a:cubicBezTo>
                  <a:pt x="915" y="445"/>
                  <a:pt x="915" y="446"/>
                  <a:pt x="915" y="447"/>
                </a:cubicBezTo>
                <a:moveTo>
                  <a:pt x="34" y="387"/>
                </a:moveTo>
                <a:cubicBezTo>
                  <a:pt x="34" y="386"/>
                  <a:pt x="34" y="386"/>
                  <a:pt x="34" y="386"/>
                </a:cubicBezTo>
                <a:cubicBezTo>
                  <a:pt x="35" y="386"/>
                  <a:pt x="35" y="386"/>
                  <a:pt x="35" y="386"/>
                </a:cubicBezTo>
                <a:cubicBezTo>
                  <a:pt x="34" y="387"/>
                  <a:pt x="34" y="387"/>
                  <a:pt x="34" y="387"/>
                </a:cubicBezTo>
                <a:moveTo>
                  <a:pt x="21" y="385"/>
                </a:moveTo>
                <a:cubicBezTo>
                  <a:pt x="21" y="384"/>
                  <a:pt x="21" y="384"/>
                  <a:pt x="21" y="384"/>
                </a:cubicBezTo>
                <a:cubicBezTo>
                  <a:pt x="22" y="384"/>
                  <a:pt x="22" y="384"/>
                  <a:pt x="22" y="384"/>
                </a:cubicBezTo>
                <a:cubicBezTo>
                  <a:pt x="21" y="385"/>
                  <a:pt x="21" y="385"/>
                  <a:pt x="21" y="385"/>
                </a:cubicBezTo>
                <a:moveTo>
                  <a:pt x="896" y="367"/>
                </a:moveTo>
                <a:cubicBezTo>
                  <a:pt x="895" y="365"/>
                  <a:pt x="895" y="365"/>
                  <a:pt x="895" y="365"/>
                </a:cubicBezTo>
                <a:cubicBezTo>
                  <a:pt x="896" y="365"/>
                  <a:pt x="896" y="365"/>
                  <a:pt x="896" y="365"/>
                </a:cubicBezTo>
                <a:cubicBezTo>
                  <a:pt x="896" y="367"/>
                  <a:pt x="896" y="367"/>
                  <a:pt x="896" y="367"/>
                </a:cubicBezTo>
                <a:moveTo>
                  <a:pt x="883" y="346"/>
                </a:moveTo>
                <a:cubicBezTo>
                  <a:pt x="884" y="346"/>
                  <a:pt x="884" y="346"/>
                  <a:pt x="885" y="345"/>
                </a:cubicBezTo>
                <a:cubicBezTo>
                  <a:pt x="885" y="345"/>
                  <a:pt x="885" y="344"/>
                  <a:pt x="885" y="344"/>
                </a:cubicBezTo>
                <a:cubicBezTo>
                  <a:pt x="886" y="344"/>
                  <a:pt x="886" y="345"/>
                  <a:pt x="887" y="345"/>
                </a:cubicBezTo>
                <a:cubicBezTo>
                  <a:pt x="887" y="345"/>
                  <a:pt x="887" y="345"/>
                  <a:pt x="886" y="345"/>
                </a:cubicBezTo>
                <a:cubicBezTo>
                  <a:pt x="886" y="345"/>
                  <a:pt x="885" y="345"/>
                  <a:pt x="885" y="346"/>
                </a:cubicBezTo>
                <a:cubicBezTo>
                  <a:pt x="884" y="346"/>
                  <a:pt x="884" y="346"/>
                  <a:pt x="884" y="346"/>
                </a:cubicBezTo>
                <a:cubicBezTo>
                  <a:pt x="883" y="346"/>
                  <a:pt x="883" y="346"/>
                  <a:pt x="883" y="346"/>
                </a:cubicBezTo>
                <a:cubicBezTo>
                  <a:pt x="883" y="346"/>
                  <a:pt x="883" y="346"/>
                  <a:pt x="883" y="346"/>
                </a:cubicBezTo>
                <a:moveTo>
                  <a:pt x="875" y="338"/>
                </a:moveTo>
                <a:cubicBezTo>
                  <a:pt x="874" y="337"/>
                  <a:pt x="874" y="337"/>
                  <a:pt x="874" y="337"/>
                </a:cubicBezTo>
                <a:cubicBezTo>
                  <a:pt x="875" y="337"/>
                  <a:pt x="875" y="337"/>
                  <a:pt x="875" y="337"/>
                </a:cubicBezTo>
                <a:cubicBezTo>
                  <a:pt x="875" y="338"/>
                  <a:pt x="875" y="338"/>
                  <a:pt x="875" y="338"/>
                </a:cubicBezTo>
                <a:moveTo>
                  <a:pt x="877" y="336"/>
                </a:moveTo>
                <a:cubicBezTo>
                  <a:pt x="878" y="335"/>
                  <a:pt x="878" y="335"/>
                  <a:pt x="878" y="335"/>
                </a:cubicBezTo>
                <a:cubicBezTo>
                  <a:pt x="878" y="336"/>
                  <a:pt x="878" y="336"/>
                  <a:pt x="878" y="336"/>
                </a:cubicBezTo>
                <a:cubicBezTo>
                  <a:pt x="877" y="336"/>
                  <a:pt x="877" y="336"/>
                  <a:pt x="877" y="336"/>
                </a:cubicBezTo>
                <a:moveTo>
                  <a:pt x="880" y="335"/>
                </a:moveTo>
                <a:cubicBezTo>
                  <a:pt x="881" y="334"/>
                  <a:pt x="881" y="334"/>
                  <a:pt x="881" y="334"/>
                </a:cubicBezTo>
                <a:cubicBezTo>
                  <a:pt x="881" y="335"/>
                  <a:pt x="881" y="335"/>
                  <a:pt x="881" y="335"/>
                </a:cubicBezTo>
                <a:cubicBezTo>
                  <a:pt x="880" y="335"/>
                  <a:pt x="880" y="335"/>
                  <a:pt x="880" y="335"/>
                </a:cubicBezTo>
                <a:moveTo>
                  <a:pt x="811" y="338"/>
                </a:moveTo>
                <a:cubicBezTo>
                  <a:pt x="809" y="336"/>
                  <a:pt x="814" y="333"/>
                  <a:pt x="815" y="331"/>
                </a:cubicBezTo>
                <a:cubicBezTo>
                  <a:pt x="817" y="334"/>
                  <a:pt x="812" y="335"/>
                  <a:pt x="811" y="338"/>
                </a:cubicBezTo>
                <a:moveTo>
                  <a:pt x="877" y="317"/>
                </a:moveTo>
                <a:cubicBezTo>
                  <a:pt x="875" y="316"/>
                  <a:pt x="875" y="316"/>
                  <a:pt x="875" y="316"/>
                </a:cubicBezTo>
                <a:cubicBezTo>
                  <a:pt x="876" y="316"/>
                  <a:pt x="877" y="317"/>
                  <a:pt x="878" y="317"/>
                </a:cubicBezTo>
                <a:cubicBezTo>
                  <a:pt x="877" y="317"/>
                  <a:pt x="877" y="317"/>
                  <a:pt x="877" y="317"/>
                </a:cubicBezTo>
                <a:moveTo>
                  <a:pt x="32" y="299"/>
                </a:moveTo>
                <a:cubicBezTo>
                  <a:pt x="30" y="296"/>
                  <a:pt x="30" y="296"/>
                  <a:pt x="30" y="296"/>
                </a:cubicBezTo>
                <a:cubicBezTo>
                  <a:pt x="30" y="296"/>
                  <a:pt x="31" y="296"/>
                  <a:pt x="31" y="296"/>
                </a:cubicBezTo>
                <a:cubicBezTo>
                  <a:pt x="32" y="296"/>
                  <a:pt x="33" y="298"/>
                  <a:pt x="32" y="299"/>
                </a:cubicBezTo>
                <a:moveTo>
                  <a:pt x="41" y="271"/>
                </a:moveTo>
                <a:cubicBezTo>
                  <a:pt x="40" y="271"/>
                  <a:pt x="40" y="271"/>
                  <a:pt x="40" y="271"/>
                </a:cubicBezTo>
                <a:cubicBezTo>
                  <a:pt x="40" y="270"/>
                  <a:pt x="40" y="270"/>
                  <a:pt x="40" y="270"/>
                </a:cubicBezTo>
                <a:cubicBezTo>
                  <a:pt x="41" y="270"/>
                  <a:pt x="41" y="271"/>
                  <a:pt x="41" y="271"/>
                </a:cubicBezTo>
                <a:moveTo>
                  <a:pt x="34" y="272"/>
                </a:moveTo>
                <a:cubicBezTo>
                  <a:pt x="36" y="270"/>
                  <a:pt x="36" y="270"/>
                  <a:pt x="36" y="270"/>
                </a:cubicBezTo>
                <a:cubicBezTo>
                  <a:pt x="36" y="271"/>
                  <a:pt x="36" y="271"/>
                  <a:pt x="36" y="271"/>
                </a:cubicBezTo>
                <a:cubicBezTo>
                  <a:pt x="34" y="272"/>
                  <a:pt x="34" y="272"/>
                  <a:pt x="34" y="272"/>
                </a:cubicBezTo>
                <a:moveTo>
                  <a:pt x="32" y="268"/>
                </a:moveTo>
                <a:cubicBezTo>
                  <a:pt x="31" y="268"/>
                  <a:pt x="31" y="267"/>
                  <a:pt x="30" y="267"/>
                </a:cubicBezTo>
                <a:cubicBezTo>
                  <a:pt x="30" y="267"/>
                  <a:pt x="31" y="267"/>
                  <a:pt x="32" y="267"/>
                </a:cubicBezTo>
                <a:cubicBezTo>
                  <a:pt x="32" y="267"/>
                  <a:pt x="32" y="267"/>
                  <a:pt x="32" y="267"/>
                </a:cubicBezTo>
                <a:cubicBezTo>
                  <a:pt x="32" y="267"/>
                  <a:pt x="32" y="268"/>
                  <a:pt x="32" y="268"/>
                </a:cubicBezTo>
                <a:moveTo>
                  <a:pt x="855" y="236"/>
                </a:moveTo>
                <a:cubicBezTo>
                  <a:pt x="854" y="234"/>
                  <a:pt x="854" y="234"/>
                  <a:pt x="854" y="234"/>
                </a:cubicBezTo>
                <a:cubicBezTo>
                  <a:pt x="855" y="235"/>
                  <a:pt x="855" y="235"/>
                  <a:pt x="855" y="236"/>
                </a:cubicBezTo>
                <a:cubicBezTo>
                  <a:pt x="855" y="236"/>
                  <a:pt x="855" y="236"/>
                  <a:pt x="855" y="236"/>
                </a:cubicBezTo>
                <a:moveTo>
                  <a:pt x="854" y="234"/>
                </a:moveTo>
                <a:cubicBezTo>
                  <a:pt x="854" y="234"/>
                  <a:pt x="853" y="234"/>
                  <a:pt x="853" y="234"/>
                </a:cubicBezTo>
                <a:cubicBezTo>
                  <a:pt x="854" y="233"/>
                  <a:pt x="854" y="233"/>
                  <a:pt x="854" y="233"/>
                </a:cubicBezTo>
                <a:cubicBezTo>
                  <a:pt x="854" y="234"/>
                  <a:pt x="854" y="234"/>
                  <a:pt x="854" y="234"/>
                </a:cubicBezTo>
                <a:cubicBezTo>
                  <a:pt x="854" y="234"/>
                  <a:pt x="854" y="234"/>
                  <a:pt x="854" y="234"/>
                </a:cubicBezTo>
                <a:cubicBezTo>
                  <a:pt x="854" y="234"/>
                  <a:pt x="854" y="234"/>
                  <a:pt x="854" y="234"/>
                </a:cubicBezTo>
                <a:cubicBezTo>
                  <a:pt x="854" y="234"/>
                  <a:pt x="854" y="234"/>
                  <a:pt x="854" y="234"/>
                </a:cubicBezTo>
                <a:cubicBezTo>
                  <a:pt x="854" y="234"/>
                  <a:pt x="854" y="234"/>
                  <a:pt x="854" y="234"/>
                </a:cubicBezTo>
                <a:moveTo>
                  <a:pt x="101" y="203"/>
                </a:moveTo>
                <a:cubicBezTo>
                  <a:pt x="101" y="203"/>
                  <a:pt x="99" y="202"/>
                  <a:pt x="98" y="202"/>
                </a:cubicBezTo>
                <a:cubicBezTo>
                  <a:pt x="100" y="202"/>
                  <a:pt x="100" y="202"/>
                  <a:pt x="101" y="203"/>
                </a:cubicBezTo>
                <a:moveTo>
                  <a:pt x="75" y="203"/>
                </a:moveTo>
                <a:cubicBezTo>
                  <a:pt x="75" y="203"/>
                  <a:pt x="75" y="203"/>
                  <a:pt x="74" y="203"/>
                </a:cubicBezTo>
                <a:cubicBezTo>
                  <a:pt x="77" y="201"/>
                  <a:pt x="77" y="201"/>
                  <a:pt x="77" y="201"/>
                </a:cubicBezTo>
                <a:cubicBezTo>
                  <a:pt x="76" y="202"/>
                  <a:pt x="76" y="203"/>
                  <a:pt x="75" y="203"/>
                </a:cubicBezTo>
                <a:moveTo>
                  <a:pt x="100" y="196"/>
                </a:moveTo>
                <a:cubicBezTo>
                  <a:pt x="102" y="195"/>
                  <a:pt x="102" y="195"/>
                  <a:pt x="102" y="195"/>
                </a:cubicBezTo>
                <a:cubicBezTo>
                  <a:pt x="102" y="195"/>
                  <a:pt x="102" y="195"/>
                  <a:pt x="102" y="195"/>
                </a:cubicBezTo>
                <a:cubicBezTo>
                  <a:pt x="100" y="196"/>
                  <a:pt x="100" y="196"/>
                  <a:pt x="100" y="196"/>
                </a:cubicBezTo>
                <a:moveTo>
                  <a:pt x="845" y="195"/>
                </a:moveTo>
                <a:cubicBezTo>
                  <a:pt x="844" y="195"/>
                  <a:pt x="844" y="195"/>
                  <a:pt x="844" y="195"/>
                </a:cubicBezTo>
                <a:cubicBezTo>
                  <a:pt x="844" y="194"/>
                  <a:pt x="844" y="194"/>
                  <a:pt x="845" y="194"/>
                </a:cubicBezTo>
                <a:cubicBezTo>
                  <a:pt x="845" y="194"/>
                  <a:pt x="845" y="194"/>
                  <a:pt x="846" y="195"/>
                </a:cubicBezTo>
                <a:cubicBezTo>
                  <a:pt x="846" y="195"/>
                  <a:pt x="846" y="195"/>
                  <a:pt x="847" y="195"/>
                </a:cubicBezTo>
                <a:cubicBezTo>
                  <a:pt x="847" y="195"/>
                  <a:pt x="847" y="195"/>
                  <a:pt x="847" y="195"/>
                </a:cubicBezTo>
                <a:cubicBezTo>
                  <a:pt x="846" y="195"/>
                  <a:pt x="845" y="195"/>
                  <a:pt x="845" y="195"/>
                </a:cubicBezTo>
                <a:moveTo>
                  <a:pt x="94" y="193"/>
                </a:moveTo>
                <a:cubicBezTo>
                  <a:pt x="91" y="192"/>
                  <a:pt x="91" y="192"/>
                  <a:pt x="91" y="192"/>
                </a:cubicBezTo>
                <a:cubicBezTo>
                  <a:pt x="92" y="192"/>
                  <a:pt x="92" y="192"/>
                  <a:pt x="93" y="192"/>
                </a:cubicBezTo>
                <a:cubicBezTo>
                  <a:pt x="96" y="192"/>
                  <a:pt x="99" y="193"/>
                  <a:pt x="98" y="195"/>
                </a:cubicBezTo>
                <a:cubicBezTo>
                  <a:pt x="94" y="193"/>
                  <a:pt x="94" y="193"/>
                  <a:pt x="94" y="193"/>
                </a:cubicBezTo>
                <a:cubicBezTo>
                  <a:pt x="94" y="193"/>
                  <a:pt x="94" y="193"/>
                  <a:pt x="94" y="193"/>
                </a:cubicBezTo>
                <a:moveTo>
                  <a:pt x="98" y="185"/>
                </a:moveTo>
                <a:cubicBezTo>
                  <a:pt x="93" y="185"/>
                  <a:pt x="93" y="185"/>
                  <a:pt x="93" y="185"/>
                </a:cubicBezTo>
                <a:cubicBezTo>
                  <a:pt x="95" y="183"/>
                  <a:pt x="95" y="183"/>
                  <a:pt x="95" y="183"/>
                </a:cubicBezTo>
                <a:cubicBezTo>
                  <a:pt x="98" y="185"/>
                  <a:pt x="98" y="185"/>
                  <a:pt x="98" y="185"/>
                </a:cubicBezTo>
                <a:moveTo>
                  <a:pt x="838" y="176"/>
                </a:moveTo>
                <a:cubicBezTo>
                  <a:pt x="839" y="175"/>
                  <a:pt x="839" y="175"/>
                  <a:pt x="839" y="175"/>
                </a:cubicBezTo>
                <a:cubicBezTo>
                  <a:pt x="841" y="176"/>
                  <a:pt x="841" y="176"/>
                  <a:pt x="841" y="176"/>
                </a:cubicBezTo>
                <a:cubicBezTo>
                  <a:pt x="838" y="176"/>
                  <a:pt x="838" y="176"/>
                  <a:pt x="838" y="176"/>
                </a:cubicBezTo>
                <a:moveTo>
                  <a:pt x="822" y="168"/>
                </a:moveTo>
                <a:cubicBezTo>
                  <a:pt x="822" y="166"/>
                  <a:pt x="822" y="166"/>
                  <a:pt x="822" y="166"/>
                </a:cubicBezTo>
                <a:cubicBezTo>
                  <a:pt x="823" y="168"/>
                  <a:pt x="823" y="168"/>
                  <a:pt x="823" y="168"/>
                </a:cubicBezTo>
                <a:cubicBezTo>
                  <a:pt x="822" y="168"/>
                  <a:pt x="822" y="168"/>
                  <a:pt x="822" y="168"/>
                </a:cubicBezTo>
                <a:moveTo>
                  <a:pt x="275" y="166"/>
                </a:moveTo>
                <a:cubicBezTo>
                  <a:pt x="275" y="166"/>
                  <a:pt x="275" y="165"/>
                  <a:pt x="276" y="165"/>
                </a:cubicBezTo>
                <a:cubicBezTo>
                  <a:pt x="276" y="165"/>
                  <a:pt x="276" y="165"/>
                  <a:pt x="277" y="165"/>
                </a:cubicBezTo>
                <a:cubicBezTo>
                  <a:pt x="277" y="165"/>
                  <a:pt x="277" y="165"/>
                  <a:pt x="276" y="165"/>
                </a:cubicBezTo>
                <a:cubicBezTo>
                  <a:pt x="276" y="165"/>
                  <a:pt x="276" y="166"/>
                  <a:pt x="275" y="166"/>
                </a:cubicBezTo>
                <a:moveTo>
                  <a:pt x="280" y="165"/>
                </a:moveTo>
                <a:cubicBezTo>
                  <a:pt x="278" y="164"/>
                  <a:pt x="278" y="164"/>
                  <a:pt x="278" y="164"/>
                </a:cubicBezTo>
                <a:cubicBezTo>
                  <a:pt x="280" y="164"/>
                  <a:pt x="280" y="164"/>
                  <a:pt x="280" y="164"/>
                </a:cubicBezTo>
                <a:cubicBezTo>
                  <a:pt x="280" y="165"/>
                  <a:pt x="280" y="165"/>
                  <a:pt x="280" y="165"/>
                </a:cubicBezTo>
                <a:moveTo>
                  <a:pt x="145" y="165"/>
                </a:moveTo>
                <a:cubicBezTo>
                  <a:pt x="143" y="163"/>
                  <a:pt x="143" y="163"/>
                  <a:pt x="143" y="163"/>
                </a:cubicBezTo>
                <a:cubicBezTo>
                  <a:pt x="143" y="163"/>
                  <a:pt x="143" y="163"/>
                  <a:pt x="143" y="163"/>
                </a:cubicBezTo>
                <a:cubicBezTo>
                  <a:pt x="143" y="163"/>
                  <a:pt x="143" y="163"/>
                  <a:pt x="143" y="163"/>
                </a:cubicBezTo>
                <a:cubicBezTo>
                  <a:pt x="145" y="164"/>
                  <a:pt x="145" y="164"/>
                  <a:pt x="145" y="164"/>
                </a:cubicBezTo>
                <a:cubicBezTo>
                  <a:pt x="145" y="165"/>
                  <a:pt x="145" y="165"/>
                  <a:pt x="145" y="165"/>
                </a:cubicBezTo>
                <a:moveTo>
                  <a:pt x="282" y="169"/>
                </a:moveTo>
                <a:cubicBezTo>
                  <a:pt x="280" y="167"/>
                  <a:pt x="283" y="167"/>
                  <a:pt x="283" y="165"/>
                </a:cubicBezTo>
                <a:cubicBezTo>
                  <a:pt x="283" y="164"/>
                  <a:pt x="283" y="163"/>
                  <a:pt x="283" y="162"/>
                </a:cubicBezTo>
                <a:cubicBezTo>
                  <a:pt x="283" y="164"/>
                  <a:pt x="283" y="164"/>
                  <a:pt x="283" y="164"/>
                </a:cubicBezTo>
                <a:cubicBezTo>
                  <a:pt x="283" y="164"/>
                  <a:pt x="283" y="165"/>
                  <a:pt x="283" y="165"/>
                </a:cubicBezTo>
                <a:cubicBezTo>
                  <a:pt x="284" y="166"/>
                  <a:pt x="283" y="168"/>
                  <a:pt x="282" y="169"/>
                </a:cubicBezTo>
                <a:moveTo>
                  <a:pt x="130" y="164"/>
                </a:moveTo>
                <a:cubicBezTo>
                  <a:pt x="132" y="162"/>
                  <a:pt x="132" y="162"/>
                  <a:pt x="132" y="162"/>
                </a:cubicBezTo>
                <a:cubicBezTo>
                  <a:pt x="132" y="163"/>
                  <a:pt x="132" y="163"/>
                  <a:pt x="132" y="163"/>
                </a:cubicBezTo>
                <a:cubicBezTo>
                  <a:pt x="130" y="164"/>
                  <a:pt x="130" y="164"/>
                  <a:pt x="130" y="164"/>
                </a:cubicBezTo>
                <a:moveTo>
                  <a:pt x="815" y="161"/>
                </a:moveTo>
                <a:cubicBezTo>
                  <a:pt x="814" y="161"/>
                  <a:pt x="814" y="161"/>
                  <a:pt x="814" y="161"/>
                </a:cubicBezTo>
                <a:cubicBezTo>
                  <a:pt x="814" y="160"/>
                  <a:pt x="815" y="160"/>
                  <a:pt x="815" y="160"/>
                </a:cubicBezTo>
                <a:cubicBezTo>
                  <a:pt x="815" y="160"/>
                  <a:pt x="815" y="160"/>
                  <a:pt x="816" y="160"/>
                </a:cubicBezTo>
                <a:cubicBezTo>
                  <a:pt x="815" y="161"/>
                  <a:pt x="815" y="161"/>
                  <a:pt x="815" y="161"/>
                </a:cubicBezTo>
                <a:moveTo>
                  <a:pt x="174" y="156"/>
                </a:moveTo>
                <a:cubicBezTo>
                  <a:pt x="171" y="155"/>
                  <a:pt x="171" y="155"/>
                  <a:pt x="171" y="155"/>
                </a:cubicBezTo>
                <a:cubicBezTo>
                  <a:pt x="173" y="154"/>
                  <a:pt x="173" y="154"/>
                  <a:pt x="173" y="154"/>
                </a:cubicBezTo>
                <a:cubicBezTo>
                  <a:pt x="174" y="156"/>
                  <a:pt x="174" y="156"/>
                  <a:pt x="174" y="156"/>
                </a:cubicBezTo>
                <a:moveTo>
                  <a:pt x="241" y="155"/>
                </a:moveTo>
                <a:cubicBezTo>
                  <a:pt x="240" y="153"/>
                  <a:pt x="240" y="153"/>
                  <a:pt x="240" y="153"/>
                </a:cubicBezTo>
                <a:cubicBezTo>
                  <a:pt x="241" y="155"/>
                  <a:pt x="241" y="155"/>
                  <a:pt x="241" y="155"/>
                </a:cubicBezTo>
                <a:cubicBezTo>
                  <a:pt x="241" y="155"/>
                  <a:pt x="241" y="155"/>
                  <a:pt x="241" y="155"/>
                </a:cubicBezTo>
                <a:moveTo>
                  <a:pt x="283" y="162"/>
                </a:moveTo>
                <a:cubicBezTo>
                  <a:pt x="281" y="157"/>
                  <a:pt x="281" y="157"/>
                  <a:pt x="281" y="157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2" y="158"/>
                  <a:pt x="282" y="158"/>
                  <a:pt x="282" y="158"/>
                </a:cubicBezTo>
                <a:cubicBezTo>
                  <a:pt x="282" y="159"/>
                  <a:pt x="282" y="161"/>
                  <a:pt x="283" y="162"/>
                </a:cubicBezTo>
                <a:moveTo>
                  <a:pt x="804" y="151"/>
                </a:moveTo>
                <a:cubicBezTo>
                  <a:pt x="802" y="150"/>
                  <a:pt x="802" y="150"/>
                  <a:pt x="802" y="150"/>
                </a:cubicBezTo>
                <a:cubicBezTo>
                  <a:pt x="802" y="150"/>
                  <a:pt x="802" y="150"/>
                  <a:pt x="803" y="150"/>
                </a:cubicBezTo>
                <a:cubicBezTo>
                  <a:pt x="804" y="150"/>
                  <a:pt x="805" y="150"/>
                  <a:pt x="804" y="151"/>
                </a:cubicBezTo>
                <a:moveTo>
                  <a:pt x="176" y="148"/>
                </a:moveTo>
                <a:cubicBezTo>
                  <a:pt x="175" y="147"/>
                  <a:pt x="175" y="147"/>
                  <a:pt x="175" y="147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6" y="148"/>
                  <a:pt x="176" y="148"/>
                  <a:pt x="176" y="148"/>
                </a:cubicBezTo>
                <a:moveTo>
                  <a:pt x="235" y="149"/>
                </a:moveTo>
                <a:cubicBezTo>
                  <a:pt x="235" y="147"/>
                  <a:pt x="235" y="147"/>
                  <a:pt x="235" y="147"/>
                </a:cubicBezTo>
                <a:cubicBezTo>
                  <a:pt x="236" y="149"/>
                  <a:pt x="236" y="149"/>
                  <a:pt x="236" y="149"/>
                </a:cubicBezTo>
                <a:cubicBezTo>
                  <a:pt x="236" y="148"/>
                  <a:pt x="236" y="148"/>
                  <a:pt x="236" y="148"/>
                </a:cubicBezTo>
                <a:cubicBezTo>
                  <a:pt x="236" y="148"/>
                  <a:pt x="235" y="149"/>
                  <a:pt x="235" y="149"/>
                </a:cubicBezTo>
                <a:moveTo>
                  <a:pt x="176" y="145"/>
                </a:moveTo>
                <a:cubicBezTo>
                  <a:pt x="176" y="145"/>
                  <a:pt x="176" y="145"/>
                  <a:pt x="176" y="145"/>
                </a:cubicBezTo>
                <a:cubicBezTo>
                  <a:pt x="177" y="145"/>
                  <a:pt x="177" y="145"/>
                  <a:pt x="177" y="145"/>
                </a:cubicBezTo>
                <a:cubicBezTo>
                  <a:pt x="176" y="145"/>
                  <a:pt x="176" y="145"/>
                  <a:pt x="176" y="145"/>
                </a:cubicBezTo>
                <a:moveTo>
                  <a:pt x="224" y="137"/>
                </a:moveTo>
                <a:cubicBezTo>
                  <a:pt x="222" y="136"/>
                  <a:pt x="222" y="136"/>
                  <a:pt x="222" y="136"/>
                </a:cubicBezTo>
                <a:cubicBezTo>
                  <a:pt x="224" y="137"/>
                  <a:pt x="224" y="137"/>
                  <a:pt x="224" y="137"/>
                </a:cubicBezTo>
                <a:cubicBezTo>
                  <a:pt x="224" y="137"/>
                  <a:pt x="224" y="137"/>
                  <a:pt x="224" y="137"/>
                </a:cubicBezTo>
                <a:moveTo>
                  <a:pt x="753" y="116"/>
                </a:moveTo>
                <a:cubicBezTo>
                  <a:pt x="753" y="116"/>
                  <a:pt x="754" y="116"/>
                  <a:pt x="754" y="116"/>
                </a:cubicBezTo>
                <a:cubicBezTo>
                  <a:pt x="755" y="116"/>
                  <a:pt x="757" y="116"/>
                  <a:pt x="755" y="118"/>
                </a:cubicBezTo>
                <a:cubicBezTo>
                  <a:pt x="755" y="118"/>
                  <a:pt x="755" y="118"/>
                  <a:pt x="755" y="118"/>
                </a:cubicBezTo>
                <a:cubicBezTo>
                  <a:pt x="755" y="118"/>
                  <a:pt x="755" y="117"/>
                  <a:pt x="754" y="117"/>
                </a:cubicBezTo>
                <a:cubicBezTo>
                  <a:pt x="754" y="117"/>
                  <a:pt x="754" y="116"/>
                  <a:pt x="753" y="116"/>
                </a:cubicBezTo>
                <a:cubicBezTo>
                  <a:pt x="753" y="116"/>
                  <a:pt x="753" y="116"/>
                  <a:pt x="753" y="116"/>
                </a:cubicBezTo>
                <a:moveTo>
                  <a:pt x="315" y="116"/>
                </a:moveTo>
                <a:cubicBezTo>
                  <a:pt x="315" y="116"/>
                  <a:pt x="316" y="115"/>
                  <a:pt x="316" y="115"/>
                </a:cubicBezTo>
                <a:cubicBezTo>
                  <a:pt x="316" y="115"/>
                  <a:pt x="316" y="115"/>
                  <a:pt x="316" y="115"/>
                </a:cubicBezTo>
                <a:cubicBezTo>
                  <a:pt x="317" y="115"/>
                  <a:pt x="317" y="115"/>
                  <a:pt x="317" y="115"/>
                </a:cubicBezTo>
                <a:cubicBezTo>
                  <a:pt x="317" y="115"/>
                  <a:pt x="317" y="116"/>
                  <a:pt x="316" y="116"/>
                </a:cubicBezTo>
                <a:cubicBezTo>
                  <a:pt x="316" y="116"/>
                  <a:pt x="316" y="116"/>
                  <a:pt x="316" y="116"/>
                </a:cubicBezTo>
                <a:cubicBezTo>
                  <a:pt x="315" y="115"/>
                  <a:pt x="315" y="115"/>
                  <a:pt x="315" y="115"/>
                </a:cubicBezTo>
                <a:cubicBezTo>
                  <a:pt x="315" y="116"/>
                  <a:pt x="315" y="116"/>
                  <a:pt x="315" y="116"/>
                </a:cubicBezTo>
                <a:moveTo>
                  <a:pt x="262" y="109"/>
                </a:moveTo>
                <a:cubicBezTo>
                  <a:pt x="263" y="108"/>
                  <a:pt x="263" y="108"/>
                  <a:pt x="263" y="108"/>
                </a:cubicBezTo>
                <a:cubicBezTo>
                  <a:pt x="263" y="109"/>
                  <a:pt x="263" y="109"/>
                  <a:pt x="263" y="109"/>
                </a:cubicBezTo>
                <a:cubicBezTo>
                  <a:pt x="262" y="109"/>
                  <a:pt x="262" y="109"/>
                  <a:pt x="262" y="109"/>
                </a:cubicBezTo>
                <a:moveTo>
                  <a:pt x="744" y="107"/>
                </a:moveTo>
                <a:cubicBezTo>
                  <a:pt x="741" y="106"/>
                  <a:pt x="741" y="106"/>
                  <a:pt x="741" y="106"/>
                </a:cubicBezTo>
                <a:cubicBezTo>
                  <a:pt x="746" y="106"/>
                  <a:pt x="746" y="106"/>
                  <a:pt x="746" y="106"/>
                </a:cubicBezTo>
                <a:cubicBezTo>
                  <a:pt x="744" y="107"/>
                  <a:pt x="744" y="107"/>
                  <a:pt x="744" y="107"/>
                </a:cubicBezTo>
                <a:moveTo>
                  <a:pt x="744" y="105"/>
                </a:moveTo>
                <a:cubicBezTo>
                  <a:pt x="744" y="104"/>
                  <a:pt x="744" y="104"/>
                  <a:pt x="744" y="104"/>
                </a:cubicBezTo>
                <a:cubicBezTo>
                  <a:pt x="744" y="104"/>
                  <a:pt x="745" y="104"/>
                  <a:pt x="745" y="103"/>
                </a:cubicBezTo>
                <a:cubicBezTo>
                  <a:pt x="746" y="103"/>
                  <a:pt x="746" y="102"/>
                  <a:pt x="746" y="102"/>
                </a:cubicBezTo>
                <a:cubicBezTo>
                  <a:pt x="746" y="103"/>
                  <a:pt x="746" y="103"/>
                  <a:pt x="745" y="103"/>
                </a:cubicBezTo>
                <a:cubicBezTo>
                  <a:pt x="745" y="104"/>
                  <a:pt x="745" y="104"/>
                  <a:pt x="744" y="105"/>
                </a:cubicBezTo>
                <a:moveTo>
                  <a:pt x="300" y="103"/>
                </a:moveTo>
                <a:cubicBezTo>
                  <a:pt x="300" y="101"/>
                  <a:pt x="300" y="101"/>
                  <a:pt x="300" y="101"/>
                </a:cubicBezTo>
                <a:cubicBezTo>
                  <a:pt x="301" y="101"/>
                  <a:pt x="301" y="101"/>
                  <a:pt x="301" y="101"/>
                </a:cubicBezTo>
                <a:cubicBezTo>
                  <a:pt x="300" y="103"/>
                  <a:pt x="300" y="103"/>
                  <a:pt x="300" y="103"/>
                </a:cubicBezTo>
                <a:moveTo>
                  <a:pt x="289" y="101"/>
                </a:moveTo>
                <a:cubicBezTo>
                  <a:pt x="290" y="101"/>
                  <a:pt x="290" y="101"/>
                  <a:pt x="290" y="101"/>
                </a:cubicBezTo>
                <a:cubicBezTo>
                  <a:pt x="292" y="101"/>
                  <a:pt x="292" y="101"/>
                  <a:pt x="292" y="101"/>
                </a:cubicBezTo>
                <a:cubicBezTo>
                  <a:pt x="289" y="101"/>
                  <a:pt x="289" y="101"/>
                  <a:pt x="289" y="101"/>
                </a:cubicBezTo>
                <a:moveTo>
                  <a:pt x="730" y="85"/>
                </a:moveTo>
                <a:cubicBezTo>
                  <a:pt x="730" y="85"/>
                  <a:pt x="731" y="85"/>
                  <a:pt x="731" y="84"/>
                </a:cubicBezTo>
                <a:cubicBezTo>
                  <a:pt x="731" y="83"/>
                  <a:pt x="731" y="83"/>
                  <a:pt x="731" y="83"/>
                </a:cubicBezTo>
                <a:cubicBezTo>
                  <a:pt x="731" y="86"/>
                  <a:pt x="733" y="88"/>
                  <a:pt x="732" y="90"/>
                </a:cubicBezTo>
                <a:cubicBezTo>
                  <a:pt x="731" y="90"/>
                  <a:pt x="731" y="90"/>
                  <a:pt x="731" y="90"/>
                </a:cubicBezTo>
                <a:cubicBezTo>
                  <a:pt x="732" y="89"/>
                  <a:pt x="732" y="89"/>
                  <a:pt x="732" y="87"/>
                </a:cubicBezTo>
                <a:cubicBezTo>
                  <a:pt x="732" y="87"/>
                  <a:pt x="732" y="87"/>
                  <a:pt x="731" y="87"/>
                </a:cubicBezTo>
                <a:cubicBezTo>
                  <a:pt x="731" y="87"/>
                  <a:pt x="731" y="87"/>
                  <a:pt x="731" y="87"/>
                </a:cubicBezTo>
                <a:cubicBezTo>
                  <a:pt x="730" y="86"/>
                  <a:pt x="730" y="86"/>
                  <a:pt x="730" y="86"/>
                </a:cubicBezTo>
                <a:cubicBezTo>
                  <a:pt x="730" y="87"/>
                  <a:pt x="729" y="87"/>
                  <a:pt x="729" y="87"/>
                </a:cubicBezTo>
                <a:cubicBezTo>
                  <a:pt x="729" y="87"/>
                  <a:pt x="729" y="87"/>
                  <a:pt x="728" y="87"/>
                </a:cubicBezTo>
                <a:cubicBezTo>
                  <a:pt x="728" y="86"/>
                  <a:pt x="728" y="86"/>
                  <a:pt x="727" y="86"/>
                </a:cubicBezTo>
                <a:cubicBezTo>
                  <a:pt x="728" y="85"/>
                  <a:pt x="728" y="84"/>
                  <a:pt x="728" y="83"/>
                </a:cubicBezTo>
                <a:cubicBezTo>
                  <a:pt x="728" y="84"/>
                  <a:pt x="729" y="85"/>
                  <a:pt x="730" y="85"/>
                </a:cubicBezTo>
                <a:moveTo>
                  <a:pt x="723" y="73"/>
                </a:moveTo>
                <a:cubicBezTo>
                  <a:pt x="723" y="73"/>
                  <a:pt x="723" y="73"/>
                  <a:pt x="723" y="73"/>
                </a:cubicBezTo>
                <a:cubicBezTo>
                  <a:pt x="723" y="73"/>
                  <a:pt x="723" y="73"/>
                  <a:pt x="723" y="73"/>
                </a:cubicBezTo>
                <a:cubicBezTo>
                  <a:pt x="723" y="72"/>
                  <a:pt x="723" y="72"/>
                  <a:pt x="723" y="72"/>
                </a:cubicBezTo>
                <a:cubicBezTo>
                  <a:pt x="724" y="72"/>
                  <a:pt x="724" y="72"/>
                  <a:pt x="724" y="72"/>
                </a:cubicBezTo>
                <a:cubicBezTo>
                  <a:pt x="724" y="73"/>
                  <a:pt x="724" y="73"/>
                  <a:pt x="724" y="73"/>
                </a:cubicBezTo>
                <a:cubicBezTo>
                  <a:pt x="726" y="73"/>
                  <a:pt x="726" y="73"/>
                  <a:pt x="726" y="73"/>
                </a:cubicBezTo>
                <a:cubicBezTo>
                  <a:pt x="726" y="74"/>
                  <a:pt x="726" y="74"/>
                  <a:pt x="726" y="74"/>
                </a:cubicBezTo>
                <a:cubicBezTo>
                  <a:pt x="723" y="73"/>
                  <a:pt x="723" y="73"/>
                  <a:pt x="723" y="73"/>
                </a:cubicBezTo>
                <a:cubicBezTo>
                  <a:pt x="723" y="73"/>
                  <a:pt x="723" y="73"/>
                  <a:pt x="723" y="73"/>
                </a:cubicBezTo>
                <a:cubicBezTo>
                  <a:pt x="722" y="73"/>
                  <a:pt x="722" y="73"/>
                  <a:pt x="722" y="73"/>
                </a:cubicBezTo>
                <a:cubicBezTo>
                  <a:pt x="721" y="73"/>
                  <a:pt x="721" y="73"/>
                  <a:pt x="721" y="73"/>
                </a:cubicBezTo>
                <a:cubicBezTo>
                  <a:pt x="721" y="72"/>
                  <a:pt x="722" y="72"/>
                  <a:pt x="722" y="72"/>
                </a:cubicBezTo>
                <a:cubicBezTo>
                  <a:pt x="722" y="72"/>
                  <a:pt x="722" y="73"/>
                  <a:pt x="722" y="73"/>
                </a:cubicBezTo>
                <a:cubicBezTo>
                  <a:pt x="723" y="73"/>
                  <a:pt x="723" y="73"/>
                  <a:pt x="723" y="73"/>
                </a:cubicBezTo>
                <a:moveTo>
                  <a:pt x="725" y="71"/>
                </a:moveTo>
                <a:cubicBezTo>
                  <a:pt x="725" y="71"/>
                  <a:pt x="725" y="71"/>
                  <a:pt x="725" y="71"/>
                </a:cubicBezTo>
                <a:cubicBezTo>
                  <a:pt x="727" y="70"/>
                  <a:pt x="727" y="70"/>
                  <a:pt x="727" y="70"/>
                </a:cubicBezTo>
                <a:cubicBezTo>
                  <a:pt x="727" y="72"/>
                  <a:pt x="729" y="72"/>
                  <a:pt x="727" y="74"/>
                </a:cubicBezTo>
                <a:cubicBezTo>
                  <a:pt x="728" y="73"/>
                  <a:pt x="726" y="71"/>
                  <a:pt x="725" y="71"/>
                </a:cubicBezTo>
                <a:cubicBezTo>
                  <a:pt x="725" y="71"/>
                  <a:pt x="725" y="71"/>
                  <a:pt x="725" y="71"/>
                </a:cubicBezTo>
                <a:moveTo>
                  <a:pt x="316" y="72"/>
                </a:moveTo>
                <a:cubicBezTo>
                  <a:pt x="314" y="70"/>
                  <a:pt x="314" y="70"/>
                  <a:pt x="314" y="70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6" y="72"/>
                  <a:pt x="316" y="72"/>
                  <a:pt x="316" y="72"/>
                </a:cubicBezTo>
                <a:moveTo>
                  <a:pt x="708" y="67"/>
                </a:moveTo>
                <a:cubicBezTo>
                  <a:pt x="707" y="66"/>
                  <a:pt x="707" y="66"/>
                  <a:pt x="707" y="66"/>
                </a:cubicBezTo>
                <a:cubicBezTo>
                  <a:pt x="708" y="66"/>
                  <a:pt x="708" y="66"/>
                  <a:pt x="708" y="66"/>
                </a:cubicBezTo>
                <a:cubicBezTo>
                  <a:pt x="708" y="67"/>
                  <a:pt x="708" y="67"/>
                  <a:pt x="708" y="67"/>
                </a:cubicBezTo>
                <a:moveTo>
                  <a:pt x="345" y="53"/>
                </a:moveTo>
                <a:cubicBezTo>
                  <a:pt x="345" y="53"/>
                  <a:pt x="345" y="53"/>
                  <a:pt x="346" y="53"/>
                </a:cubicBezTo>
                <a:cubicBezTo>
                  <a:pt x="346" y="53"/>
                  <a:pt x="346" y="53"/>
                  <a:pt x="347" y="53"/>
                </a:cubicBezTo>
                <a:cubicBezTo>
                  <a:pt x="347" y="53"/>
                  <a:pt x="347" y="53"/>
                  <a:pt x="348" y="53"/>
                </a:cubicBezTo>
                <a:cubicBezTo>
                  <a:pt x="348" y="53"/>
                  <a:pt x="347" y="54"/>
                  <a:pt x="346" y="54"/>
                </a:cubicBezTo>
                <a:cubicBezTo>
                  <a:pt x="346" y="54"/>
                  <a:pt x="345" y="53"/>
                  <a:pt x="345" y="53"/>
                </a:cubicBezTo>
                <a:cubicBezTo>
                  <a:pt x="345" y="53"/>
                  <a:pt x="345" y="53"/>
                  <a:pt x="345" y="53"/>
                </a:cubicBezTo>
                <a:moveTo>
                  <a:pt x="352" y="44"/>
                </a:moveTo>
                <a:cubicBezTo>
                  <a:pt x="351" y="43"/>
                  <a:pt x="351" y="43"/>
                  <a:pt x="351" y="43"/>
                </a:cubicBezTo>
                <a:cubicBezTo>
                  <a:pt x="352" y="43"/>
                  <a:pt x="352" y="43"/>
                  <a:pt x="352" y="43"/>
                </a:cubicBezTo>
                <a:cubicBezTo>
                  <a:pt x="352" y="44"/>
                  <a:pt x="352" y="44"/>
                  <a:pt x="352" y="44"/>
                </a:cubicBezTo>
                <a:moveTo>
                  <a:pt x="349" y="43"/>
                </a:moveTo>
                <a:cubicBezTo>
                  <a:pt x="348" y="43"/>
                  <a:pt x="348" y="43"/>
                  <a:pt x="348" y="43"/>
                </a:cubicBezTo>
                <a:cubicBezTo>
                  <a:pt x="349" y="42"/>
                  <a:pt x="349" y="42"/>
                  <a:pt x="349" y="42"/>
                </a:cubicBezTo>
                <a:cubicBezTo>
                  <a:pt x="349" y="43"/>
                  <a:pt x="349" y="43"/>
                  <a:pt x="349" y="43"/>
                </a:cubicBezTo>
                <a:moveTo>
                  <a:pt x="369" y="39"/>
                </a:moveTo>
                <a:cubicBezTo>
                  <a:pt x="368" y="38"/>
                  <a:pt x="368" y="38"/>
                  <a:pt x="368" y="38"/>
                </a:cubicBezTo>
                <a:cubicBezTo>
                  <a:pt x="368" y="38"/>
                  <a:pt x="369" y="38"/>
                  <a:pt x="369" y="39"/>
                </a:cubicBezTo>
                <a:cubicBezTo>
                  <a:pt x="369" y="39"/>
                  <a:pt x="369" y="39"/>
                  <a:pt x="369" y="39"/>
                </a:cubicBezTo>
                <a:moveTo>
                  <a:pt x="623" y="35"/>
                </a:moveTo>
                <a:cubicBezTo>
                  <a:pt x="623" y="35"/>
                  <a:pt x="623" y="35"/>
                  <a:pt x="624" y="35"/>
                </a:cubicBezTo>
                <a:cubicBezTo>
                  <a:pt x="624" y="34"/>
                  <a:pt x="624" y="34"/>
                  <a:pt x="624" y="34"/>
                </a:cubicBezTo>
                <a:cubicBezTo>
                  <a:pt x="624" y="34"/>
                  <a:pt x="625" y="34"/>
                  <a:pt x="625" y="34"/>
                </a:cubicBezTo>
                <a:cubicBezTo>
                  <a:pt x="625" y="35"/>
                  <a:pt x="624" y="36"/>
                  <a:pt x="623" y="36"/>
                </a:cubicBezTo>
                <a:cubicBezTo>
                  <a:pt x="622" y="36"/>
                  <a:pt x="622" y="35"/>
                  <a:pt x="623" y="35"/>
                </a:cubicBezTo>
                <a:cubicBezTo>
                  <a:pt x="623" y="35"/>
                  <a:pt x="623" y="35"/>
                  <a:pt x="623" y="35"/>
                </a:cubicBezTo>
                <a:moveTo>
                  <a:pt x="370" y="26"/>
                </a:moveTo>
                <a:cubicBezTo>
                  <a:pt x="369" y="26"/>
                  <a:pt x="369" y="26"/>
                  <a:pt x="369" y="26"/>
                </a:cubicBezTo>
                <a:cubicBezTo>
                  <a:pt x="370" y="25"/>
                  <a:pt x="370" y="25"/>
                  <a:pt x="370" y="25"/>
                </a:cubicBezTo>
                <a:cubicBezTo>
                  <a:pt x="370" y="26"/>
                  <a:pt x="370" y="26"/>
                  <a:pt x="370" y="26"/>
                </a:cubicBezTo>
                <a:moveTo>
                  <a:pt x="368" y="25"/>
                </a:moveTo>
                <a:cubicBezTo>
                  <a:pt x="368" y="23"/>
                  <a:pt x="368" y="23"/>
                  <a:pt x="368" y="23"/>
                </a:cubicBezTo>
                <a:cubicBezTo>
                  <a:pt x="369" y="24"/>
                  <a:pt x="369" y="24"/>
                  <a:pt x="369" y="24"/>
                </a:cubicBezTo>
                <a:cubicBezTo>
                  <a:pt x="368" y="25"/>
                  <a:pt x="368" y="25"/>
                  <a:pt x="368" y="25"/>
                </a:cubicBezTo>
                <a:moveTo>
                  <a:pt x="605" y="21"/>
                </a:moveTo>
                <a:cubicBezTo>
                  <a:pt x="608" y="20"/>
                  <a:pt x="608" y="20"/>
                  <a:pt x="608" y="20"/>
                </a:cubicBezTo>
                <a:cubicBezTo>
                  <a:pt x="608" y="21"/>
                  <a:pt x="608" y="22"/>
                  <a:pt x="607" y="22"/>
                </a:cubicBezTo>
                <a:cubicBezTo>
                  <a:pt x="607" y="22"/>
                  <a:pt x="606" y="21"/>
                  <a:pt x="606" y="21"/>
                </a:cubicBezTo>
                <a:cubicBezTo>
                  <a:pt x="606" y="21"/>
                  <a:pt x="606" y="21"/>
                  <a:pt x="605" y="21"/>
                </a:cubicBezTo>
                <a:cubicBezTo>
                  <a:pt x="605" y="21"/>
                  <a:pt x="605" y="21"/>
                  <a:pt x="605" y="21"/>
                </a:cubicBezTo>
                <a:moveTo>
                  <a:pt x="478" y="19"/>
                </a:moveTo>
                <a:cubicBezTo>
                  <a:pt x="477" y="18"/>
                  <a:pt x="477" y="18"/>
                  <a:pt x="477" y="18"/>
                </a:cubicBezTo>
                <a:cubicBezTo>
                  <a:pt x="477" y="18"/>
                  <a:pt x="478" y="19"/>
                  <a:pt x="478" y="19"/>
                </a:cubicBezTo>
                <a:moveTo>
                  <a:pt x="581" y="19"/>
                </a:moveTo>
                <a:cubicBezTo>
                  <a:pt x="583" y="16"/>
                  <a:pt x="583" y="16"/>
                  <a:pt x="583" y="16"/>
                </a:cubicBezTo>
                <a:cubicBezTo>
                  <a:pt x="583" y="17"/>
                  <a:pt x="583" y="17"/>
                  <a:pt x="583" y="17"/>
                </a:cubicBezTo>
                <a:cubicBezTo>
                  <a:pt x="581" y="19"/>
                  <a:pt x="581" y="19"/>
                  <a:pt x="581" y="19"/>
                </a:cubicBezTo>
                <a:moveTo>
                  <a:pt x="464" y="18"/>
                </a:moveTo>
                <a:cubicBezTo>
                  <a:pt x="462" y="17"/>
                  <a:pt x="462" y="17"/>
                  <a:pt x="462" y="17"/>
                </a:cubicBezTo>
                <a:cubicBezTo>
                  <a:pt x="463" y="16"/>
                  <a:pt x="463" y="16"/>
                  <a:pt x="463" y="16"/>
                </a:cubicBezTo>
                <a:cubicBezTo>
                  <a:pt x="464" y="18"/>
                  <a:pt x="464" y="18"/>
                  <a:pt x="464" y="18"/>
                </a:cubicBezTo>
                <a:moveTo>
                  <a:pt x="436" y="19"/>
                </a:moveTo>
                <a:cubicBezTo>
                  <a:pt x="434" y="17"/>
                  <a:pt x="436" y="17"/>
                  <a:pt x="435" y="15"/>
                </a:cubicBezTo>
                <a:cubicBezTo>
                  <a:pt x="437" y="16"/>
                  <a:pt x="436" y="17"/>
                  <a:pt x="436" y="19"/>
                </a:cubicBezTo>
                <a:moveTo>
                  <a:pt x="400" y="15"/>
                </a:moveTo>
                <a:cubicBezTo>
                  <a:pt x="399" y="14"/>
                  <a:pt x="399" y="14"/>
                  <a:pt x="399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0" y="15"/>
                  <a:pt x="400" y="15"/>
                  <a:pt x="400" y="15"/>
                </a:cubicBezTo>
                <a:moveTo>
                  <a:pt x="440" y="16"/>
                </a:moveTo>
                <a:cubicBezTo>
                  <a:pt x="439" y="15"/>
                  <a:pt x="439" y="15"/>
                  <a:pt x="439" y="15"/>
                </a:cubicBezTo>
                <a:cubicBezTo>
                  <a:pt x="440" y="14"/>
                  <a:pt x="440" y="14"/>
                  <a:pt x="440" y="14"/>
                </a:cubicBezTo>
                <a:cubicBezTo>
                  <a:pt x="440" y="14"/>
                  <a:pt x="440" y="14"/>
                  <a:pt x="440" y="14"/>
                </a:cubicBezTo>
                <a:cubicBezTo>
                  <a:pt x="440" y="16"/>
                  <a:pt x="440" y="16"/>
                  <a:pt x="440" y="16"/>
                </a:cubicBezTo>
                <a:moveTo>
                  <a:pt x="603" y="16"/>
                </a:moveTo>
                <a:cubicBezTo>
                  <a:pt x="602" y="16"/>
                  <a:pt x="602" y="16"/>
                  <a:pt x="602" y="16"/>
                </a:cubicBezTo>
                <a:cubicBezTo>
                  <a:pt x="603" y="14"/>
                  <a:pt x="603" y="14"/>
                  <a:pt x="603" y="14"/>
                </a:cubicBezTo>
                <a:cubicBezTo>
                  <a:pt x="603" y="14"/>
                  <a:pt x="603" y="14"/>
                  <a:pt x="603" y="14"/>
                </a:cubicBezTo>
                <a:cubicBezTo>
                  <a:pt x="603" y="15"/>
                  <a:pt x="603" y="15"/>
                  <a:pt x="603" y="16"/>
                </a:cubicBezTo>
                <a:cubicBezTo>
                  <a:pt x="603" y="16"/>
                  <a:pt x="603" y="16"/>
                  <a:pt x="603" y="16"/>
                </a:cubicBezTo>
                <a:moveTo>
                  <a:pt x="397" y="15"/>
                </a:moveTo>
                <a:cubicBezTo>
                  <a:pt x="394" y="14"/>
                  <a:pt x="394" y="14"/>
                  <a:pt x="394" y="14"/>
                </a:cubicBezTo>
                <a:cubicBezTo>
                  <a:pt x="395" y="13"/>
                  <a:pt x="395" y="13"/>
                  <a:pt x="395" y="13"/>
                </a:cubicBezTo>
                <a:cubicBezTo>
                  <a:pt x="395" y="14"/>
                  <a:pt x="395" y="14"/>
                  <a:pt x="395" y="14"/>
                </a:cubicBezTo>
                <a:cubicBezTo>
                  <a:pt x="397" y="15"/>
                  <a:pt x="397" y="15"/>
                  <a:pt x="397" y="15"/>
                </a:cubicBezTo>
                <a:moveTo>
                  <a:pt x="415" y="13"/>
                </a:moveTo>
                <a:cubicBezTo>
                  <a:pt x="415" y="13"/>
                  <a:pt x="415" y="13"/>
                  <a:pt x="415" y="13"/>
                </a:cubicBezTo>
                <a:cubicBezTo>
                  <a:pt x="415" y="12"/>
                  <a:pt x="415" y="12"/>
                  <a:pt x="415" y="12"/>
                </a:cubicBezTo>
                <a:cubicBezTo>
                  <a:pt x="416" y="12"/>
                  <a:pt x="416" y="12"/>
                  <a:pt x="416" y="12"/>
                </a:cubicBezTo>
                <a:cubicBezTo>
                  <a:pt x="415" y="13"/>
                  <a:pt x="415" y="13"/>
                  <a:pt x="415" y="13"/>
                </a:cubicBezTo>
                <a:moveTo>
                  <a:pt x="410" y="14"/>
                </a:moveTo>
                <a:cubicBezTo>
                  <a:pt x="412" y="14"/>
                  <a:pt x="408" y="13"/>
                  <a:pt x="411" y="12"/>
                </a:cubicBezTo>
                <a:cubicBezTo>
                  <a:pt x="410" y="12"/>
                  <a:pt x="410" y="14"/>
                  <a:pt x="412" y="14"/>
                </a:cubicBezTo>
                <a:cubicBezTo>
                  <a:pt x="412" y="14"/>
                  <a:pt x="412" y="14"/>
                  <a:pt x="412" y="14"/>
                </a:cubicBezTo>
                <a:cubicBezTo>
                  <a:pt x="412" y="14"/>
                  <a:pt x="411" y="15"/>
                  <a:pt x="410" y="15"/>
                </a:cubicBezTo>
                <a:cubicBezTo>
                  <a:pt x="410" y="15"/>
                  <a:pt x="410" y="15"/>
                  <a:pt x="409" y="14"/>
                </a:cubicBezTo>
                <a:cubicBezTo>
                  <a:pt x="410" y="14"/>
                  <a:pt x="410" y="14"/>
                  <a:pt x="410" y="14"/>
                </a:cubicBezTo>
                <a:moveTo>
                  <a:pt x="379" y="13"/>
                </a:moveTo>
                <a:cubicBezTo>
                  <a:pt x="377" y="12"/>
                  <a:pt x="377" y="12"/>
                  <a:pt x="377" y="12"/>
                </a:cubicBezTo>
                <a:cubicBezTo>
                  <a:pt x="377" y="11"/>
                  <a:pt x="378" y="11"/>
                  <a:pt x="378" y="11"/>
                </a:cubicBezTo>
                <a:cubicBezTo>
                  <a:pt x="378" y="11"/>
                  <a:pt x="379" y="11"/>
                  <a:pt x="379" y="11"/>
                </a:cubicBezTo>
                <a:cubicBezTo>
                  <a:pt x="378" y="11"/>
                  <a:pt x="378" y="11"/>
                  <a:pt x="378" y="11"/>
                </a:cubicBezTo>
                <a:cubicBezTo>
                  <a:pt x="379" y="13"/>
                  <a:pt x="379" y="13"/>
                  <a:pt x="379" y="13"/>
                </a:cubicBezTo>
                <a:moveTo>
                  <a:pt x="546" y="10"/>
                </a:moveTo>
                <a:cubicBezTo>
                  <a:pt x="547" y="8"/>
                  <a:pt x="547" y="8"/>
                  <a:pt x="547" y="8"/>
                </a:cubicBezTo>
                <a:cubicBezTo>
                  <a:pt x="546" y="9"/>
                  <a:pt x="546" y="9"/>
                  <a:pt x="546" y="9"/>
                </a:cubicBezTo>
                <a:cubicBezTo>
                  <a:pt x="546" y="10"/>
                  <a:pt x="546" y="10"/>
                  <a:pt x="546" y="10"/>
                </a:cubicBezTo>
                <a:moveTo>
                  <a:pt x="549" y="8"/>
                </a:moveTo>
                <a:cubicBezTo>
                  <a:pt x="549" y="7"/>
                  <a:pt x="549" y="7"/>
                  <a:pt x="549" y="7"/>
                </a:cubicBezTo>
                <a:cubicBezTo>
                  <a:pt x="550" y="7"/>
                  <a:pt x="550" y="7"/>
                  <a:pt x="550" y="7"/>
                </a:cubicBezTo>
                <a:cubicBezTo>
                  <a:pt x="549" y="8"/>
                  <a:pt x="549" y="8"/>
                  <a:pt x="549" y="8"/>
                </a:cubicBezTo>
                <a:moveTo>
                  <a:pt x="423" y="7"/>
                </a:moveTo>
                <a:cubicBezTo>
                  <a:pt x="422" y="7"/>
                  <a:pt x="422" y="7"/>
                  <a:pt x="422" y="7"/>
                </a:cubicBezTo>
                <a:cubicBezTo>
                  <a:pt x="423" y="6"/>
                  <a:pt x="423" y="6"/>
                  <a:pt x="423" y="6"/>
                </a:cubicBezTo>
                <a:cubicBezTo>
                  <a:pt x="423" y="7"/>
                  <a:pt x="423" y="7"/>
                  <a:pt x="423" y="7"/>
                </a:cubicBezTo>
                <a:moveTo>
                  <a:pt x="378" y="7"/>
                </a:moveTo>
                <a:cubicBezTo>
                  <a:pt x="378" y="6"/>
                  <a:pt x="378" y="6"/>
                  <a:pt x="378" y="6"/>
                </a:cubicBezTo>
                <a:cubicBezTo>
                  <a:pt x="380" y="6"/>
                  <a:pt x="380" y="6"/>
                  <a:pt x="380" y="6"/>
                </a:cubicBezTo>
                <a:cubicBezTo>
                  <a:pt x="378" y="7"/>
                  <a:pt x="378" y="7"/>
                  <a:pt x="378" y="7"/>
                </a:cubicBezTo>
                <a:moveTo>
                  <a:pt x="419" y="0"/>
                </a:moveTo>
                <a:cubicBezTo>
                  <a:pt x="416" y="1"/>
                  <a:pt x="418" y="9"/>
                  <a:pt x="414" y="9"/>
                </a:cubicBezTo>
                <a:cubicBezTo>
                  <a:pt x="414" y="9"/>
                  <a:pt x="413" y="9"/>
                  <a:pt x="412" y="9"/>
                </a:cubicBezTo>
                <a:cubicBezTo>
                  <a:pt x="412" y="7"/>
                  <a:pt x="413" y="4"/>
                  <a:pt x="410" y="4"/>
                </a:cubicBezTo>
                <a:cubicBezTo>
                  <a:pt x="412" y="5"/>
                  <a:pt x="410" y="7"/>
                  <a:pt x="412" y="8"/>
                </a:cubicBezTo>
                <a:cubicBezTo>
                  <a:pt x="411" y="8"/>
                  <a:pt x="410" y="8"/>
                  <a:pt x="409" y="8"/>
                </a:cubicBezTo>
                <a:cubicBezTo>
                  <a:pt x="406" y="8"/>
                  <a:pt x="404" y="7"/>
                  <a:pt x="404" y="7"/>
                </a:cubicBezTo>
                <a:cubicBezTo>
                  <a:pt x="404" y="8"/>
                  <a:pt x="404" y="8"/>
                  <a:pt x="404" y="8"/>
                </a:cubicBezTo>
                <a:cubicBezTo>
                  <a:pt x="401" y="9"/>
                  <a:pt x="401" y="9"/>
                  <a:pt x="401" y="9"/>
                </a:cubicBezTo>
                <a:cubicBezTo>
                  <a:pt x="404" y="12"/>
                  <a:pt x="404" y="12"/>
                  <a:pt x="404" y="12"/>
                </a:cubicBezTo>
                <a:cubicBezTo>
                  <a:pt x="404" y="13"/>
                  <a:pt x="403" y="13"/>
                  <a:pt x="403" y="13"/>
                </a:cubicBezTo>
                <a:cubicBezTo>
                  <a:pt x="402" y="13"/>
                  <a:pt x="401" y="13"/>
                  <a:pt x="401" y="12"/>
                </a:cubicBezTo>
                <a:cubicBezTo>
                  <a:pt x="401" y="11"/>
                  <a:pt x="401" y="10"/>
                  <a:pt x="400" y="10"/>
                </a:cubicBezTo>
                <a:cubicBezTo>
                  <a:pt x="400" y="10"/>
                  <a:pt x="399" y="10"/>
                  <a:pt x="399" y="11"/>
                </a:cubicBezTo>
                <a:cubicBezTo>
                  <a:pt x="398" y="11"/>
                  <a:pt x="398" y="11"/>
                  <a:pt x="397" y="11"/>
                </a:cubicBezTo>
                <a:cubicBezTo>
                  <a:pt x="397" y="11"/>
                  <a:pt x="396" y="11"/>
                  <a:pt x="396" y="10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5" y="12"/>
                  <a:pt x="395" y="12"/>
                  <a:pt x="394" y="12"/>
                </a:cubicBezTo>
                <a:cubicBezTo>
                  <a:pt x="394" y="12"/>
                  <a:pt x="394" y="12"/>
                  <a:pt x="394" y="12"/>
                </a:cubicBezTo>
                <a:cubicBezTo>
                  <a:pt x="394" y="11"/>
                  <a:pt x="394" y="11"/>
                  <a:pt x="393" y="11"/>
                </a:cubicBezTo>
                <a:cubicBezTo>
                  <a:pt x="393" y="11"/>
                  <a:pt x="393" y="11"/>
                  <a:pt x="393" y="11"/>
                </a:cubicBezTo>
                <a:cubicBezTo>
                  <a:pt x="391" y="12"/>
                  <a:pt x="391" y="12"/>
                  <a:pt x="391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1" y="11"/>
                </a:cubicBezTo>
                <a:cubicBezTo>
                  <a:pt x="391" y="11"/>
                  <a:pt x="391" y="11"/>
                  <a:pt x="391" y="11"/>
                </a:cubicBezTo>
                <a:cubicBezTo>
                  <a:pt x="391" y="10"/>
                  <a:pt x="389" y="10"/>
                  <a:pt x="389" y="9"/>
                </a:cubicBezTo>
                <a:cubicBezTo>
                  <a:pt x="389" y="9"/>
                  <a:pt x="389" y="9"/>
                  <a:pt x="389" y="9"/>
                </a:cubicBezTo>
                <a:cubicBezTo>
                  <a:pt x="388" y="10"/>
                  <a:pt x="388" y="10"/>
                  <a:pt x="388" y="10"/>
                </a:cubicBezTo>
                <a:cubicBezTo>
                  <a:pt x="388" y="9"/>
                  <a:pt x="387" y="9"/>
                  <a:pt x="387" y="9"/>
                </a:cubicBezTo>
                <a:cubicBezTo>
                  <a:pt x="386" y="9"/>
                  <a:pt x="386" y="10"/>
                  <a:pt x="385" y="10"/>
                </a:cubicBezTo>
                <a:cubicBezTo>
                  <a:pt x="385" y="11"/>
                  <a:pt x="385" y="11"/>
                  <a:pt x="384" y="11"/>
                </a:cubicBezTo>
                <a:cubicBezTo>
                  <a:pt x="384" y="11"/>
                  <a:pt x="384" y="11"/>
                  <a:pt x="383" y="10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9"/>
                  <a:pt x="383" y="7"/>
                  <a:pt x="383" y="6"/>
                </a:cubicBezTo>
                <a:cubicBezTo>
                  <a:pt x="383" y="5"/>
                  <a:pt x="381" y="4"/>
                  <a:pt x="380" y="4"/>
                </a:cubicBezTo>
                <a:cubicBezTo>
                  <a:pt x="380" y="4"/>
                  <a:pt x="380" y="4"/>
                  <a:pt x="380" y="5"/>
                </a:cubicBezTo>
                <a:cubicBezTo>
                  <a:pt x="378" y="5"/>
                  <a:pt x="376" y="7"/>
                  <a:pt x="377" y="8"/>
                </a:cubicBezTo>
                <a:cubicBezTo>
                  <a:pt x="377" y="9"/>
                  <a:pt x="377" y="9"/>
                  <a:pt x="376" y="10"/>
                </a:cubicBezTo>
                <a:cubicBezTo>
                  <a:pt x="375" y="9"/>
                  <a:pt x="375" y="9"/>
                  <a:pt x="375" y="8"/>
                </a:cubicBezTo>
                <a:cubicBezTo>
                  <a:pt x="375" y="8"/>
                  <a:pt x="375" y="8"/>
                  <a:pt x="375" y="8"/>
                </a:cubicBezTo>
                <a:cubicBezTo>
                  <a:pt x="375" y="8"/>
                  <a:pt x="375" y="9"/>
                  <a:pt x="375" y="9"/>
                </a:cubicBezTo>
                <a:cubicBezTo>
                  <a:pt x="375" y="10"/>
                  <a:pt x="375" y="11"/>
                  <a:pt x="374" y="11"/>
                </a:cubicBezTo>
                <a:cubicBezTo>
                  <a:pt x="374" y="11"/>
                  <a:pt x="374" y="11"/>
                  <a:pt x="374" y="10"/>
                </a:cubicBezTo>
                <a:cubicBezTo>
                  <a:pt x="375" y="11"/>
                  <a:pt x="375" y="11"/>
                  <a:pt x="375" y="11"/>
                </a:cubicBezTo>
                <a:cubicBezTo>
                  <a:pt x="375" y="14"/>
                  <a:pt x="375" y="14"/>
                  <a:pt x="375" y="14"/>
                </a:cubicBezTo>
                <a:cubicBezTo>
                  <a:pt x="373" y="13"/>
                  <a:pt x="373" y="13"/>
                  <a:pt x="373" y="13"/>
                </a:cubicBezTo>
                <a:cubicBezTo>
                  <a:pt x="374" y="15"/>
                  <a:pt x="374" y="15"/>
                  <a:pt x="374" y="15"/>
                </a:cubicBezTo>
                <a:cubicBezTo>
                  <a:pt x="374" y="15"/>
                  <a:pt x="373" y="15"/>
                  <a:pt x="373" y="15"/>
                </a:cubicBezTo>
                <a:cubicBezTo>
                  <a:pt x="372" y="15"/>
                  <a:pt x="371" y="15"/>
                  <a:pt x="371" y="16"/>
                </a:cubicBezTo>
                <a:cubicBezTo>
                  <a:pt x="371" y="17"/>
                  <a:pt x="370" y="17"/>
                  <a:pt x="370" y="17"/>
                </a:cubicBezTo>
                <a:cubicBezTo>
                  <a:pt x="369" y="17"/>
                  <a:pt x="369" y="17"/>
                  <a:pt x="368" y="17"/>
                </a:cubicBezTo>
                <a:cubicBezTo>
                  <a:pt x="369" y="19"/>
                  <a:pt x="369" y="19"/>
                  <a:pt x="369" y="19"/>
                </a:cubicBezTo>
                <a:cubicBezTo>
                  <a:pt x="366" y="19"/>
                  <a:pt x="366" y="19"/>
                  <a:pt x="366" y="19"/>
                </a:cubicBezTo>
                <a:cubicBezTo>
                  <a:pt x="367" y="20"/>
                  <a:pt x="368" y="21"/>
                  <a:pt x="368" y="21"/>
                </a:cubicBezTo>
                <a:cubicBezTo>
                  <a:pt x="369" y="21"/>
                  <a:pt x="370" y="20"/>
                  <a:pt x="371" y="20"/>
                </a:cubicBezTo>
                <a:cubicBezTo>
                  <a:pt x="371" y="19"/>
                  <a:pt x="372" y="19"/>
                  <a:pt x="373" y="19"/>
                </a:cubicBezTo>
                <a:cubicBezTo>
                  <a:pt x="373" y="19"/>
                  <a:pt x="374" y="19"/>
                  <a:pt x="375" y="20"/>
                </a:cubicBezTo>
                <a:cubicBezTo>
                  <a:pt x="374" y="21"/>
                  <a:pt x="373" y="21"/>
                  <a:pt x="372" y="22"/>
                </a:cubicBezTo>
                <a:cubicBezTo>
                  <a:pt x="372" y="22"/>
                  <a:pt x="371" y="22"/>
                  <a:pt x="370" y="22"/>
                </a:cubicBezTo>
                <a:cubicBezTo>
                  <a:pt x="368" y="22"/>
                  <a:pt x="366" y="20"/>
                  <a:pt x="364" y="20"/>
                </a:cubicBezTo>
                <a:cubicBezTo>
                  <a:pt x="364" y="21"/>
                  <a:pt x="364" y="21"/>
                  <a:pt x="364" y="21"/>
                </a:cubicBezTo>
                <a:cubicBezTo>
                  <a:pt x="364" y="21"/>
                  <a:pt x="364" y="21"/>
                  <a:pt x="365" y="21"/>
                </a:cubicBezTo>
                <a:cubicBezTo>
                  <a:pt x="362" y="22"/>
                  <a:pt x="362" y="22"/>
                  <a:pt x="362" y="22"/>
                </a:cubicBezTo>
                <a:cubicBezTo>
                  <a:pt x="363" y="26"/>
                  <a:pt x="363" y="26"/>
                  <a:pt x="363" y="26"/>
                </a:cubicBezTo>
                <a:cubicBezTo>
                  <a:pt x="360" y="27"/>
                  <a:pt x="360" y="27"/>
                  <a:pt x="360" y="27"/>
                </a:cubicBezTo>
                <a:cubicBezTo>
                  <a:pt x="363" y="28"/>
                  <a:pt x="363" y="28"/>
                  <a:pt x="363" y="28"/>
                </a:cubicBezTo>
                <a:cubicBezTo>
                  <a:pt x="363" y="28"/>
                  <a:pt x="362" y="28"/>
                  <a:pt x="361" y="28"/>
                </a:cubicBezTo>
                <a:cubicBezTo>
                  <a:pt x="360" y="28"/>
                  <a:pt x="358" y="28"/>
                  <a:pt x="357" y="28"/>
                </a:cubicBezTo>
                <a:cubicBezTo>
                  <a:pt x="359" y="29"/>
                  <a:pt x="359" y="29"/>
                  <a:pt x="359" y="29"/>
                </a:cubicBezTo>
                <a:cubicBezTo>
                  <a:pt x="354" y="32"/>
                  <a:pt x="354" y="32"/>
                  <a:pt x="354" y="32"/>
                </a:cubicBezTo>
                <a:cubicBezTo>
                  <a:pt x="358" y="33"/>
                  <a:pt x="352" y="33"/>
                  <a:pt x="354" y="34"/>
                </a:cubicBezTo>
                <a:cubicBezTo>
                  <a:pt x="355" y="35"/>
                  <a:pt x="355" y="35"/>
                  <a:pt x="355" y="35"/>
                </a:cubicBezTo>
                <a:cubicBezTo>
                  <a:pt x="355" y="35"/>
                  <a:pt x="356" y="36"/>
                  <a:pt x="355" y="37"/>
                </a:cubicBezTo>
                <a:cubicBezTo>
                  <a:pt x="354" y="37"/>
                  <a:pt x="351" y="37"/>
                  <a:pt x="351" y="40"/>
                </a:cubicBezTo>
                <a:cubicBezTo>
                  <a:pt x="351" y="39"/>
                  <a:pt x="350" y="39"/>
                  <a:pt x="351" y="38"/>
                </a:cubicBezTo>
                <a:cubicBezTo>
                  <a:pt x="348" y="37"/>
                  <a:pt x="348" y="37"/>
                  <a:pt x="348" y="37"/>
                </a:cubicBezTo>
                <a:cubicBezTo>
                  <a:pt x="348" y="37"/>
                  <a:pt x="348" y="37"/>
                  <a:pt x="349" y="37"/>
                </a:cubicBezTo>
                <a:cubicBezTo>
                  <a:pt x="349" y="37"/>
                  <a:pt x="349" y="37"/>
                  <a:pt x="349" y="37"/>
                </a:cubicBezTo>
                <a:cubicBezTo>
                  <a:pt x="349" y="37"/>
                  <a:pt x="349" y="37"/>
                  <a:pt x="348" y="36"/>
                </a:cubicBezTo>
                <a:cubicBezTo>
                  <a:pt x="346" y="40"/>
                  <a:pt x="346" y="40"/>
                  <a:pt x="346" y="40"/>
                </a:cubicBezTo>
                <a:cubicBezTo>
                  <a:pt x="345" y="39"/>
                  <a:pt x="345" y="39"/>
                  <a:pt x="345" y="39"/>
                </a:cubicBezTo>
                <a:cubicBezTo>
                  <a:pt x="344" y="41"/>
                  <a:pt x="346" y="41"/>
                  <a:pt x="347" y="41"/>
                </a:cubicBezTo>
                <a:cubicBezTo>
                  <a:pt x="342" y="45"/>
                  <a:pt x="342" y="45"/>
                  <a:pt x="342" y="45"/>
                </a:cubicBezTo>
                <a:cubicBezTo>
                  <a:pt x="344" y="47"/>
                  <a:pt x="344" y="47"/>
                  <a:pt x="344" y="47"/>
                </a:cubicBezTo>
                <a:cubicBezTo>
                  <a:pt x="343" y="47"/>
                  <a:pt x="343" y="47"/>
                  <a:pt x="343" y="47"/>
                </a:cubicBezTo>
                <a:cubicBezTo>
                  <a:pt x="343" y="48"/>
                  <a:pt x="344" y="48"/>
                  <a:pt x="344" y="48"/>
                </a:cubicBezTo>
                <a:cubicBezTo>
                  <a:pt x="344" y="48"/>
                  <a:pt x="345" y="48"/>
                  <a:pt x="345" y="48"/>
                </a:cubicBezTo>
                <a:cubicBezTo>
                  <a:pt x="345" y="48"/>
                  <a:pt x="346" y="48"/>
                  <a:pt x="346" y="48"/>
                </a:cubicBezTo>
                <a:cubicBezTo>
                  <a:pt x="346" y="48"/>
                  <a:pt x="347" y="48"/>
                  <a:pt x="347" y="49"/>
                </a:cubicBezTo>
                <a:cubicBezTo>
                  <a:pt x="344" y="51"/>
                  <a:pt x="344" y="50"/>
                  <a:pt x="342" y="52"/>
                </a:cubicBezTo>
                <a:cubicBezTo>
                  <a:pt x="342" y="52"/>
                  <a:pt x="342" y="51"/>
                  <a:pt x="341" y="51"/>
                </a:cubicBezTo>
                <a:cubicBezTo>
                  <a:pt x="340" y="51"/>
                  <a:pt x="340" y="52"/>
                  <a:pt x="340" y="52"/>
                </a:cubicBezTo>
                <a:cubicBezTo>
                  <a:pt x="340" y="53"/>
                  <a:pt x="342" y="54"/>
                  <a:pt x="340" y="55"/>
                </a:cubicBezTo>
                <a:cubicBezTo>
                  <a:pt x="339" y="55"/>
                  <a:pt x="339" y="55"/>
                  <a:pt x="339" y="55"/>
                </a:cubicBezTo>
                <a:cubicBezTo>
                  <a:pt x="341" y="56"/>
                  <a:pt x="341" y="56"/>
                  <a:pt x="341" y="56"/>
                </a:cubicBezTo>
                <a:cubicBezTo>
                  <a:pt x="340" y="58"/>
                  <a:pt x="339" y="58"/>
                  <a:pt x="338" y="59"/>
                </a:cubicBezTo>
                <a:cubicBezTo>
                  <a:pt x="338" y="59"/>
                  <a:pt x="338" y="59"/>
                  <a:pt x="338" y="58"/>
                </a:cubicBezTo>
                <a:cubicBezTo>
                  <a:pt x="337" y="58"/>
                  <a:pt x="337" y="58"/>
                  <a:pt x="336" y="58"/>
                </a:cubicBezTo>
                <a:cubicBezTo>
                  <a:pt x="336" y="58"/>
                  <a:pt x="336" y="58"/>
                  <a:pt x="335" y="58"/>
                </a:cubicBezTo>
                <a:cubicBezTo>
                  <a:pt x="335" y="58"/>
                  <a:pt x="335" y="58"/>
                  <a:pt x="335" y="58"/>
                </a:cubicBezTo>
                <a:cubicBezTo>
                  <a:pt x="334" y="58"/>
                  <a:pt x="333" y="58"/>
                  <a:pt x="332" y="57"/>
                </a:cubicBezTo>
                <a:cubicBezTo>
                  <a:pt x="331" y="58"/>
                  <a:pt x="329" y="58"/>
                  <a:pt x="330" y="59"/>
                </a:cubicBezTo>
                <a:cubicBezTo>
                  <a:pt x="330" y="60"/>
                  <a:pt x="329" y="60"/>
                  <a:pt x="328" y="60"/>
                </a:cubicBezTo>
                <a:cubicBezTo>
                  <a:pt x="328" y="60"/>
                  <a:pt x="328" y="60"/>
                  <a:pt x="328" y="60"/>
                </a:cubicBezTo>
                <a:cubicBezTo>
                  <a:pt x="329" y="61"/>
                  <a:pt x="329" y="62"/>
                  <a:pt x="329" y="63"/>
                </a:cubicBezTo>
                <a:cubicBezTo>
                  <a:pt x="328" y="64"/>
                  <a:pt x="328" y="64"/>
                  <a:pt x="328" y="64"/>
                </a:cubicBezTo>
                <a:cubicBezTo>
                  <a:pt x="330" y="66"/>
                  <a:pt x="330" y="66"/>
                  <a:pt x="330" y="66"/>
                </a:cubicBezTo>
                <a:cubicBezTo>
                  <a:pt x="329" y="66"/>
                  <a:pt x="328" y="67"/>
                  <a:pt x="328" y="67"/>
                </a:cubicBezTo>
                <a:cubicBezTo>
                  <a:pt x="327" y="67"/>
                  <a:pt x="325" y="64"/>
                  <a:pt x="325" y="64"/>
                </a:cubicBezTo>
                <a:cubicBezTo>
                  <a:pt x="325" y="65"/>
                  <a:pt x="325" y="65"/>
                  <a:pt x="324" y="65"/>
                </a:cubicBezTo>
                <a:cubicBezTo>
                  <a:pt x="324" y="65"/>
                  <a:pt x="323" y="65"/>
                  <a:pt x="323" y="65"/>
                </a:cubicBezTo>
                <a:cubicBezTo>
                  <a:pt x="323" y="65"/>
                  <a:pt x="322" y="64"/>
                  <a:pt x="322" y="64"/>
                </a:cubicBezTo>
                <a:cubicBezTo>
                  <a:pt x="321" y="64"/>
                  <a:pt x="321" y="65"/>
                  <a:pt x="320" y="65"/>
                </a:cubicBezTo>
                <a:cubicBezTo>
                  <a:pt x="322" y="68"/>
                  <a:pt x="322" y="68"/>
                  <a:pt x="322" y="68"/>
                </a:cubicBezTo>
                <a:cubicBezTo>
                  <a:pt x="320" y="68"/>
                  <a:pt x="320" y="68"/>
                  <a:pt x="320" y="68"/>
                </a:cubicBezTo>
                <a:cubicBezTo>
                  <a:pt x="320" y="68"/>
                  <a:pt x="320" y="68"/>
                  <a:pt x="320" y="68"/>
                </a:cubicBezTo>
                <a:cubicBezTo>
                  <a:pt x="320" y="68"/>
                  <a:pt x="319" y="68"/>
                  <a:pt x="317" y="67"/>
                </a:cubicBezTo>
                <a:cubicBezTo>
                  <a:pt x="316" y="67"/>
                  <a:pt x="315" y="66"/>
                  <a:pt x="314" y="66"/>
                </a:cubicBezTo>
                <a:cubicBezTo>
                  <a:pt x="313" y="66"/>
                  <a:pt x="313" y="66"/>
                  <a:pt x="313" y="66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0" y="68"/>
                  <a:pt x="310" y="68"/>
                  <a:pt x="310" y="68"/>
                </a:cubicBezTo>
                <a:cubicBezTo>
                  <a:pt x="310" y="69"/>
                  <a:pt x="310" y="69"/>
                  <a:pt x="310" y="69"/>
                </a:cubicBezTo>
                <a:cubicBezTo>
                  <a:pt x="310" y="70"/>
                  <a:pt x="311" y="70"/>
                  <a:pt x="311" y="70"/>
                </a:cubicBezTo>
                <a:cubicBezTo>
                  <a:pt x="310" y="72"/>
                  <a:pt x="311" y="74"/>
                  <a:pt x="308" y="74"/>
                </a:cubicBezTo>
                <a:cubicBezTo>
                  <a:pt x="312" y="77"/>
                  <a:pt x="312" y="77"/>
                  <a:pt x="312" y="77"/>
                </a:cubicBezTo>
                <a:cubicBezTo>
                  <a:pt x="311" y="78"/>
                  <a:pt x="311" y="78"/>
                  <a:pt x="311" y="78"/>
                </a:cubicBezTo>
                <a:cubicBezTo>
                  <a:pt x="313" y="78"/>
                  <a:pt x="314" y="79"/>
                  <a:pt x="314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4" y="81"/>
                  <a:pt x="321" y="84"/>
                  <a:pt x="317" y="86"/>
                </a:cubicBezTo>
                <a:cubicBezTo>
                  <a:pt x="322" y="90"/>
                  <a:pt x="314" y="91"/>
                  <a:pt x="318" y="97"/>
                </a:cubicBezTo>
                <a:cubicBezTo>
                  <a:pt x="317" y="98"/>
                  <a:pt x="317" y="101"/>
                  <a:pt x="315" y="101"/>
                </a:cubicBezTo>
                <a:cubicBezTo>
                  <a:pt x="315" y="101"/>
                  <a:pt x="314" y="101"/>
                  <a:pt x="314" y="100"/>
                </a:cubicBezTo>
                <a:cubicBezTo>
                  <a:pt x="315" y="102"/>
                  <a:pt x="315" y="102"/>
                  <a:pt x="315" y="102"/>
                </a:cubicBezTo>
                <a:cubicBezTo>
                  <a:pt x="313" y="103"/>
                  <a:pt x="316" y="106"/>
                  <a:pt x="314" y="106"/>
                </a:cubicBezTo>
                <a:cubicBezTo>
                  <a:pt x="313" y="105"/>
                  <a:pt x="313" y="105"/>
                  <a:pt x="313" y="105"/>
                </a:cubicBezTo>
                <a:cubicBezTo>
                  <a:pt x="312" y="108"/>
                  <a:pt x="312" y="108"/>
                  <a:pt x="312" y="108"/>
                </a:cubicBezTo>
                <a:cubicBezTo>
                  <a:pt x="308" y="108"/>
                  <a:pt x="307" y="102"/>
                  <a:pt x="306" y="100"/>
                </a:cubicBezTo>
                <a:cubicBezTo>
                  <a:pt x="307" y="99"/>
                  <a:pt x="308" y="97"/>
                  <a:pt x="307" y="96"/>
                </a:cubicBezTo>
                <a:cubicBezTo>
                  <a:pt x="306" y="96"/>
                  <a:pt x="306" y="96"/>
                  <a:pt x="306" y="96"/>
                </a:cubicBezTo>
                <a:cubicBezTo>
                  <a:pt x="304" y="93"/>
                  <a:pt x="304" y="93"/>
                  <a:pt x="304" y="93"/>
                </a:cubicBezTo>
                <a:cubicBezTo>
                  <a:pt x="303" y="96"/>
                  <a:pt x="303" y="96"/>
                  <a:pt x="303" y="96"/>
                </a:cubicBezTo>
                <a:cubicBezTo>
                  <a:pt x="303" y="96"/>
                  <a:pt x="303" y="96"/>
                  <a:pt x="303" y="96"/>
                </a:cubicBezTo>
                <a:cubicBezTo>
                  <a:pt x="303" y="97"/>
                  <a:pt x="303" y="97"/>
                  <a:pt x="303" y="97"/>
                </a:cubicBezTo>
                <a:cubicBezTo>
                  <a:pt x="300" y="98"/>
                  <a:pt x="302" y="101"/>
                  <a:pt x="299" y="101"/>
                </a:cubicBezTo>
                <a:cubicBezTo>
                  <a:pt x="299" y="101"/>
                  <a:pt x="299" y="101"/>
                  <a:pt x="299" y="101"/>
                </a:cubicBezTo>
                <a:cubicBezTo>
                  <a:pt x="300" y="98"/>
                  <a:pt x="295" y="95"/>
                  <a:pt x="293" y="94"/>
                </a:cubicBezTo>
                <a:cubicBezTo>
                  <a:pt x="292" y="94"/>
                  <a:pt x="293" y="95"/>
                  <a:pt x="292" y="95"/>
                </a:cubicBezTo>
                <a:cubicBezTo>
                  <a:pt x="292" y="95"/>
                  <a:pt x="292" y="95"/>
                  <a:pt x="292" y="95"/>
                </a:cubicBezTo>
                <a:cubicBezTo>
                  <a:pt x="290" y="92"/>
                  <a:pt x="287" y="94"/>
                  <a:pt x="284" y="92"/>
                </a:cubicBezTo>
                <a:cubicBezTo>
                  <a:pt x="286" y="92"/>
                  <a:pt x="286" y="92"/>
                  <a:pt x="286" y="92"/>
                </a:cubicBezTo>
                <a:cubicBezTo>
                  <a:pt x="285" y="92"/>
                  <a:pt x="284" y="92"/>
                  <a:pt x="283" y="92"/>
                </a:cubicBezTo>
                <a:cubicBezTo>
                  <a:pt x="283" y="92"/>
                  <a:pt x="282" y="92"/>
                  <a:pt x="282" y="92"/>
                </a:cubicBezTo>
                <a:cubicBezTo>
                  <a:pt x="284" y="91"/>
                  <a:pt x="284" y="91"/>
                  <a:pt x="284" y="91"/>
                </a:cubicBezTo>
                <a:cubicBezTo>
                  <a:pt x="282" y="89"/>
                  <a:pt x="282" y="89"/>
                  <a:pt x="282" y="89"/>
                </a:cubicBezTo>
                <a:cubicBezTo>
                  <a:pt x="282" y="90"/>
                  <a:pt x="281" y="90"/>
                  <a:pt x="281" y="90"/>
                </a:cubicBezTo>
                <a:cubicBezTo>
                  <a:pt x="280" y="90"/>
                  <a:pt x="280" y="90"/>
                  <a:pt x="279" y="90"/>
                </a:cubicBezTo>
                <a:cubicBezTo>
                  <a:pt x="279" y="89"/>
                  <a:pt x="278" y="89"/>
                  <a:pt x="278" y="89"/>
                </a:cubicBezTo>
                <a:cubicBezTo>
                  <a:pt x="278" y="89"/>
                  <a:pt x="278" y="89"/>
                  <a:pt x="278" y="89"/>
                </a:cubicBezTo>
                <a:cubicBezTo>
                  <a:pt x="279" y="92"/>
                  <a:pt x="279" y="92"/>
                  <a:pt x="279" y="92"/>
                </a:cubicBezTo>
                <a:cubicBezTo>
                  <a:pt x="282" y="90"/>
                  <a:pt x="282" y="90"/>
                  <a:pt x="282" y="90"/>
                </a:cubicBezTo>
                <a:cubicBezTo>
                  <a:pt x="282" y="91"/>
                  <a:pt x="282" y="91"/>
                  <a:pt x="282" y="91"/>
                </a:cubicBezTo>
                <a:cubicBezTo>
                  <a:pt x="281" y="92"/>
                  <a:pt x="280" y="94"/>
                  <a:pt x="279" y="94"/>
                </a:cubicBezTo>
                <a:cubicBezTo>
                  <a:pt x="279" y="94"/>
                  <a:pt x="279" y="94"/>
                  <a:pt x="278" y="94"/>
                </a:cubicBezTo>
                <a:cubicBezTo>
                  <a:pt x="279" y="95"/>
                  <a:pt x="279" y="95"/>
                  <a:pt x="279" y="95"/>
                </a:cubicBezTo>
                <a:cubicBezTo>
                  <a:pt x="278" y="96"/>
                  <a:pt x="278" y="96"/>
                  <a:pt x="278" y="96"/>
                </a:cubicBezTo>
                <a:cubicBezTo>
                  <a:pt x="278" y="97"/>
                  <a:pt x="278" y="97"/>
                  <a:pt x="278" y="97"/>
                </a:cubicBezTo>
                <a:cubicBezTo>
                  <a:pt x="278" y="97"/>
                  <a:pt x="278" y="97"/>
                  <a:pt x="278" y="97"/>
                </a:cubicBezTo>
                <a:cubicBezTo>
                  <a:pt x="278" y="97"/>
                  <a:pt x="277" y="97"/>
                  <a:pt x="277" y="97"/>
                </a:cubicBezTo>
                <a:cubicBezTo>
                  <a:pt x="277" y="97"/>
                  <a:pt x="276" y="97"/>
                  <a:pt x="276" y="97"/>
                </a:cubicBezTo>
                <a:cubicBezTo>
                  <a:pt x="276" y="98"/>
                  <a:pt x="276" y="98"/>
                  <a:pt x="276" y="98"/>
                </a:cubicBezTo>
                <a:cubicBezTo>
                  <a:pt x="276" y="98"/>
                  <a:pt x="276" y="98"/>
                  <a:pt x="276" y="98"/>
                </a:cubicBezTo>
                <a:cubicBezTo>
                  <a:pt x="275" y="98"/>
                  <a:pt x="274" y="97"/>
                  <a:pt x="274" y="96"/>
                </a:cubicBezTo>
                <a:cubicBezTo>
                  <a:pt x="273" y="97"/>
                  <a:pt x="273" y="97"/>
                  <a:pt x="273" y="97"/>
                </a:cubicBezTo>
                <a:cubicBezTo>
                  <a:pt x="270" y="97"/>
                  <a:pt x="270" y="97"/>
                  <a:pt x="270" y="97"/>
                </a:cubicBezTo>
                <a:cubicBezTo>
                  <a:pt x="271" y="98"/>
                  <a:pt x="271" y="98"/>
                  <a:pt x="271" y="98"/>
                </a:cubicBezTo>
                <a:cubicBezTo>
                  <a:pt x="270" y="99"/>
                  <a:pt x="270" y="99"/>
                  <a:pt x="270" y="99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0" y="100"/>
                  <a:pt x="270" y="102"/>
                  <a:pt x="270" y="103"/>
                </a:cubicBezTo>
                <a:cubicBezTo>
                  <a:pt x="268" y="101"/>
                  <a:pt x="268" y="101"/>
                  <a:pt x="268" y="101"/>
                </a:cubicBezTo>
                <a:cubicBezTo>
                  <a:pt x="268" y="104"/>
                  <a:pt x="268" y="104"/>
                  <a:pt x="268" y="104"/>
                </a:cubicBezTo>
                <a:cubicBezTo>
                  <a:pt x="268" y="104"/>
                  <a:pt x="267" y="105"/>
                  <a:pt x="266" y="105"/>
                </a:cubicBezTo>
                <a:cubicBezTo>
                  <a:pt x="266" y="105"/>
                  <a:pt x="265" y="104"/>
                  <a:pt x="265" y="104"/>
                </a:cubicBezTo>
                <a:cubicBezTo>
                  <a:pt x="266" y="103"/>
                  <a:pt x="266" y="103"/>
                  <a:pt x="266" y="103"/>
                </a:cubicBezTo>
                <a:cubicBezTo>
                  <a:pt x="264" y="104"/>
                  <a:pt x="264" y="104"/>
                  <a:pt x="264" y="104"/>
                </a:cubicBezTo>
                <a:cubicBezTo>
                  <a:pt x="265" y="104"/>
                  <a:pt x="265" y="104"/>
                  <a:pt x="265" y="104"/>
                </a:cubicBezTo>
                <a:cubicBezTo>
                  <a:pt x="264" y="105"/>
                  <a:pt x="266" y="106"/>
                  <a:pt x="264" y="107"/>
                </a:cubicBezTo>
                <a:cubicBezTo>
                  <a:pt x="262" y="104"/>
                  <a:pt x="262" y="104"/>
                  <a:pt x="262" y="104"/>
                </a:cubicBezTo>
                <a:cubicBezTo>
                  <a:pt x="262" y="105"/>
                  <a:pt x="262" y="105"/>
                  <a:pt x="262" y="105"/>
                </a:cubicBezTo>
                <a:cubicBezTo>
                  <a:pt x="264" y="106"/>
                  <a:pt x="262" y="108"/>
                  <a:pt x="261" y="109"/>
                </a:cubicBezTo>
                <a:cubicBezTo>
                  <a:pt x="262" y="112"/>
                  <a:pt x="266" y="112"/>
                  <a:pt x="262" y="115"/>
                </a:cubicBezTo>
                <a:cubicBezTo>
                  <a:pt x="262" y="113"/>
                  <a:pt x="262" y="113"/>
                  <a:pt x="262" y="113"/>
                </a:cubicBezTo>
                <a:cubicBezTo>
                  <a:pt x="261" y="115"/>
                  <a:pt x="261" y="115"/>
                  <a:pt x="261" y="115"/>
                </a:cubicBezTo>
                <a:cubicBezTo>
                  <a:pt x="259" y="114"/>
                  <a:pt x="259" y="114"/>
                  <a:pt x="259" y="114"/>
                </a:cubicBezTo>
                <a:cubicBezTo>
                  <a:pt x="260" y="116"/>
                  <a:pt x="260" y="119"/>
                  <a:pt x="262" y="119"/>
                </a:cubicBezTo>
                <a:cubicBezTo>
                  <a:pt x="261" y="119"/>
                  <a:pt x="261" y="119"/>
                  <a:pt x="261" y="119"/>
                </a:cubicBezTo>
                <a:cubicBezTo>
                  <a:pt x="262" y="121"/>
                  <a:pt x="262" y="121"/>
                  <a:pt x="262" y="121"/>
                </a:cubicBezTo>
                <a:cubicBezTo>
                  <a:pt x="259" y="123"/>
                  <a:pt x="261" y="124"/>
                  <a:pt x="261" y="127"/>
                </a:cubicBezTo>
                <a:cubicBezTo>
                  <a:pt x="255" y="129"/>
                  <a:pt x="262" y="130"/>
                  <a:pt x="260" y="133"/>
                </a:cubicBezTo>
                <a:cubicBezTo>
                  <a:pt x="259" y="133"/>
                  <a:pt x="259" y="133"/>
                  <a:pt x="259" y="133"/>
                </a:cubicBezTo>
                <a:cubicBezTo>
                  <a:pt x="260" y="133"/>
                  <a:pt x="260" y="133"/>
                  <a:pt x="261" y="133"/>
                </a:cubicBezTo>
                <a:cubicBezTo>
                  <a:pt x="262" y="133"/>
                  <a:pt x="262" y="133"/>
                  <a:pt x="262" y="134"/>
                </a:cubicBezTo>
                <a:cubicBezTo>
                  <a:pt x="262" y="134"/>
                  <a:pt x="262" y="134"/>
                  <a:pt x="262" y="134"/>
                </a:cubicBezTo>
                <a:cubicBezTo>
                  <a:pt x="261" y="134"/>
                  <a:pt x="261" y="134"/>
                  <a:pt x="261" y="134"/>
                </a:cubicBezTo>
                <a:cubicBezTo>
                  <a:pt x="260" y="140"/>
                  <a:pt x="266" y="137"/>
                  <a:pt x="264" y="141"/>
                </a:cubicBezTo>
                <a:cubicBezTo>
                  <a:pt x="271" y="146"/>
                  <a:pt x="271" y="153"/>
                  <a:pt x="277" y="157"/>
                </a:cubicBezTo>
                <a:cubicBezTo>
                  <a:pt x="277" y="157"/>
                  <a:pt x="277" y="157"/>
                  <a:pt x="277" y="157"/>
                </a:cubicBezTo>
                <a:cubicBezTo>
                  <a:pt x="277" y="157"/>
                  <a:pt x="277" y="157"/>
                  <a:pt x="277" y="157"/>
                </a:cubicBezTo>
                <a:cubicBezTo>
                  <a:pt x="279" y="157"/>
                  <a:pt x="282" y="160"/>
                  <a:pt x="281" y="162"/>
                </a:cubicBezTo>
                <a:cubicBezTo>
                  <a:pt x="281" y="162"/>
                  <a:pt x="281" y="162"/>
                  <a:pt x="281" y="162"/>
                </a:cubicBezTo>
                <a:cubicBezTo>
                  <a:pt x="280" y="162"/>
                  <a:pt x="280" y="161"/>
                  <a:pt x="279" y="160"/>
                </a:cubicBezTo>
                <a:cubicBezTo>
                  <a:pt x="279" y="160"/>
                  <a:pt x="279" y="160"/>
                  <a:pt x="279" y="160"/>
                </a:cubicBezTo>
                <a:cubicBezTo>
                  <a:pt x="278" y="160"/>
                  <a:pt x="278" y="160"/>
                  <a:pt x="277" y="159"/>
                </a:cubicBezTo>
                <a:cubicBezTo>
                  <a:pt x="276" y="159"/>
                  <a:pt x="276" y="158"/>
                  <a:pt x="275" y="158"/>
                </a:cubicBezTo>
                <a:cubicBezTo>
                  <a:pt x="275" y="158"/>
                  <a:pt x="275" y="158"/>
                  <a:pt x="274" y="159"/>
                </a:cubicBezTo>
                <a:cubicBezTo>
                  <a:pt x="277" y="159"/>
                  <a:pt x="276" y="161"/>
                  <a:pt x="278" y="163"/>
                </a:cubicBezTo>
                <a:cubicBezTo>
                  <a:pt x="277" y="164"/>
                  <a:pt x="277" y="165"/>
                  <a:pt x="276" y="165"/>
                </a:cubicBezTo>
                <a:cubicBezTo>
                  <a:pt x="275" y="165"/>
                  <a:pt x="274" y="164"/>
                  <a:pt x="273" y="164"/>
                </a:cubicBezTo>
                <a:cubicBezTo>
                  <a:pt x="273" y="164"/>
                  <a:pt x="272" y="163"/>
                  <a:pt x="271" y="163"/>
                </a:cubicBezTo>
                <a:cubicBezTo>
                  <a:pt x="271" y="163"/>
                  <a:pt x="271" y="163"/>
                  <a:pt x="270" y="164"/>
                </a:cubicBezTo>
                <a:cubicBezTo>
                  <a:pt x="271" y="163"/>
                  <a:pt x="271" y="163"/>
                  <a:pt x="272" y="163"/>
                </a:cubicBezTo>
                <a:cubicBezTo>
                  <a:pt x="272" y="163"/>
                  <a:pt x="272" y="163"/>
                  <a:pt x="272" y="163"/>
                </a:cubicBezTo>
                <a:cubicBezTo>
                  <a:pt x="272" y="163"/>
                  <a:pt x="272" y="163"/>
                  <a:pt x="273" y="163"/>
                </a:cubicBezTo>
                <a:cubicBezTo>
                  <a:pt x="273" y="163"/>
                  <a:pt x="273" y="163"/>
                  <a:pt x="274" y="163"/>
                </a:cubicBezTo>
                <a:cubicBezTo>
                  <a:pt x="273" y="162"/>
                  <a:pt x="272" y="163"/>
                  <a:pt x="272" y="162"/>
                </a:cubicBezTo>
                <a:cubicBezTo>
                  <a:pt x="271" y="162"/>
                  <a:pt x="270" y="163"/>
                  <a:pt x="269" y="163"/>
                </a:cubicBezTo>
                <a:cubicBezTo>
                  <a:pt x="269" y="163"/>
                  <a:pt x="269" y="163"/>
                  <a:pt x="269" y="162"/>
                </a:cubicBezTo>
                <a:cubicBezTo>
                  <a:pt x="269" y="162"/>
                  <a:pt x="268" y="162"/>
                  <a:pt x="269" y="161"/>
                </a:cubicBezTo>
                <a:cubicBezTo>
                  <a:pt x="266" y="161"/>
                  <a:pt x="266" y="161"/>
                  <a:pt x="266" y="161"/>
                </a:cubicBezTo>
                <a:cubicBezTo>
                  <a:pt x="267" y="159"/>
                  <a:pt x="266" y="159"/>
                  <a:pt x="265" y="159"/>
                </a:cubicBezTo>
                <a:cubicBezTo>
                  <a:pt x="264" y="159"/>
                  <a:pt x="264" y="159"/>
                  <a:pt x="264" y="159"/>
                </a:cubicBezTo>
                <a:cubicBezTo>
                  <a:pt x="263" y="159"/>
                  <a:pt x="263" y="159"/>
                  <a:pt x="262" y="159"/>
                </a:cubicBezTo>
                <a:cubicBezTo>
                  <a:pt x="261" y="159"/>
                  <a:pt x="259" y="158"/>
                  <a:pt x="259" y="156"/>
                </a:cubicBezTo>
                <a:cubicBezTo>
                  <a:pt x="259" y="156"/>
                  <a:pt x="258" y="156"/>
                  <a:pt x="258" y="156"/>
                </a:cubicBezTo>
                <a:cubicBezTo>
                  <a:pt x="258" y="156"/>
                  <a:pt x="258" y="156"/>
                  <a:pt x="257" y="156"/>
                </a:cubicBezTo>
                <a:cubicBezTo>
                  <a:pt x="259" y="154"/>
                  <a:pt x="259" y="154"/>
                  <a:pt x="259" y="154"/>
                </a:cubicBezTo>
                <a:cubicBezTo>
                  <a:pt x="258" y="154"/>
                  <a:pt x="257" y="154"/>
                  <a:pt x="257" y="154"/>
                </a:cubicBezTo>
                <a:cubicBezTo>
                  <a:pt x="257" y="154"/>
                  <a:pt x="257" y="154"/>
                  <a:pt x="256" y="154"/>
                </a:cubicBezTo>
                <a:cubicBezTo>
                  <a:pt x="257" y="153"/>
                  <a:pt x="257" y="153"/>
                  <a:pt x="257" y="153"/>
                </a:cubicBezTo>
                <a:cubicBezTo>
                  <a:pt x="256" y="153"/>
                  <a:pt x="256" y="153"/>
                  <a:pt x="256" y="153"/>
                </a:cubicBezTo>
                <a:cubicBezTo>
                  <a:pt x="256" y="153"/>
                  <a:pt x="256" y="153"/>
                  <a:pt x="256" y="153"/>
                </a:cubicBezTo>
                <a:cubicBezTo>
                  <a:pt x="256" y="153"/>
                  <a:pt x="255" y="153"/>
                  <a:pt x="254" y="153"/>
                </a:cubicBezTo>
                <a:cubicBezTo>
                  <a:pt x="254" y="153"/>
                  <a:pt x="253" y="154"/>
                  <a:pt x="252" y="154"/>
                </a:cubicBezTo>
                <a:cubicBezTo>
                  <a:pt x="252" y="154"/>
                  <a:pt x="251" y="153"/>
                  <a:pt x="251" y="152"/>
                </a:cubicBezTo>
                <a:cubicBezTo>
                  <a:pt x="253" y="152"/>
                  <a:pt x="253" y="152"/>
                  <a:pt x="253" y="152"/>
                </a:cubicBezTo>
                <a:cubicBezTo>
                  <a:pt x="250" y="150"/>
                  <a:pt x="250" y="150"/>
                  <a:pt x="250" y="150"/>
                </a:cubicBezTo>
                <a:cubicBezTo>
                  <a:pt x="250" y="152"/>
                  <a:pt x="250" y="152"/>
                  <a:pt x="250" y="152"/>
                </a:cubicBezTo>
                <a:cubicBezTo>
                  <a:pt x="250" y="152"/>
                  <a:pt x="249" y="153"/>
                  <a:pt x="248" y="153"/>
                </a:cubicBezTo>
                <a:cubicBezTo>
                  <a:pt x="246" y="153"/>
                  <a:pt x="245" y="151"/>
                  <a:pt x="244" y="151"/>
                </a:cubicBezTo>
                <a:cubicBezTo>
                  <a:pt x="243" y="151"/>
                  <a:pt x="242" y="150"/>
                  <a:pt x="242" y="149"/>
                </a:cubicBezTo>
                <a:cubicBezTo>
                  <a:pt x="240" y="152"/>
                  <a:pt x="240" y="152"/>
                  <a:pt x="240" y="152"/>
                </a:cubicBezTo>
                <a:cubicBezTo>
                  <a:pt x="237" y="150"/>
                  <a:pt x="242" y="149"/>
                  <a:pt x="240" y="148"/>
                </a:cubicBezTo>
                <a:cubicBezTo>
                  <a:pt x="240" y="149"/>
                  <a:pt x="239" y="151"/>
                  <a:pt x="238" y="151"/>
                </a:cubicBezTo>
                <a:cubicBezTo>
                  <a:pt x="237" y="151"/>
                  <a:pt x="237" y="151"/>
                  <a:pt x="237" y="151"/>
                </a:cubicBezTo>
                <a:cubicBezTo>
                  <a:pt x="237" y="150"/>
                  <a:pt x="237" y="149"/>
                  <a:pt x="238" y="149"/>
                </a:cubicBezTo>
                <a:cubicBezTo>
                  <a:pt x="238" y="149"/>
                  <a:pt x="236" y="148"/>
                  <a:pt x="236" y="146"/>
                </a:cubicBezTo>
                <a:cubicBezTo>
                  <a:pt x="234" y="142"/>
                  <a:pt x="234" y="142"/>
                  <a:pt x="234" y="142"/>
                </a:cubicBezTo>
                <a:cubicBezTo>
                  <a:pt x="234" y="142"/>
                  <a:pt x="234" y="142"/>
                  <a:pt x="233" y="142"/>
                </a:cubicBezTo>
                <a:cubicBezTo>
                  <a:pt x="233" y="142"/>
                  <a:pt x="233" y="142"/>
                  <a:pt x="232" y="142"/>
                </a:cubicBezTo>
                <a:cubicBezTo>
                  <a:pt x="232" y="142"/>
                  <a:pt x="232" y="142"/>
                  <a:pt x="231" y="142"/>
                </a:cubicBezTo>
                <a:cubicBezTo>
                  <a:pt x="231" y="142"/>
                  <a:pt x="231" y="142"/>
                  <a:pt x="230" y="143"/>
                </a:cubicBezTo>
                <a:cubicBezTo>
                  <a:pt x="231" y="141"/>
                  <a:pt x="229" y="140"/>
                  <a:pt x="228" y="140"/>
                </a:cubicBezTo>
                <a:cubicBezTo>
                  <a:pt x="228" y="140"/>
                  <a:pt x="228" y="141"/>
                  <a:pt x="228" y="141"/>
                </a:cubicBezTo>
                <a:cubicBezTo>
                  <a:pt x="227" y="139"/>
                  <a:pt x="227" y="139"/>
                  <a:pt x="227" y="139"/>
                </a:cubicBezTo>
                <a:cubicBezTo>
                  <a:pt x="225" y="138"/>
                  <a:pt x="224" y="135"/>
                  <a:pt x="221" y="135"/>
                </a:cubicBezTo>
                <a:cubicBezTo>
                  <a:pt x="221" y="135"/>
                  <a:pt x="221" y="135"/>
                  <a:pt x="220" y="135"/>
                </a:cubicBezTo>
                <a:cubicBezTo>
                  <a:pt x="221" y="136"/>
                  <a:pt x="221" y="136"/>
                  <a:pt x="219" y="137"/>
                </a:cubicBezTo>
                <a:cubicBezTo>
                  <a:pt x="219" y="137"/>
                  <a:pt x="219" y="137"/>
                  <a:pt x="219" y="137"/>
                </a:cubicBezTo>
                <a:cubicBezTo>
                  <a:pt x="219" y="137"/>
                  <a:pt x="219" y="137"/>
                  <a:pt x="219" y="137"/>
                </a:cubicBezTo>
                <a:cubicBezTo>
                  <a:pt x="219" y="137"/>
                  <a:pt x="218" y="137"/>
                  <a:pt x="219" y="138"/>
                </a:cubicBezTo>
                <a:cubicBezTo>
                  <a:pt x="219" y="138"/>
                  <a:pt x="219" y="138"/>
                  <a:pt x="219" y="138"/>
                </a:cubicBezTo>
                <a:cubicBezTo>
                  <a:pt x="219" y="138"/>
                  <a:pt x="219" y="138"/>
                  <a:pt x="220" y="137"/>
                </a:cubicBezTo>
                <a:cubicBezTo>
                  <a:pt x="220" y="137"/>
                  <a:pt x="220" y="137"/>
                  <a:pt x="221" y="137"/>
                </a:cubicBezTo>
                <a:cubicBezTo>
                  <a:pt x="221" y="137"/>
                  <a:pt x="221" y="137"/>
                  <a:pt x="221" y="138"/>
                </a:cubicBezTo>
                <a:cubicBezTo>
                  <a:pt x="221" y="139"/>
                  <a:pt x="218" y="141"/>
                  <a:pt x="216" y="141"/>
                </a:cubicBezTo>
                <a:cubicBezTo>
                  <a:pt x="216" y="141"/>
                  <a:pt x="216" y="141"/>
                  <a:pt x="216" y="141"/>
                </a:cubicBezTo>
                <a:cubicBezTo>
                  <a:pt x="219" y="142"/>
                  <a:pt x="219" y="142"/>
                  <a:pt x="219" y="142"/>
                </a:cubicBezTo>
                <a:cubicBezTo>
                  <a:pt x="220" y="146"/>
                  <a:pt x="215" y="144"/>
                  <a:pt x="216" y="147"/>
                </a:cubicBezTo>
                <a:cubicBezTo>
                  <a:pt x="215" y="147"/>
                  <a:pt x="214" y="147"/>
                  <a:pt x="214" y="146"/>
                </a:cubicBezTo>
                <a:cubicBezTo>
                  <a:pt x="215" y="146"/>
                  <a:pt x="215" y="146"/>
                  <a:pt x="215" y="146"/>
                </a:cubicBezTo>
                <a:cubicBezTo>
                  <a:pt x="208" y="143"/>
                  <a:pt x="208" y="143"/>
                  <a:pt x="208" y="143"/>
                </a:cubicBezTo>
                <a:cubicBezTo>
                  <a:pt x="209" y="144"/>
                  <a:pt x="209" y="144"/>
                  <a:pt x="209" y="144"/>
                </a:cubicBezTo>
                <a:cubicBezTo>
                  <a:pt x="209" y="144"/>
                  <a:pt x="209" y="144"/>
                  <a:pt x="209" y="144"/>
                </a:cubicBezTo>
                <a:cubicBezTo>
                  <a:pt x="207" y="144"/>
                  <a:pt x="207" y="143"/>
                  <a:pt x="207" y="142"/>
                </a:cubicBezTo>
                <a:cubicBezTo>
                  <a:pt x="207" y="141"/>
                  <a:pt x="207" y="139"/>
                  <a:pt x="206" y="139"/>
                </a:cubicBezTo>
                <a:cubicBezTo>
                  <a:pt x="206" y="139"/>
                  <a:pt x="205" y="139"/>
                  <a:pt x="205" y="139"/>
                </a:cubicBezTo>
                <a:cubicBezTo>
                  <a:pt x="204" y="141"/>
                  <a:pt x="204" y="141"/>
                  <a:pt x="204" y="141"/>
                </a:cubicBezTo>
                <a:cubicBezTo>
                  <a:pt x="203" y="138"/>
                  <a:pt x="200" y="139"/>
                  <a:pt x="198" y="138"/>
                </a:cubicBezTo>
                <a:cubicBezTo>
                  <a:pt x="198" y="138"/>
                  <a:pt x="198" y="138"/>
                  <a:pt x="198" y="138"/>
                </a:cubicBezTo>
                <a:cubicBezTo>
                  <a:pt x="198" y="138"/>
                  <a:pt x="198" y="138"/>
                  <a:pt x="198" y="138"/>
                </a:cubicBezTo>
                <a:cubicBezTo>
                  <a:pt x="198" y="139"/>
                  <a:pt x="197" y="139"/>
                  <a:pt x="196" y="139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196" y="139"/>
                  <a:pt x="196" y="139"/>
                  <a:pt x="195" y="139"/>
                </a:cubicBezTo>
                <a:cubicBezTo>
                  <a:pt x="193" y="139"/>
                  <a:pt x="195" y="143"/>
                  <a:pt x="195" y="143"/>
                </a:cubicBezTo>
                <a:cubicBezTo>
                  <a:pt x="194" y="143"/>
                  <a:pt x="192" y="143"/>
                  <a:pt x="191" y="141"/>
                </a:cubicBezTo>
                <a:cubicBezTo>
                  <a:pt x="193" y="140"/>
                  <a:pt x="193" y="140"/>
                  <a:pt x="193" y="140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2" y="143"/>
                  <a:pt x="191" y="142"/>
                  <a:pt x="193" y="143"/>
                </a:cubicBezTo>
                <a:cubicBezTo>
                  <a:pt x="193" y="144"/>
                  <a:pt x="192" y="144"/>
                  <a:pt x="191" y="144"/>
                </a:cubicBezTo>
                <a:cubicBezTo>
                  <a:pt x="191" y="144"/>
                  <a:pt x="191" y="144"/>
                  <a:pt x="190" y="144"/>
                </a:cubicBezTo>
                <a:cubicBezTo>
                  <a:pt x="190" y="144"/>
                  <a:pt x="190" y="144"/>
                  <a:pt x="190" y="144"/>
                </a:cubicBezTo>
                <a:cubicBezTo>
                  <a:pt x="189" y="144"/>
                  <a:pt x="188" y="144"/>
                  <a:pt x="188" y="145"/>
                </a:cubicBezTo>
                <a:cubicBezTo>
                  <a:pt x="187" y="143"/>
                  <a:pt x="185" y="143"/>
                  <a:pt x="185" y="142"/>
                </a:cubicBezTo>
                <a:cubicBezTo>
                  <a:pt x="184" y="142"/>
                  <a:pt x="184" y="142"/>
                  <a:pt x="184" y="142"/>
                </a:cubicBezTo>
                <a:cubicBezTo>
                  <a:pt x="185" y="144"/>
                  <a:pt x="184" y="144"/>
                  <a:pt x="184" y="144"/>
                </a:cubicBezTo>
                <a:cubicBezTo>
                  <a:pt x="183" y="144"/>
                  <a:pt x="182" y="144"/>
                  <a:pt x="182" y="144"/>
                </a:cubicBezTo>
                <a:cubicBezTo>
                  <a:pt x="181" y="144"/>
                  <a:pt x="181" y="143"/>
                  <a:pt x="180" y="143"/>
                </a:cubicBezTo>
                <a:cubicBezTo>
                  <a:pt x="180" y="143"/>
                  <a:pt x="180" y="143"/>
                  <a:pt x="180" y="144"/>
                </a:cubicBezTo>
                <a:cubicBezTo>
                  <a:pt x="180" y="143"/>
                  <a:pt x="180" y="143"/>
                  <a:pt x="180" y="143"/>
                </a:cubicBezTo>
                <a:cubicBezTo>
                  <a:pt x="180" y="143"/>
                  <a:pt x="179" y="144"/>
                  <a:pt x="177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6" y="143"/>
                  <a:pt x="174" y="142"/>
                  <a:pt x="175" y="141"/>
                </a:cubicBezTo>
                <a:cubicBezTo>
                  <a:pt x="175" y="141"/>
                  <a:pt x="175" y="141"/>
                  <a:pt x="175" y="141"/>
                </a:cubicBezTo>
                <a:cubicBezTo>
                  <a:pt x="175" y="141"/>
                  <a:pt x="175" y="141"/>
                  <a:pt x="175" y="141"/>
                </a:cubicBezTo>
                <a:cubicBezTo>
                  <a:pt x="174" y="143"/>
                  <a:pt x="176" y="145"/>
                  <a:pt x="174" y="147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1" y="144"/>
                  <a:pt x="171" y="144"/>
                  <a:pt x="171" y="144"/>
                </a:cubicBezTo>
                <a:cubicBezTo>
                  <a:pt x="172" y="149"/>
                  <a:pt x="167" y="149"/>
                  <a:pt x="171" y="153"/>
                </a:cubicBezTo>
                <a:cubicBezTo>
                  <a:pt x="168" y="154"/>
                  <a:pt x="166" y="156"/>
                  <a:pt x="165" y="156"/>
                </a:cubicBezTo>
                <a:cubicBezTo>
                  <a:pt x="164" y="156"/>
                  <a:pt x="164" y="155"/>
                  <a:pt x="164" y="155"/>
                </a:cubicBezTo>
                <a:cubicBezTo>
                  <a:pt x="163" y="156"/>
                  <a:pt x="164" y="157"/>
                  <a:pt x="163" y="157"/>
                </a:cubicBezTo>
                <a:cubicBezTo>
                  <a:pt x="163" y="157"/>
                  <a:pt x="163" y="157"/>
                  <a:pt x="163" y="157"/>
                </a:cubicBezTo>
                <a:cubicBezTo>
                  <a:pt x="162" y="157"/>
                  <a:pt x="162" y="157"/>
                  <a:pt x="162" y="157"/>
                </a:cubicBezTo>
                <a:cubicBezTo>
                  <a:pt x="161" y="157"/>
                  <a:pt x="161" y="157"/>
                  <a:pt x="161" y="157"/>
                </a:cubicBezTo>
                <a:cubicBezTo>
                  <a:pt x="160" y="157"/>
                  <a:pt x="160" y="157"/>
                  <a:pt x="160" y="156"/>
                </a:cubicBezTo>
                <a:cubicBezTo>
                  <a:pt x="160" y="156"/>
                  <a:pt x="160" y="156"/>
                  <a:pt x="160" y="156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8"/>
                  <a:pt x="158" y="158"/>
                  <a:pt x="158" y="157"/>
                </a:cubicBezTo>
                <a:cubicBezTo>
                  <a:pt x="157" y="157"/>
                  <a:pt x="156" y="156"/>
                  <a:pt x="155" y="156"/>
                </a:cubicBezTo>
                <a:cubicBezTo>
                  <a:pt x="154" y="157"/>
                  <a:pt x="154" y="157"/>
                  <a:pt x="154" y="157"/>
                </a:cubicBezTo>
                <a:cubicBezTo>
                  <a:pt x="154" y="157"/>
                  <a:pt x="154" y="157"/>
                  <a:pt x="154" y="157"/>
                </a:cubicBezTo>
                <a:cubicBezTo>
                  <a:pt x="154" y="157"/>
                  <a:pt x="153" y="157"/>
                  <a:pt x="153" y="157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52" y="159"/>
                  <a:pt x="152" y="159"/>
                  <a:pt x="152" y="159"/>
                </a:cubicBezTo>
                <a:cubicBezTo>
                  <a:pt x="152" y="160"/>
                  <a:pt x="152" y="160"/>
                  <a:pt x="152" y="160"/>
                </a:cubicBezTo>
                <a:cubicBezTo>
                  <a:pt x="151" y="160"/>
                  <a:pt x="151" y="160"/>
                  <a:pt x="151" y="160"/>
                </a:cubicBezTo>
                <a:cubicBezTo>
                  <a:pt x="151" y="160"/>
                  <a:pt x="150" y="160"/>
                  <a:pt x="150" y="160"/>
                </a:cubicBezTo>
                <a:cubicBezTo>
                  <a:pt x="151" y="162"/>
                  <a:pt x="149" y="163"/>
                  <a:pt x="147" y="163"/>
                </a:cubicBezTo>
                <a:cubicBezTo>
                  <a:pt x="146" y="163"/>
                  <a:pt x="145" y="163"/>
                  <a:pt x="145" y="162"/>
                </a:cubicBezTo>
                <a:cubicBezTo>
                  <a:pt x="145" y="162"/>
                  <a:pt x="145" y="162"/>
                  <a:pt x="145" y="162"/>
                </a:cubicBezTo>
                <a:cubicBezTo>
                  <a:pt x="145" y="162"/>
                  <a:pt x="144" y="162"/>
                  <a:pt x="144" y="162"/>
                </a:cubicBezTo>
                <a:cubicBezTo>
                  <a:pt x="143" y="162"/>
                  <a:pt x="142" y="161"/>
                  <a:pt x="141" y="159"/>
                </a:cubicBezTo>
                <a:cubicBezTo>
                  <a:pt x="141" y="158"/>
                  <a:pt x="140" y="157"/>
                  <a:pt x="139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40" y="157"/>
                  <a:pt x="140" y="157"/>
                  <a:pt x="140" y="157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38" y="159"/>
                  <a:pt x="138" y="160"/>
                  <a:pt x="138" y="161"/>
                </a:cubicBezTo>
                <a:cubicBezTo>
                  <a:pt x="135" y="161"/>
                  <a:pt x="135" y="161"/>
                  <a:pt x="135" y="161"/>
                </a:cubicBezTo>
                <a:cubicBezTo>
                  <a:pt x="133" y="160"/>
                  <a:pt x="136" y="160"/>
                  <a:pt x="136" y="159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59"/>
                  <a:pt x="135" y="159"/>
                  <a:pt x="134" y="160"/>
                </a:cubicBezTo>
                <a:cubicBezTo>
                  <a:pt x="134" y="160"/>
                  <a:pt x="134" y="160"/>
                  <a:pt x="133" y="160"/>
                </a:cubicBezTo>
                <a:cubicBezTo>
                  <a:pt x="133" y="159"/>
                  <a:pt x="132" y="159"/>
                  <a:pt x="131" y="159"/>
                </a:cubicBezTo>
                <a:cubicBezTo>
                  <a:pt x="129" y="159"/>
                  <a:pt x="127" y="161"/>
                  <a:pt x="126" y="162"/>
                </a:cubicBezTo>
                <a:cubicBezTo>
                  <a:pt x="128" y="163"/>
                  <a:pt x="128" y="163"/>
                  <a:pt x="128" y="163"/>
                </a:cubicBezTo>
                <a:cubicBezTo>
                  <a:pt x="126" y="164"/>
                  <a:pt x="126" y="164"/>
                  <a:pt x="126" y="164"/>
                </a:cubicBezTo>
                <a:cubicBezTo>
                  <a:pt x="128" y="164"/>
                  <a:pt x="128" y="164"/>
                  <a:pt x="128" y="164"/>
                </a:cubicBezTo>
                <a:cubicBezTo>
                  <a:pt x="128" y="166"/>
                  <a:pt x="127" y="167"/>
                  <a:pt x="126" y="167"/>
                </a:cubicBezTo>
                <a:cubicBezTo>
                  <a:pt x="125" y="167"/>
                  <a:pt x="125" y="166"/>
                  <a:pt x="124" y="166"/>
                </a:cubicBezTo>
                <a:cubicBezTo>
                  <a:pt x="123" y="166"/>
                  <a:pt x="122" y="165"/>
                  <a:pt x="121" y="165"/>
                </a:cubicBezTo>
                <a:cubicBezTo>
                  <a:pt x="121" y="165"/>
                  <a:pt x="121" y="165"/>
                  <a:pt x="120" y="166"/>
                </a:cubicBezTo>
                <a:cubicBezTo>
                  <a:pt x="121" y="168"/>
                  <a:pt x="121" y="168"/>
                  <a:pt x="121" y="168"/>
                </a:cubicBezTo>
                <a:cubicBezTo>
                  <a:pt x="120" y="169"/>
                  <a:pt x="120" y="169"/>
                  <a:pt x="120" y="169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18" y="170"/>
                  <a:pt x="118" y="170"/>
                  <a:pt x="118" y="170"/>
                </a:cubicBezTo>
                <a:cubicBezTo>
                  <a:pt x="118" y="172"/>
                  <a:pt x="118" y="172"/>
                  <a:pt x="118" y="172"/>
                </a:cubicBezTo>
                <a:cubicBezTo>
                  <a:pt x="116" y="173"/>
                  <a:pt x="116" y="173"/>
                  <a:pt x="116" y="173"/>
                </a:cubicBezTo>
                <a:cubicBezTo>
                  <a:pt x="117" y="173"/>
                  <a:pt x="117" y="173"/>
                  <a:pt x="117" y="173"/>
                </a:cubicBezTo>
                <a:cubicBezTo>
                  <a:pt x="119" y="173"/>
                  <a:pt x="118" y="175"/>
                  <a:pt x="119" y="176"/>
                </a:cubicBezTo>
                <a:cubicBezTo>
                  <a:pt x="118" y="177"/>
                  <a:pt x="118" y="177"/>
                  <a:pt x="117" y="177"/>
                </a:cubicBezTo>
                <a:cubicBezTo>
                  <a:pt x="114" y="177"/>
                  <a:pt x="111" y="172"/>
                  <a:pt x="108" y="170"/>
                </a:cubicBezTo>
                <a:cubicBezTo>
                  <a:pt x="109" y="172"/>
                  <a:pt x="110" y="174"/>
                  <a:pt x="112" y="174"/>
                </a:cubicBezTo>
                <a:cubicBezTo>
                  <a:pt x="112" y="175"/>
                  <a:pt x="111" y="175"/>
                  <a:pt x="110" y="175"/>
                </a:cubicBezTo>
                <a:cubicBezTo>
                  <a:pt x="109" y="175"/>
                  <a:pt x="108" y="175"/>
                  <a:pt x="107" y="174"/>
                </a:cubicBezTo>
                <a:cubicBezTo>
                  <a:pt x="106" y="175"/>
                  <a:pt x="105" y="175"/>
                  <a:pt x="105" y="175"/>
                </a:cubicBezTo>
                <a:cubicBezTo>
                  <a:pt x="105" y="175"/>
                  <a:pt x="104" y="174"/>
                  <a:pt x="104" y="173"/>
                </a:cubicBezTo>
                <a:cubicBezTo>
                  <a:pt x="103" y="173"/>
                  <a:pt x="103" y="172"/>
                  <a:pt x="102" y="172"/>
                </a:cubicBezTo>
                <a:cubicBezTo>
                  <a:pt x="102" y="172"/>
                  <a:pt x="102" y="172"/>
                  <a:pt x="102" y="172"/>
                </a:cubicBezTo>
                <a:cubicBezTo>
                  <a:pt x="103" y="173"/>
                  <a:pt x="103" y="175"/>
                  <a:pt x="104" y="176"/>
                </a:cubicBezTo>
                <a:cubicBezTo>
                  <a:pt x="103" y="177"/>
                  <a:pt x="103" y="177"/>
                  <a:pt x="103" y="177"/>
                </a:cubicBezTo>
                <a:cubicBezTo>
                  <a:pt x="103" y="176"/>
                  <a:pt x="103" y="176"/>
                  <a:pt x="103" y="176"/>
                </a:cubicBezTo>
                <a:cubicBezTo>
                  <a:pt x="100" y="178"/>
                  <a:pt x="100" y="178"/>
                  <a:pt x="100" y="178"/>
                </a:cubicBezTo>
                <a:cubicBezTo>
                  <a:pt x="99" y="176"/>
                  <a:pt x="101" y="176"/>
                  <a:pt x="99" y="176"/>
                </a:cubicBezTo>
                <a:cubicBezTo>
                  <a:pt x="99" y="178"/>
                  <a:pt x="99" y="178"/>
                  <a:pt x="99" y="178"/>
                </a:cubicBezTo>
                <a:cubicBezTo>
                  <a:pt x="99" y="178"/>
                  <a:pt x="98" y="178"/>
                  <a:pt x="98" y="178"/>
                </a:cubicBezTo>
                <a:cubicBezTo>
                  <a:pt x="98" y="178"/>
                  <a:pt x="98" y="177"/>
                  <a:pt x="98" y="177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8" y="183"/>
                  <a:pt x="98" y="183"/>
                  <a:pt x="98" y="183"/>
                </a:cubicBezTo>
                <a:cubicBezTo>
                  <a:pt x="97" y="182"/>
                  <a:pt x="96" y="181"/>
                  <a:pt x="96" y="181"/>
                </a:cubicBezTo>
                <a:cubicBezTo>
                  <a:pt x="94" y="181"/>
                  <a:pt x="93" y="186"/>
                  <a:pt x="91" y="186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0" y="185"/>
                  <a:pt x="90" y="185"/>
                  <a:pt x="89" y="185"/>
                </a:cubicBezTo>
                <a:cubicBezTo>
                  <a:pt x="88" y="185"/>
                  <a:pt x="87" y="186"/>
                  <a:pt x="87" y="186"/>
                </a:cubicBezTo>
                <a:cubicBezTo>
                  <a:pt x="86" y="190"/>
                  <a:pt x="90" y="188"/>
                  <a:pt x="91" y="191"/>
                </a:cubicBezTo>
                <a:cubicBezTo>
                  <a:pt x="90" y="193"/>
                  <a:pt x="89" y="191"/>
                  <a:pt x="88" y="193"/>
                </a:cubicBezTo>
                <a:cubicBezTo>
                  <a:pt x="88" y="192"/>
                  <a:pt x="88" y="192"/>
                  <a:pt x="87" y="192"/>
                </a:cubicBezTo>
                <a:cubicBezTo>
                  <a:pt x="87" y="192"/>
                  <a:pt x="87" y="192"/>
                  <a:pt x="87" y="192"/>
                </a:cubicBezTo>
                <a:cubicBezTo>
                  <a:pt x="87" y="192"/>
                  <a:pt x="87" y="192"/>
                  <a:pt x="87" y="192"/>
                </a:cubicBezTo>
                <a:cubicBezTo>
                  <a:pt x="86" y="192"/>
                  <a:pt x="86" y="192"/>
                  <a:pt x="86" y="192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6" y="191"/>
                  <a:pt x="85" y="191"/>
                  <a:pt x="85" y="191"/>
                </a:cubicBezTo>
                <a:cubicBezTo>
                  <a:pt x="81" y="191"/>
                  <a:pt x="83" y="186"/>
                  <a:pt x="81" y="185"/>
                </a:cubicBezTo>
                <a:cubicBezTo>
                  <a:pt x="81" y="185"/>
                  <a:pt x="80" y="185"/>
                  <a:pt x="80" y="185"/>
                </a:cubicBezTo>
                <a:cubicBezTo>
                  <a:pt x="79" y="185"/>
                  <a:pt x="78" y="186"/>
                  <a:pt x="77" y="187"/>
                </a:cubicBezTo>
                <a:cubicBezTo>
                  <a:pt x="76" y="188"/>
                  <a:pt x="75" y="188"/>
                  <a:pt x="74" y="188"/>
                </a:cubicBezTo>
                <a:cubicBezTo>
                  <a:pt x="74" y="188"/>
                  <a:pt x="73" y="188"/>
                  <a:pt x="73" y="188"/>
                </a:cubicBezTo>
                <a:cubicBezTo>
                  <a:pt x="74" y="189"/>
                  <a:pt x="70" y="189"/>
                  <a:pt x="72" y="191"/>
                </a:cubicBezTo>
                <a:cubicBezTo>
                  <a:pt x="71" y="190"/>
                  <a:pt x="70" y="190"/>
                  <a:pt x="69" y="190"/>
                </a:cubicBezTo>
                <a:cubicBezTo>
                  <a:pt x="69" y="190"/>
                  <a:pt x="69" y="190"/>
                  <a:pt x="69" y="190"/>
                </a:cubicBezTo>
                <a:cubicBezTo>
                  <a:pt x="70" y="190"/>
                  <a:pt x="70" y="190"/>
                  <a:pt x="70" y="190"/>
                </a:cubicBezTo>
                <a:cubicBezTo>
                  <a:pt x="69" y="194"/>
                  <a:pt x="69" y="194"/>
                  <a:pt x="69" y="194"/>
                </a:cubicBezTo>
                <a:cubicBezTo>
                  <a:pt x="71" y="193"/>
                  <a:pt x="71" y="193"/>
                  <a:pt x="71" y="193"/>
                </a:cubicBezTo>
                <a:cubicBezTo>
                  <a:pt x="71" y="194"/>
                  <a:pt x="73" y="196"/>
                  <a:pt x="72" y="196"/>
                </a:cubicBezTo>
                <a:cubicBezTo>
                  <a:pt x="70" y="195"/>
                  <a:pt x="70" y="195"/>
                  <a:pt x="70" y="195"/>
                </a:cubicBezTo>
                <a:cubicBezTo>
                  <a:pt x="69" y="196"/>
                  <a:pt x="69" y="196"/>
                  <a:pt x="69" y="196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67" y="200"/>
                  <a:pt x="73" y="200"/>
                  <a:pt x="72" y="204"/>
                </a:cubicBezTo>
                <a:cubicBezTo>
                  <a:pt x="72" y="203"/>
                  <a:pt x="71" y="203"/>
                  <a:pt x="69" y="203"/>
                </a:cubicBezTo>
                <a:cubicBezTo>
                  <a:pt x="69" y="203"/>
                  <a:pt x="69" y="203"/>
                  <a:pt x="68" y="203"/>
                </a:cubicBezTo>
                <a:cubicBezTo>
                  <a:pt x="68" y="203"/>
                  <a:pt x="67" y="203"/>
                  <a:pt x="67" y="203"/>
                </a:cubicBezTo>
                <a:cubicBezTo>
                  <a:pt x="66" y="203"/>
                  <a:pt x="65" y="203"/>
                  <a:pt x="65" y="203"/>
                </a:cubicBezTo>
                <a:cubicBezTo>
                  <a:pt x="67" y="205"/>
                  <a:pt x="63" y="205"/>
                  <a:pt x="62" y="206"/>
                </a:cubicBezTo>
                <a:cubicBezTo>
                  <a:pt x="64" y="207"/>
                  <a:pt x="64" y="207"/>
                  <a:pt x="64" y="207"/>
                </a:cubicBezTo>
                <a:cubicBezTo>
                  <a:pt x="63" y="208"/>
                  <a:pt x="62" y="209"/>
                  <a:pt x="62" y="209"/>
                </a:cubicBezTo>
                <a:cubicBezTo>
                  <a:pt x="61" y="209"/>
                  <a:pt x="61" y="208"/>
                  <a:pt x="60" y="208"/>
                </a:cubicBezTo>
                <a:cubicBezTo>
                  <a:pt x="60" y="208"/>
                  <a:pt x="59" y="207"/>
                  <a:pt x="59" y="207"/>
                </a:cubicBezTo>
                <a:cubicBezTo>
                  <a:pt x="59" y="207"/>
                  <a:pt x="58" y="207"/>
                  <a:pt x="58" y="207"/>
                </a:cubicBezTo>
                <a:cubicBezTo>
                  <a:pt x="59" y="210"/>
                  <a:pt x="59" y="210"/>
                  <a:pt x="59" y="210"/>
                </a:cubicBezTo>
                <a:cubicBezTo>
                  <a:pt x="59" y="210"/>
                  <a:pt x="58" y="210"/>
                  <a:pt x="58" y="210"/>
                </a:cubicBezTo>
                <a:cubicBezTo>
                  <a:pt x="57" y="210"/>
                  <a:pt x="56" y="210"/>
                  <a:pt x="55" y="209"/>
                </a:cubicBezTo>
                <a:cubicBezTo>
                  <a:pt x="55" y="208"/>
                  <a:pt x="54" y="207"/>
                  <a:pt x="53" y="207"/>
                </a:cubicBezTo>
                <a:cubicBezTo>
                  <a:pt x="53" y="207"/>
                  <a:pt x="53" y="207"/>
                  <a:pt x="53" y="207"/>
                </a:cubicBezTo>
                <a:cubicBezTo>
                  <a:pt x="53" y="212"/>
                  <a:pt x="57" y="210"/>
                  <a:pt x="57" y="214"/>
                </a:cubicBezTo>
                <a:cubicBezTo>
                  <a:pt x="61" y="216"/>
                  <a:pt x="59" y="220"/>
                  <a:pt x="62" y="221"/>
                </a:cubicBezTo>
                <a:cubicBezTo>
                  <a:pt x="62" y="222"/>
                  <a:pt x="64" y="224"/>
                  <a:pt x="62" y="225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2" y="226"/>
                  <a:pt x="64" y="227"/>
                  <a:pt x="62" y="228"/>
                </a:cubicBezTo>
                <a:cubicBezTo>
                  <a:pt x="62" y="227"/>
                  <a:pt x="61" y="227"/>
                  <a:pt x="60" y="227"/>
                </a:cubicBezTo>
                <a:cubicBezTo>
                  <a:pt x="59" y="227"/>
                  <a:pt x="58" y="227"/>
                  <a:pt x="58" y="228"/>
                </a:cubicBezTo>
                <a:cubicBezTo>
                  <a:pt x="58" y="228"/>
                  <a:pt x="58" y="228"/>
                  <a:pt x="58" y="228"/>
                </a:cubicBezTo>
                <a:cubicBezTo>
                  <a:pt x="56" y="229"/>
                  <a:pt x="56" y="229"/>
                  <a:pt x="56" y="229"/>
                </a:cubicBezTo>
                <a:cubicBezTo>
                  <a:pt x="56" y="230"/>
                  <a:pt x="56" y="230"/>
                  <a:pt x="56" y="230"/>
                </a:cubicBezTo>
                <a:cubicBezTo>
                  <a:pt x="54" y="231"/>
                  <a:pt x="54" y="231"/>
                  <a:pt x="54" y="231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6" y="233"/>
                  <a:pt x="54" y="233"/>
                  <a:pt x="53" y="233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4"/>
                  <a:pt x="53" y="234"/>
                  <a:pt x="53" y="234"/>
                </a:cubicBezTo>
                <a:cubicBezTo>
                  <a:pt x="51" y="234"/>
                  <a:pt x="51" y="236"/>
                  <a:pt x="50" y="236"/>
                </a:cubicBezTo>
                <a:cubicBezTo>
                  <a:pt x="53" y="237"/>
                  <a:pt x="57" y="239"/>
                  <a:pt x="57" y="242"/>
                </a:cubicBezTo>
                <a:cubicBezTo>
                  <a:pt x="57" y="243"/>
                  <a:pt x="56" y="244"/>
                  <a:pt x="55" y="244"/>
                </a:cubicBezTo>
                <a:cubicBezTo>
                  <a:pt x="55" y="244"/>
                  <a:pt x="55" y="244"/>
                  <a:pt x="54" y="244"/>
                </a:cubicBezTo>
                <a:cubicBezTo>
                  <a:pt x="54" y="245"/>
                  <a:pt x="54" y="245"/>
                  <a:pt x="54" y="245"/>
                </a:cubicBezTo>
                <a:cubicBezTo>
                  <a:pt x="52" y="245"/>
                  <a:pt x="52" y="245"/>
                  <a:pt x="52" y="245"/>
                </a:cubicBezTo>
                <a:cubicBezTo>
                  <a:pt x="50" y="243"/>
                  <a:pt x="47" y="244"/>
                  <a:pt x="45" y="242"/>
                </a:cubicBezTo>
                <a:cubicBezTo>
                  <a:pt x="45" y="242"/>
                  <a:pt x="45" y="244"/>
                  <a:pt x="43" y="244"/>
                </a:cubicBezTo>
                <a:cubicBezTo>
                  <a:pt x="43" y="244"/>
                  <a:pt x="43" y="244"/>
                  <a:pt x="42" y="244"/>
                </a:cubicBezTo>
                <a:cubicBezTo>
                  <a:pt x="42" y="245"/>
                  <a:pt x="42" y="245"/>
                  <a:pt x="42" y="245"/>
                </a:cubicBezTo>
                <a:cubicBezTo>
                  <a:pt x="33" y="244"/>
                  <a:pt x="33" y="244"/>
                  <a:pt x="33" y="244"/>
                </a:cubicBezTo>
                <a:cubicBezTo>
                  <a:pt x="34" y="245"/>
                  <a:pt x="37" y="244"/>
                  <a:pt x="37" y="246"/>
                </a:cubicBezTo>
                <a:cubicBezTo>
                  <a:pt x="36" y="246"/>
                  <a:pt x="36" y="247"/>
                  <a:pt x="35" y="247"/>
                </a:cubicBezTo>
                <a:cubicBezTo>
                  <a:pt x="34" y="247"/>
                  <a:pt x="34" y="247"/>
                  <a:pt x="34" y="247"/>
                </a:cubicBezTo>
                <a:cubicBezTo>
                  <a:pt x="34" y="247"/>
                  <a:pt x="34" y="247"/>
                  <a:pt x="34" y="247"/>
                </a:cubicBezTo>
                <a:cubicBezTo>
                  <a:pt x="34" y="247"/>
                  <a:pt x="34" y="247"/>
                  <a:pt x="34" y="247"/>
                </a:cubicBezTo>
                <a:cubicBezTo>
                  <a:pt x="33" y="247"/>
                  <a:pt x="32" y="248"/>
                  <a:pt x="33" y="249"/>
                </a:cubicBezTo>
                <a:cubicBezTo>
                  <a:pt x="33" y="250"/>
                  <a:pt x="34" y="250"/>
                  <a:pt x="34" y="250"/>
                </a:cubicBezTo>
                <a:cubicBezTo>
                  <a:pt x="34" y="250"/>
                  <a:pt x="35" y="249"/>
                  <a:pt x="35" y="249"/>
                </a:cubicBezTo>
                <a:cubicBezTo>
                  <a:pt x="36" y="251"/>
                  <a:pt x="40" y="249"/>
                  <a:pt x="40" y="252"/>
                </a:cubicBezTo>
                <a:cubicBezTo>
                  <a:pt x="39" y="254"/>
                  <a:pt x="39" y="254"/>
                  <a:pt x="39" y="254"/>
                </a:cubicBezTo>
                <a:cubicBezTo>
                  <a:pt x="38" y="254"/>
                  <a:pt x="38" y="254"/>
                  <a:pt x="37" y="253"/>
                </a:cubicBezTo>
                <a:cubicBezTo>
                  <a:pt x="37" y="253"/>
                  <a:pt x="36" y="252"/>
                  <a:pt x="36" y="252"/>
                </a:cubicBezTo>
                <a:cubicBezTo>
                  <a:pt x="35" y="252"/>
                  <a:pt x="35" y="253"/>
                  <a:pt x="34" y="253"/>
                </a:cubicBezTo>
                <a:cubicBezTo>
                  <a:pt x="36" y="254"/>
                  <a:pt x="36" y="254"/>
                  <a:pt x="36" y="254"/>
                </a:cubicBezTo>
                <a:cubicBezTo>
                  <a:pt x="33" y="256"/>
                  <a:pt x="33" y="256"/>
                  <a:pt x="33" y="256"/>
                </a:cubicBezTo>
                <a:cubicBezTo>
                  <a:pt x="39" y="257"/>
                  <a:pt x="32" y="259"/>
                  <a:pt x="31" y="259"/>
                </a:cubicBezTo>
                <a:cubicBezTo>
                  <a:pt x="31" y="259"/>
                  <a:pt x="31" y="259"/>
                  <a:pt x="31" y="259"/>
                </a:cubicBezTo>
                <a:cubicBezTo>
                  <a:pt x="31" y="260"/>
                  <a:pt x="32" y="260"/>
                  <a:pt x="32" y="260"/>
                </a:cubicBezTo>
                <a:cubicBezTo>
                  <a:pt x="33" y="260"/>
                  <a:pt x="33" y="260"/>
                  <a:pt x="33" y="260"/>
                </a:cubicBezTo>
                <a:cubicBezTo>
                  <a:pt x="34" y="260"/>
                  <a:pt x="34" y="260"/>
                  <a:pt x="34" y="260"/>
                </a:cubicBezTo>
                <a:cubicBezTo>
                  <a:pt x="35" y="260"/>
                  <a:pt x="35" y="260"/>
                  <a:pt x="36" y="261"/>
                </a:cubicBezTo>
                <a:cubicBezTo>
                  <a:pt x="35" y="262"/>
                  <a:pt x="34" y="261"/>
                  <a:pt x="33" y="262"/>
                </a:cubicBezTo>
                <a:cubicBezTo>
                  <a:pt x="33" y="262"/>
                  <a:pt x="34" y="263"/>
                  <a:pt x="34" y="263"/>
                </a:cubicBezTo>
                <a:cubicBezTo>
                  <a:pt x="35" y="263"/>
                  <a:pt x="35" y="263"/>
                  <a:pt x="35" y="262"/>
                </a:cubicBezTo>
                <a:cubicBezTo>
                  <a:pt x="36" y="262"/>
                  <a:pt x="36" y="262"/>
                  <a:pt x="36" y="262"/>
                </a:cubicBezTo>
                <a:cubicBezTo>
                  <a:pt x="37" y="262"/>
                  <a:pt x="37" y="263"/>
                  <a:pt x="37" y="264"/>
                </a:cubicBezTo>
                <a:cubicBezTo>
                  <a:pt x="37" y="263"/>
                  <a:pt x="37" y="263"/>
                  <a:pt x="37" y="263"/>
                </a:cubicBezTo>
                <a:cubicBezTo>
                  <a:pt x="38" y="265"/>
                  <a:pt x="38" y="265"/>
                  <a:pt x="38" y="265"/>
                </a:cubicBezTo>
                <a:cubicBezTo>
                  <a:pt x="38" y="263"/>
                  <a:pt x="38" y="263"/>
                  <a:pt x="38" y="263"/>
                </a:cubicBezTo>
                <a:cubicBezTo>
                  <a:pt x="39" y="264"/>
                  <a:pt x="40" y="265"/>
                  <a:pt x="40" y="265"/>
                </a:cubicBezTo>
                <a:cubicBezTo>
                  <a:pt x="38" y="266"/>
                  <a:pt x="36" y="267"/>
                  <a:pt x="36" y="267"/>
                </a:cubicBezTo>
                <a:cubicBezTo>
                  <a:pt x="36" y="267"/>
                  <a:pt x="35" y="267"/>
                  <a:pt x="35" y="267"/>
                </a:cubicBezTo>
                <a:cubicBezTo>
                  <a:pt x="34" y="266"/>
                  <a:pt x="32" y="265"/>
                  <a:pt x="30" y="265"/>
                </a:cubicBezTo>
                <a:cubicBezTo>
                  <a:pt x="29" y="265"/>
                  <a:pt x="28" y="266"/>
                  <a:pt x="28" y="268"/>
                </a:cubicBezTo>
                <a:cubicBezTo>
                  <a:pt x="28" y="268"/>
                  <a:pt x="28" y="268"/>
                  <a:pt x="28" y="268"/>
                </a:cubicBezTo>
                <a:cubicBezTo>
                  <a:pt x="29" y="268"/>
                  <a:pt x="29" y="267"/>
                  <a:pt x="30" y="267"/>
                </a:cubicBezTo>
                <a:cubicBezTo>
                  <a:pt x="31" y="270"/>
                  <a:pt x="31" y="270"/>
                  <a:pt x="31" y="270"/>
                </a:cubicBezTo>
                <a:cubicBezTo>
                  <a:pt x="31" y="270"/>
                  <a:pt x="31" y="270"/>
                  <a:pt x="30" y="270"/>
                </a:cubicBezTo>
                <a:cubicBezTo>
                  <a:pt x="30" y="270"/>
                  <a:pt x="30" y="270"/>
                  <a:pt x="30" y="270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72"/>
                  <a:pt x="35" y="274"/>
                  <a:pt x="37" y="275"/>
                </a:cubicBezTo>
                <a:cubicBezTo>
                  <a:pt x="36" y="276"/>
                  <a:pt x="36" y="278"/>
                  <a:pt x="35" y="278"/>
                </a:cubicBezTo>
                <a:cubicBezTo>
                  <a:pt x="35" y="278"/>
                  <a:pt x="35" y="278"/>
                  <a:pt x="35" y="278"/>
                </a:cubicBezTo>
                <a:cubicBezTo>
                  <a:pt x="34" y="277"/>
                  <a:pt x="34" y="277"/>
                  <a:pt x="34" y="277"/>
                </a:cubicBezTo>
                <a:cubicBezTo>
                  <a:pt x="33" y="278"/>
                  <a:pt x="33" y="278"/>
                  <a:pt x="33" y="278"/>
                </a:cubicBezTo>
                <a:cubicBezTo>
                  <a:pt x="33" y="278"/>
                  <a:pt x="35" y="278"/>
                  <a:pt x="34" y="279"/>
                </a:cubicBezTo>
                <a:cubicBezTo>
                  <a:pt x="32" y="280"/>
                  <a:pt x="32" y="280"/>
                  <a:pt x="32" y="280"/>
                </a:cubicBezTo>
                <a:cubicBezTo>
                  <a:pt x="34" y="281"/>
                  <a:pt x="34" y="281"/>
                  <a:pt x="34" y="281"/>
                </a:cubicBezTo>
                <a:cubicBezTo>
                  <a:pt x="32" y="282"/>
                  <a:pt x="32" y="282"/>
                  <a:pt x="32" y="282"/>
                </a:cubicBezTo>
                <a:cubicBezTo>
                  <a:pt x="33" y="282"/>
                  <a:pt x="33" y="282"/>
                  <a:pt x="33" y="283"/>
                </a:cubicBezTo>
                <a:cubicBezTo>
                  <a:pt x="33" y="283"/>
                  <a:pt x="32" y="283"/>
                  <a:pt x="31" y="283"/>
                </a:cubicBezTo>
                <a:cubicBezTo>
                  <a:pt x="31" y="283"/>
                  <a:pt x="31" y="283"/>
                  <a:pt x="31" y="283"/>
                </a:cubicBezTo>
                <a:cubicBezTo>
                  <a:pt x="30" y="283"/>
                  <a:pt x="31" y="282"/>
                  <a:pt x="31" y="282"/>
                </a:cubicBezTo>
                <a:cubicBezTo>
                  <a:pt x="30" y="282"/>
                  <a:pt x="30" y="283"/>
                  <a:pt x="30" y="283"/>
                </a:cubicBezTo>
                <a:cubicBezTo>
                  <a:pt x="29" y="283"/>
                  <a:pt x="29" y="283"/>
                  <a:pt x="29" y="283"/>
                </a:cubicBezTo>
                <a:cubicBezTo>
                  <a:pt x="27" y="285"/>
                  <a:pt x="28" y="285"/>
                  <a:pt x="29" y="287"/>
                </a:cubicBezTo>
                <a:cubicBezTo>
                  <a:pt x="29" y="287"/>
                  <a:pt x="28" y="287"/>
                  <a:pt x="28" y="287"/>
                </a:cubicBezTo>
                <a:cubicBezTo>
                  <a:pt x="28" y="287"/>
                  <a:pt x="27" y="287"/>
                  <a:pt x="27" y="287"/>
                </a:cubicBezTo>
                <a:cubicBezTo>
                  <a:pt x="27" y="288"/>
                  <a:pt x="27" y="288"/>
                  <a:pt x="26" y="288"/>
                </a:cubicBezTo>
                <a:cubicBezTo>
                  <a:pt x="26" y="288"/>
                  <a:pt x="25" y="288"/>
                  <a:pt x="24" y="287"/>
                </a:cubicBezTo>
                <a:cubicBezTo>
                  <a:pt x="24" y="288"/>
                  <a:pt x="24" y="288"/>
                  <a:pt x="24" y="288"/>
                </a:cubicBezTo>
                <a:cubicBezTo>
                  <a:pt x="25" y="288"/>
                  <a:pt x="25" y="288"/>
                  <a:pt x="25" y="288"/>
                </a:cubicBezTo>
                <a:cubicBezTo>
                  <a:pt x="25" y="289"/>
                  <a:pt x="25" y="289"/>
                  <a:pt x="25" y="289"/>
                </a:cubicBezTo>
                <a:cubicBezTo>
                  <a:pt x="25" y="289"/>
                  <a:pt x="24" y="289"/>
                  <a:pt x="24" y="289"/>
                </a:cubicBezTo>
                <a:cubicBezTo>
                  <a:pt x="24" y="289"/>
                  <a:pt x="24" y="289"/>
                  <a:pt x="24" y="289"/>
                </a:cubicBezTo>
                <a:cubicBezTo>
                  <a:pt x="26" y="291"/>
                  <a:pt x="26" y="291"/>
                  <a:pt x="26" y="291"/>
                </a:cubicBezTo>
                <a:cubicBezTo>
                  <a:pt x="26" y="290"/>
                  <a:pt x="26" y="290"/>
                  <a:pt x="26" y="290"/>
                </a:cubicBezTo>
                <a:cubicBezTo>
                  <a:pt x="26" y="291"/>
                  <a:pt x="26" y="292"/>
                  <a:pt x="27" y="292"/>
                </a:cubicBezTo>
                <a:cubicBezTo>
                  <a:pt x="27" y="292"/>
                  <a:pt x="28" y="292"/>
                  <a:pt x="28" y="291"/>
                </a:cubicBezTo>
                <a:cubicBezTo>
                  <a:pt x="29" y="291"/>
                  <a:pt x="29" y="291"/>
                  <a:pt x="30" y="291"/>
                </a:cubicBezTo>
                <a:cubicBezTo>
                  <a:pt x="30" y="291"/>
                  <a:pt x="31" y="291"/>
                  <a:pt x="31" y="292"/>
                </a:cubicBezTo>
                <a:cubicBezTo>
                  <a:pt x="32" y="293"/>
                  <a:pt x="31" y="293"/>
                  <a:pt x="31" y="293"/>
                </a:cubicBezTo>
                <a:cubicBezTo>
                  <a:pt x="31" y="293"/>
                  <a:pt x="31" y="293"/>
                  <a:pt x="31" y="293"/>
                </a:cubicBezTo>
                <a:cubicBezTo>
                  <a:pt x="32" y="294"/>
                  <a:pt x="32" y="294"/>
                  <a:pt x="32" y="294"/>
                </a:cubicBezTo>
                <a:cubicBezTo>
                  <a:pt x="28" y="296"/>
                  <a:pt x="28" y="296"/>
                  <a:pt x="28" y="296"/>
                </a:cubicBezTo>
                <a:cubicBezTo>
                  <a:pt x="31" y="298"/>
                  <a:pt x="28" y="302"/>
                  <a:pt x="33" y="302"/>
                </a:cubicBezTo>
                <a:cubicBezTo>
                  <a:pt x="33" y="303"/>
                  <a:pt x="32" y="303"/>
                  <a:pt x="31" y="303"/>
                </a:cubicBezTo>
                <a:cubicBezTo>
                  <a:pt x="33" y="305"/>
                  <a:pt x="33" y="305"/>
                  <a:pt x="33" y="305"/>
                </a:cubicBezTo>
                <a:cubicBezTo>
                  <a:pt x="33" y="305"/>
                  <a:pt x="32" y="305"/>
                  <a:pt x="32" y="305"/>
                </a:cubicBezTo>
                <a:cubicBezTo>
                  <a:pt x="32" y="305"/>
                  <a:pt x="31" y="305"/>
                  <a:pt x="31" y="305"/>
                </a:cubicBezTo>
                <a:cubicBezTo>
                  <a:pt x="31" y="305"/>
                  <a:pt x="31" y="305"/>
                  <a:pt x="30" y="305"/>
                </a:cubicBezTo>
                <a:cubicBezTo>
                  <a:pt x="30" y="305"/>
                  <a:pt x="30" y="305"/>
                  <a:pt x="30" y="305"/>
                </a:cubicBezTo>
                <a:cubicBezTo>
                  <a:pt x="31" y="306"/>
                  <a:pt x="31" y="306"/>
                  <a:pt x="31" y="306"/>
                </a:cubicBezTo>
                <a:cubicBezTo>
                  <a:pt x="30" y="307"/>
                  <a:pt x="30" y="307"/>
                  <a:pt x="30" y="307"/>
                </a:cubicBezTo>
                <a:cubicBezTo>
                  <a:pt x="28" y="309"/>
                  <a:pt x="26" y="310"/>
                  <a:pt x="23" y="310"/>
                </a:cubicBezTo>
                <a:cubicBezTo>
                  <a:pt x="23" y="310"/>
                  <a:pt x="23" y="310"/>
                  <a:pt x="22" y="310"/>
                </a:cubicBezTo>
                <a:cubicBezTo>
                  <a:pt x="23" y="313"/>
                  <a:pt x="23" y="313"/>
                  <a:pt x="23" y="313"/>
                </a:cubicBezTo>
                <a:cubicBezTo>
                  <a:pt x="24" y="312"/>
                  <a:pt x="24" y="312"/>
                  <a:pt x="24" y="312"/>
                </a:cubicBezTo>
                <a:cubicBezTo>
                  <a:pt x="24" y="312"/>
                  <a:pt x="26" y="312"/>
                  <a:pt x="27" y="313"/>
                </a:cubicBezTo>
                <a:cubicBezTo>
                  <a:pt x="26" y="314"/>
                  <a:pt x="26" y="314"/>
                  <a:pt x="26" y="314"/>
                </a:cubicBezTo>
                <a:cubicBezTo>
                  <a:pt x="29" y="315"/>
                  <a:pt x="29" y="315"/>
                  <a:pt x="29" y="315"/>
                </a:cubicBezTo>
                <a:cubicBezTo>
                  <a:pt x="29" y="316"/>
                  <a:pt x="28" y="315"/>
                  <a:pt x="27" y="316"/>
                </a:cubicBezTo>
                <a:cubicBezTo>
                  <a:pt x="27" y="317"/>
                  <a:pt x="27" y="317"/>
                  <a:pt x="27" y="317"/>
                </a:cubicBezTo>
                <a:cubicBezTo>
                  <a:pt x="29" y="317"/>
                  <a:pt x="29" y="317"/>
                  <a:pt x="29" y="317"/>
                </a:cubicBezTo>
                <a:cubicBezTo>
                  <a:pt x="29" y="319"/>
                  <a:pt x="30" y="319"/>
                  <a:pt x="31" y="319"/>
                </a:cubicBezTo>
                <a:cubicBezTo>
                  <a:pt x="31" y="319"/>
                  <a:pt x="31" y="319"/>
                  <a:pt x="31" y="319"/>
                </a:cubicBezTo>
                <a:cubicBezTo>
                  <a:pt x="31" y="319"/>
                  <a:pt x="31" y="319"/>
                  <a:pt x="32" y="319"/>
                </a:cubicBezTo>
                <a:cubicBezTo>
                  <a:pt x="33" y="319"/>
                  <a:pt x="34" y="319"/>
                  <a:pt x="33" y="322"/>
                </a:cubicBezTo>
                <a:cubicBezTo>
                  <a:pt x="34" y="323"/>
                  <a:pt x="35" y="323"/>
                  <a:pt x="36" y="323"/>
                </a:cubicBezTo>
                <a:cubicBezTo>
                  <a:pt x="37" y="323"/>
                  <a:pt x="38" y="323"/>
                  <a:pt x="38" y="323"/>
                </a:cubicBezTo>
                <a:cubicBezTo>
                  <a:pt x="39" y="323"/>
                  <a:pt x="40" y="323"/>
                  <a:pt x="40" y="323"/>
                </a:cubicBezTo>
                <a:cubicBezTo>
                  <a:pt x="41" y="323"/>
                  <a:pt x="42" y="323"/>
                  <a:pt x="43" y="323"/>
                </a:cubicBezTo>
                <a:cubicBezTo>
                  <a:pt x="43" y="325"/>
                  <a:pt x="41" y="323"/>
                  <a:pt x="41" y="325"/>
                </a:cubicBezTo>
                <a:cubicBezTo>
                  <a:pt x="41" y="325"/>
                  <a:pt x="41" y="325"/>
                  <a:pt x="41" y="325"/>
                </a:cubicBezTo>
                <a:cubicBezTo>
                  <a:pt x="46" y="325"/>
                  <a:pt x="47" y="330"/>
                  <a:pt x="51" y="331"/>
                </a:cubicBezTo>
                <a:cubicBezTo>
                  <a:pt x="51" y="332"/>
                  <a:pt x="51" y="332"/>
                  <a:pt x="50" y="332"/>
                </a:cubicBezTo>
                <a:cubicBezTo>
                  <a:pt x="50" y="332"/>
                  <a:pt x="50" y="332"/>
                  <a:pt x="50" y="332"/>
                </a:cubicBezTo>
                <a:cubicBezTo>
                  <a:pt x="50" y="332"/>
                  <a:pt x="50" y="332"/>
                  <a:pt x="50" y="332"/>
                </a:cubicBezTo>
                <a:cubicBezTo>
                  <a:pt x="49" y="332"/>
                  <a:pt x="49" y="332"/>
                  <a:pt x="50" y="333"/>
                </a:cubicBezTo>
                <a:cubicBezTo>
                  <a:pt x="49" y="334"/>
                  <a:pt x="48" y="334"/>
                  <a:pt x="47" y="334"/>
                </a:cubicBezTo>
                <a:cubicBezTo>
                  <a:pt x="48" y="336"/>
                  <a:pt x="48" y="336"/>
                  <a:pt x="48" y="336"/>
                </a:cubicBezTo>
                <a:cubicBezTo>
                  <a:pt x="47" y="337"/>
                  <a:pt x="47" y="337"/>
                  <a:pt x="47" y="337"/>
                </a:cubicBezTo>
                <a:cubicBezTo>
                  <a:pt x="46" y="336"/>
                  <a:pt x="46" y="336"/>
                  <a:pt x="45" y="336"/>
                </a:cubicBezTo>
                <a:cubicBezTo>
                  <a:pt x="44" y="336"/>
                  <a:pt x="43" y="337"/>
                  <a:pt x="42" y="337"/>
                </a:cubicBezTo>
                <a:cubicBezTo>
                  <a:pt x="41" y="338"/>
                  <a:pt x="40" y="339"/>
                  <a:pt x="38" y="339"/>
                </a:cubicBezTo>
                <a:cubicBezTo>
                  <a:pt x="38" y="339"/>
                  <a:pt x="38" y="339"/>
                  <a:pt x="38" y="339"/>
                </a:cubicBezTo>
                <a:cubicBezTo>
                  <a:pt x="38" y="341"/>
                  <a:pt x="41" y="341"/>
                  <a:pt x="39" y="342"/>
                </a:cubicBezTo>
                <a:cubicBezTo>
                  <a:pt x="40" y="342"/>
                  <a:pt x="40" y="342"/>
                  <a:pt x="40" y="342"/>
                </a:cubicBezTo>
                <a:cubicBezTo>
                  <a:pt x="39" y="346"/>
                  <a:pt x="39" y="346"/>
                  <a:pt x="39" y="346"/>
                </a:cubicBezTo>
                <a:cubicBezTo>
                  <a:pt x="37" y="346"/>
                  <a:pt x="37" y="346"/>
                  <a:pt x="37" y="346"/>
                </a:cubicBezTo>
                <a:cubicBezTo>
                  <a:pt x="37" y="346"/>
                  <a:pt x="37" y="347"/>
                  <a:pt x="36" y="347"/>
                </a:cubicBezTo>
                <a:cubicBezTo>
                  <a:pt x="36" y="347"/>
                  <a:pt x="35" y="346"/>
                  <a:pt x="34" y="346"/>
                </a:cubicBezTo>
                <a:cubicBezTo>
                  <a:pt x="34" y="346"/>
                  <a:pt x="33" y="346"/>
                  <a:pt x="33" y="346"/>
                </a:cubicBezTo>
                <a:cubicBezTo>
                  <a:pt x="32" y="346"/>
                  <a:pt x="32" y="346"/>
                  <a:pt x="32" y="346"/>
                </a:cubicBezTo>
                <a:cubicBezTo>
                  <a:pt x="32" y="347"/>
                  <a:pt x="32" y="347"/>
                  <a:pt x="32" y="347"/>
                </a:cubicBezTo>
                <a:cubicBezTo>
                  <a:pt x="34" y="351"/>
                  <a:pt x="27" y="351"/>
                  <a:pt x="26" y="351"/>
                </a:cubicBezTo>
                <a:cubicBezTo>
                  <a:pt x="26" y="353"/>
                  <a:pt x="26" y="353"/>
                  <a:pt x="26" y="353"/>
                </a:cubicBezTo>
                <a:cubicBezTo>
                  <a:pt x="26" y="353"/>
                  <a:pt x="25" y="353"/>
                  <a:pt x="25" y="353"/>
                </a:cubicBezTo>
                <a:cubicBezTo>
                  <a:pt x="24" y="353"/>
                  <a:pt x="22" y="353"/>
                  <a:pt x="22" y="351"/>
                </a:cubicBezTo>
                <a:cubicBezTo>
                  <a:pt x="20" y="352"/>
                  <a:pt x="20" y="352"/>
                  <a:pt x="20" y="352"/>
                </a:cubicBezTo>
                <a:cubicBezTo>
                  <a:pt x="21" y="353"/>
                  <a:pt x="21" y="353"/>
                  <a:pt x="21" y="353"/>
                </a:cubicBezTo>
                <a:cubicBezTo>
                  <a:pt x="20" y="354"/>
                  <a:pt x="21" y="356"/>
                  <a:pt x="20" y="356"/>
                </a:cubicBezTo>
                <a:cubicBezTo>
                  <a:pt x="20" y="356"/>
                  <a:pt x="20" y="356"/>
                  <a:pt x="19" y="356"/>
                </a:cubicBezTo>
                <a:cubicBezTo>
                  <a:pt x="23" y="357"/>
                  <a:pt x="22" y="359"/>
                  <a:pt x="22" y="363"/>
                </a:cubicBezTo>
                <a:cubicBezTo>
                  <a:pt x="24" y="362"/>
                  <a:pt x="24" y="362"/>
                  <a:pt x="24" y="362"/>
                </a:cubicBezTo>
                <a:cubicBezTo>
                  <a:pt x="25" y="363"/>
                  <a:pt x="26" y="364"/>
                  <a:pt x="26" y="365"/>
                </a:cubicBezTo>
                <a:cubicBezTo>
                  <a:pt x="26" y="365"/>
                  <a:pt x="26" y="365"/>
                  <a:pt x="25" y="365"/>
                </a:cubicBezTo>
                <a:cubicBezTo>
                  <a:pt x="25" y="365"/>
                  <a:pt x="24" y="366"/>
                  <a:pt x="24" y="366"/>
                </a:cubicBezTo>
                <a:cubicBezTo>
                  <a:pt x="24" y="366"/>
                  <a:pt x="23" y="367"/>
                  <a:pt x="23" y="367"/>
                </a:cubicBezTo>
                <a:cubicBezTo>
                  <a:pt x="23" y="367"/>
                  <a:pt x="22" y="367"/>
                  <a:pt x="22" y="367"/>
                </a:cubicBezTo>
                <a:cubicBezTo>
                  <a:pt x="30" y="372"/>
                  <a:pt x="16" y="368"/>
                  <a:pt x="19" y="372"/>
                </a:cubicBezTo>
                <a:cubicBezTo>
                  <a:pt x="19" y="373"/>
                  <a:pt x="18" y="373"/>
                  <a:pt x="17" y="374"/>
                </a:cubicBezTo>
                <a:cubicBezTo>
                  <a:pt x="18" y="374"/>
                  <a:pt x="18" y="374"/>
                  <a:pt x="18" y="374"/>
                </a:cubicBezTo>
                <a:cubicBezTo>
                  <a:pt x="19" y="375"/>
                  <a:pt x="19" y="375"/>
                  <a:pt x="19" y="375"/>
                </a:cubicBezTo>
                <a:cubicBezTo>
                  <a:pt x="21" y="375"/>
                  <a:pt x="21" y="375"/>
                  <a:pt x="21" y="375"/>
                </a:cubicBezTo>
                <a:cubicBezTo>
                  <a:pt x="21" y="375"/>
                  <a:pt x="22" y="376"/>
                  <a:pt x="22" y="377"/>
                </a:cubicBezTo>
                <a:cubicBezTo>
                  <a:pt x="20" y="377"/>
                  <a:pt x="20" y="377"/>
                  <a:pt x="20" y="377"/>
                </a:cubicBezTo>
                <a:cubicBezTo>
                  <a:pt x="21" y="378"/>
                  <a:pt x="19" y="379"/>
                  <a:pt x="19" y="379"/>
                </a:cubicBezTo>
                <a:cubicBezTo>
                  <a:pt x="19" y="379"/>
                  <a:pt x="19" y="379"/>
                  <a:pt x="19" y="379"/>
                </a:cubicBezTo>
                <a:cubicBezTo>
                  <a:pt x="20" y="379"/>
                  <a:pt x="20" y="380"/>
                  <a:pt x="20" y="380"/>
                </a:cubicBezTo>
                <a:cubicBezTo>
                  <a:pt x="20" y="381"/>
                  <a:pt x="20" y="382"/>
                  <a:pt x="20" y="382"/>
                </a:cubicBezTo>
                <a:cubicBezTo>
                  <a:pt x="21" y="382"/>
                  <a:pt x="21" y="382"/>
                  <a:pt x="21" y="382"/>
                </a:cubicBezTo>
                <a:cubicBezTo>
                  <a:pt x="21" y="381"/>
                  <a:pt x="22" y="381"/>
                  <a:pt x="22" y="381"/>
                </a:cubicBezTo>
                <a:cubicBezTo>
                  <a:pt x="22" y="381"/>
                  <a:pt x="23" y="381"/>
                  <a:pt x="23" y="381"/>
                </a:cubicBezTo>
                <a:cubicBezTo>
                  <a:pt x="24" y="381"/>
                  <a:pt x="24" y="382"/>
                  <a:pt x="24" y="382"/>
                </a:cubicBezTo>
                <a:cubicBezTo>
                  <a:pt x="23" y="382"/>
                  <a:pt x="23" y="382"/>
                  <a:pt x="23" y="382"/>
                </a:cubicBezTo>
                <a:cubicBezTo>
                  <a:pt x="21" y="382"/>
                  <a:pt x="19" y="384"/>
                  <a:pt x="18" y="387"/>
                </a:cubicBezTo>
                <a:cubicBezTo>
                  <a:pt x="20" y="385"/>
                  <a:pt x="20" y="385"/>
                  <a:pt x="20" y="385"/>
                </a:cubicBezTo>
                <a:cubicBezTo>
                  <a:pt x="21" y="388"/>
                  <a:pt x="16" y="389"/>
                  <a:pt x="16" y="389"/>
                </a:cubicBezTo>
                <a:cubicBezTo>
                  <a:pt x="17" y="389"/>
                  <a:pt x="18" y="389"/>
                  <a:pt x="18" y="390"/>
                </a:cubicBezTo>
                <a:cubicBezTo>
                  <a:pt x="18" y="390"/>
                  <a:pt x="18" y="391"/>
                  <a:pt x="17" y="391"/>
                </a:cubicBezTo>
                <a:cubicBezTo>
                  <a:pt x="17" y="391"/>
                  <a:pt x="17" y="391"/>
                  <a:pt x="17" y="391"/>
                </a:cubicBezTo>
                <a:cubicBezTo>
                  <a:pt x="17" y="391"/>
                  <a:pt x="17" y="391"/>
                  <a:pt x="16" y="391"/>
                </a:cubicBezTo>
                <a:cubicBezTo>
                  <a:pt x="15" y="391"/>
                  <a:pt x="15" y="393"/>
                  <a:pt x="14" y="393"/>
                </a:cubicBezTo>
                <a:cubicBezTo>
                  <a:pt x="14" y="393"/>
                  <a:pt x="13" y="393"/>
                  <a:pt x="13" y="393"/>
                </a:cubicBezTo>
                <a:cubicBezTo>
                  <a:pt x="8" y="393"/>
                  <a:pt x="14" y="395"/>
                  <a:pt x="9" y="398"/>
                </a:cubicBezTo>
                <a:cubicBezTo>
                  <a:pt x="12" y="399"/>
                  <a:pt x="13" y="401"/>
                  <a:pt x="12" y="403"/>
                </a:cubicBezTo>
                <a:cubicBezTo>
                  <a:pt x="12" y="403"/>
                  <a:pt x="12" y="403"/>
                  <a:pt x="12" y="403"/>
                </a:cubicBezTo>
                <a:cubicBezTo>
                  <a:pt x="11" y="405"/>
                  <a:pt x="11" y="405"/>
                  <a:pt x="11" y="405"/>
                </a:cubicBezTo>
                <a:cubicBezTo>
                  <a:pt x="11" y="405"/>
                  <a:pt x="10" y="405"/>
                  <a:pt x="10" y="405"/>
                </a:cubicBezTo>
                <a:cubicBezTo>
                  <a:pt x="9" y="405"/>
                  <a:pt x="9" y="404"/>
                  <a:pt x="8" y="403"/>
                </a:cubicBezTo>
                <a:cubicBezTo>
                  <a:pt x="8" y="404"/>
                  <a:pt x="7" y="406"/>
                  <a:pt x="6" y="406"/>
                </a:cubicBezTo>
                <a:cubicBezTo>
                  <a:pt x="6" y="406"/>
                  <a:pt x="6" y="406"/>
                  <a:pt x="5" y="406"/>
                </a:cubicBezTo>
                <a:cubicBezTo>
                  <a:pt x="6" y="407"/>
                  <a:pt x="11" y="407"/>
                  <a:pt x="11" y="410"/>
                </a:cubicBezTo>
                <a:cubicBezTo>
                  <a:pt x="12" y="410"/>
                  <a:pt x="12" y="410"/>
                  <a:pt x="12" y="410"/>
                </a:cubicBezTo>
                <a:cubicBezTo>
                  <a:pt x="13" y="410"/>
                  <a:pt x="13" y="410"/>
                  <a:pt x="13" y="410"/>
                </a:cubicBezTo>
                <a:cubicBezTo>
                  <a:pt x="13" y="412"/>
                  <a:pt x="11" y="412"/>
                  <a:pt x="10" y="412"/>
                </a:cubicBezTo>
                <a:cubicBezTo>
                  <a:pt x="10" y="412"/>
                  <a:pt x="10" y="412"/>
                  <a:pt x="10" y="412"/>
                </a:cubicBezTo>
                <a:cubicBezTo>
                  <a:pt x="10" y="412"/>
                  <a:pt x="10" y="412"/>
                  <a:pt x="10" y="412"/>
                </a:cubicBezTo>
                <a:cubicBezTo>
                  <a:pt x="9" y="412"/>
                  <a:pt x="9" y="412"/>
                  <a:pt x="9" y="412"/>
                </a:cubicBezTo>
                <a:cubicBezTo>
                  <a:pt x="8" y="413"/>
                  <a:pt x="9" y="414"/>
                  <a:pt x="9" y="414"/>
                </a:cubicBezTo>
                <a:cubicBezTo>
                  <a:pt x="5" y="414"/>
                  <a:pt x="5" y="414"/>
                  <a:pt x="5" y="414"/>
                </a:cubicBezTo>
                <a:cubicBezTo>
                  <a:pt x="3" y="415"/>
                  <a:pt x="6" y="416"/>
                  <a:pt x="7" y="417"/>
                </a:cubicBezTo>
                <a:cubicBezTo>
                  <a:pt x="8" y="417"/>
                  <a:pt x="8" y="417"/>
                  <a:pt x="8" y="417"/>
                </a:cubicBezTo>
                <a:cubicBezTo>
                  <a:pt x="11" y="417"/>
                  <a:pt x="12" y="419"/>
                  <a:pt x="15" y="421"/>
                </a:cubicBezTo>
                <a:cubicBezTo>
                  <a:pt x="16" y="423"/>
                  <a:pt x="14" y="423"/>
                  <a:pt x="13" y="424"/>
                </a:cubicBezTo>
                <a:cubicBezTo>
                  <a:pt x="13" y="424"/>
                  <a:pt x="14" y="424"/>
                  <a:pt x="14" y="424"/>
                </a:cubicBezTo>
                <a:cubicBezTo>
                  <a:pt x="16" y="424"/>
                  <a:pt x="18" y="425"/>
                  <a:pt x="18" y="427"/>
                </a:cubicBezTo>
                <a:cubicBezTo>
                  <a:pt x="17" y="427"/>
                  <a:pt x="17" y="427"/>
                  <a:pt x="17" y="427"/>
                </a:cubicBezTo>
                <a:cubicBezTo>
                  <a:pt x="17" y="426"/>
                  <a:pt x="17" y="426"/>
                  <a:pt x="16" y="426"/>
                </a:cubicBezTo>
                <a:cubicBezTo>
                  <a:pt x="16" y="426"/>
                  <a:pt x="16" y="426"/>
                  <a:pt x="16" y="426"/>
                </a:cubicBezTo>
                <a:cubicBezTo>
                  <a:pt x="15" y="426"/>
                  <a:pt x="15" y="426"/>
                  <a:pt x="15" y="426"/>
                </a:cubicBezTo>
                <a:cubicBezTo>
                  <a:pt x="18" y="427"/>
                  <a:pt x="17" y="429"/>
                  <a:pt x="19" y="431"/>
                </a:cubicBezTo>
                <a:cubicBezTo>
                  <a:pt x="19" y="431"/>
                  <a:pt x="19" y="431"/>
                  <a:pt x="19" y="431"/>
                </a:cubicBezTo>
                <a:cubicBezTo>
                  <a:pt x="17" y="431"/>
                  <a:pt x="16" y="429"/>
                  <a:pt x="15" y="429"/>
                </a:cubicBezTo>
                <a:cubicBezTo>
                  <a:pt x="16" y="431"/>
                  <a:pt x="16" y="430"/>
                  <a:pt x="17" y="432"/>
                </a:cubicBezTo>
                <a:cubicBezTo>
                  <a:pt x="18" y="436"/>
                  <a:pt x="13" y="432"/>
                  <a:pt x="13" y="436"/>
                </a:cubicBezTo>
                <a:cubicBezTo>
                  <a:pt x="12" y="435"/>
                  <a:pt x="12" y="435"/>
                  <a:pt x="12" y="435"/>
                </a:cubicBezTo>
                <a:cubicBezTo>
                  <a:pt x="11" y="437"/>
                  <a:pt x="7" y="435"/>
                  <a:pt x="7" y="439"/>
                </a:cubicBezTo>
                <a:cubicBezTo>
                  <a:pt x="8" y="439"/>
                  <a:pt x="8" y="439"/>
                  <a:pt x="8" y="439"/>
                </a:cubicBezTo>
                <a:cubicBezTo>
                  <a:pt x="7" y="441"/>
                  <a:pt x="7" y="441"/>
                  <a:pt x="7" y="441"/>
                </a:cubicBezTo>
                <a:cubicBezTo>
                  <a:pt x="7" y="441"/>
                  <a:pt x="7" y="441"/>
                  <a:pt x="7" y="441"/>
                </a:cubicBezTo>
                <a:cubicBezTo>
                  <a:pt x="8" y="441"/>
                  <a:pt x="8" y="441"/>
                  <a:pt x="9" y="441"/>
                </a:cubicBezTo>
                <a:cubicBezTo>
                  <a:pt x="9" y="441"/>
                  <a:pt x="10" y="441"/>
                  <a:pt x="10" y="441"/>
                </a:cubicBezTo>
                <a:cubicBezTo>
                  <a:pt x="11" y="441"/>
                  <a:pt x="11" y="441"/>
                  <a:pt x="11" y="442"/>
                </a:cubicBezTo>
                <a:cubicBezTo>
                  <a:pt x="13" y="441"/>
                  <a:pt x="11" y="441"/>
                  <a:pt x="13" y="440"/>
                </a:cubicBezTo>
                <a:cubicBezTo>
                  <a:pt x="14" y="442"/>
                  <a:pt x="15" y="445"/>
                  <a:pt x="14" y="447"/>
                </a:cubicBezTo>
                <a:cubicBezTo>
                  <a:pt x="16" y="447"/>
                  <a:pt x="16" y="447"/>
                  <a:pt x="16" y="447"/>
                </a:cubicBezTo>
                <a:cubicBezTo>
                  <a:pt x="16" y="447"/>
                  <a:pt x="16" y="447"/>
                  <a:pt x="16" y="447"/>
                </a:cubicBezTo>
                <a:cubicBezTo>
                  <a:pt x="18" y="448"/>
                  <a:pt x="18" y="448"/>
                  <a:pt x="18" y="448"/>
                </a:cubicBezTo>
                <a:cubicBezTo>
                  <a:pt x="19" y="449"/>
                  <a:pt x="19" y="451"/>
                  <a:pt x="19" y="452"/>
                </a:cubicBezTo>
                <a:cubicBezTo>
                  <a:pt x="18" y="451"/>
                  <a:pt x="17" y="451"/>
                  <a:pt x="16" y="451"/>
                </a:cubicBezTo>
                <a:cubicBezTo>
                  <a:pt x="16" y="451"/>
                  <a:pt x="15" y="451"/>
                  <a:pt x="15" y="451"/>
                </a:cubicBezTo>
                <a:cubicBezTo>
                  <a:pt x="15" y="452"/>
                  <a:pt x="15" y="452"/>
                  <a:pt x="15" y="452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9" y="454"/>
                  <a:pt x="9" y="454"/>
                  <a:pt x="9" y="454"/>
                </a:cubicBezTo>
                <a:cubicBezTo>
                  <a:pt x="9" y="454"/>
                  <a:pt x="10" y="454"/>
                  <a:pt x="11" y="455"/>
                </a:cubicBezTo>
                <a:cubicBezTo>
                  <a:pt x="10" y="456"/>
                  <a:pt x="10" y="456"/>
                  <a:pt x="10" y="456"/>
                </a:cubicBezTo>
                <a:cubicBezTo>
                  <a:pt x="10" y="456"/>
                  <a:pt x="10" y="456"/>
                  <a:pt x="9" y="456"/>
                </a:cubicBezTo>
                <a:cubicBezTo>
                  <a:pt x="9" y="456"/>
                  <a:pt x="9" y="455"/>
                  <a:pt x="8" y="455"/>
                </a:cubicBezTo>
                <a:cubicBezTo>
                  <a:pt x="8" y="455"/>
                  <a:pt x="8" y="455"/>
                  <a:pt x="8" y="456"/>
                </a:cubicBezTo>
                <a:cubicBezTo>
                  <a:pt x="8" y="457"/>
                  <a:pt x="9" y="457"/>
                  <a:pt x="9" y="457"/>
                </a:cubicBezTo>
                <a:cubicBezTo>
                  <a:pt x="10" y="457"/>
                  <a:pt x="10" y="457"/>
                  <a:pt x="11" y="457"/>
                </a:cubicBezTo>
                <a:cubicBezTo>
                  <a:pt x="11" y="457"/>
                  <a:pt x="11" y="457"/>
                  <a:pt x="12" y="457"/>
                </a:cubicBezTo>
                <a:cubicBezTo>
                  <a:pt x="12" y="457"/>
                  <a:pt x="13" y="457"/>
                  <a:pt x="13" y="458"/>
                </a:cubicBezTo>
                <a:cubicBezTo>
                  <a:pt x="12" y="459"/>
                  <a:pt x="11" y="459"/>
                  <a:pt x="10" y="459"/>
                </a:cubicBezTo>
                <a:cubicBezTo>
                  <a:pt x="9" y="459"/>
                  <a:pt x="9" y="459"/>
                  <a:pt x="8" y="459"/>
                </a:cubicBezTo>
                <a:cubicBezTo>
                  <a:pt x="8" y="459"/>
                  <a:pt x="8" y="459"/>
                  <a:pt x="8" y="459"/>
                </a:cubicBezTo>
                <a:cubicBezTo>
                  <a:pt x="8" y="459"/>
                  <a:pt x="8" y="459"/>
                  <a:pt x="7" y="459"/>
                </a:cubicBezTo>
                <a:cubicBezTo>
                  <a:pt x="11" y="461"/>
                  <a:pt x="11" y="461"/>
                  <a:pt x="11" y="461"/>
                </a:cubicBezTo>
                <a:cubicBezTo>
                  <a:pt x="9" y="462"/>
                  <a:pt x="7" y="461"/>
                  <a:pt x="7" y="463"/>
                </a:cubicBezTo>
                <a:cubicBezTo>
                  <a:pt x="9" y="464"/>
                  <a:pt x="10" y="464"/>
                  <a:pt x="11" y="466"/>
                </a:cubicBezTo>
                <a:cubicBezTo>
                  <a:pt x="11" y="468"/>
                  <a:pt x="10" y="469"/>
                  <a:pt x="9" y="469"/>
                </a:cubicBezTo>
                <a:cubicBezTo>
                  <a:pt x="8" y="469"/>
                  <a:pt x="7" y="469"/>
                  <a:pt x="6" y="469"/>
                </a:cubicBezTo>
                <a:cubicBezTo>
                  <a:pt x="5" y="468"/>
                  <a:pt x="4" y="468"/>
                  <a:pt x="4" y="468"/>
                </a:cubicBezTo>
                <a:cubicBezTo>
                  <a:pt x="3" y="468"/>
                  <a:pt x="3" y="468"/>
                  <a:pt x="3" y="469"/>
                </a:cubicBezTo>
                <a:cubicBezTo>
                  <a:pt x="3" y="470"/>
                  <a:pt x="2" y="471"/>
                  <a:pt x="1" y="471"/>
                </a:cubicBezTo>
                <a:cubicBezTo>
                  <a:pt x="0" y="471"/>
                  <a:pt x="0" y="471"/>
                  <a:pt x="0" y="471"/>
                </a:cubicBezTo>
                <a:cubicBezTo>
                  <a:pt x="2" y="473"/>
                  <a:pt x="5" y="474"/>
                  <a:pt x="4" y="476"/>
                </a:cubicBezTo>
                <a:cubicBezTo>
                  <a:pt x="4" y="476"/>
                  <a:pt x="5" y="477"/>
                  <a:pt x="5" y="477"/>
                </a:cubicBezTo>
                <a:cubicBezTo>
                  <a:pt x="6" y="477"/>
                  <a:pt x="6" y="476"/>
                  <a:pt x="7" y="476"/>
                </a:cubicBezTo>
                <a:cubicBezTo>
                  <a:pt x="7" y="476"/>
                  <a:pt x="8" y="476"/>
                  <a:pt x="8" y="476"/>
                </a:cubicBezTo>
                <a:cubicBezTo>
                  <a:pt x="9" y="476"/>
                  <a:pt x="9" y="477"/>
                  <a:pt x="9" y="478"/>
                </a:cubicBezTo>
                <a:cubicBezTo>
                  <a:pt x="5" y="479"/>
                  <a:pt x="5" y="479"/>
                  <a:pt x="5" y="479"/>
                </a:cubicBezTo>
                <a:cubicBezTo>
                  <a:pt x="7" y="480"/>
                  <a:pt x="7" y="482"/>
                  <a:pt x="5" y="484"/>
                </a:cubicBezTo>
                <a:cubicBezTo>
                  <a:pt x="5" y="484"/>
                  <a:pt x="9" y="485"/>
                  <a:pt x="7" y="486"/>
                </a:cubicBezTo>
                <a:cubicBezTo>
                  <a:pt x="8" y="486"/>
                  <a:pt x="9" y="486"/>
                  <a:pt x="10" y="487"/>
                </a:cubicBezTo>
                <a:cubicBezTo>
                  <a:pt x="9" y="490"/>
                  <a:pt x="12" y="489"/>
                  <a:pt x="14" y="491"/>
                </a:cubicBezTo>
                <a:cubicBezTo>
                  <a:pt x="10" y="494"/>
                  <a:pt x="10" y="494"/>
                  <a:pt x="10" y="494"/>
                </a:cubicBezTo>
                <a:cubicBezTo>
                  <a:pt x="9" y="497"/>
                  <a:pt x="9" y="497"/>
                  <a:pt x="9" y="497"/>
                </a:cubicBezTo>
                <a:cubicBezTo>
                  <a:pt x="10" y="497"/>
                  <a:pt x="10" y="497"/>
                  <a:pt x="10" y="497"/>
                </a:cubicBezTo>
                <a:cubicBezTo>
                  <a:pt x="11" y="498"/>
                  <a:pt x="11" y="498"/>
                  <a:pt x="11" y="498"/>
                </a:cubicBezTo>
                <a:cubicBezTo>
                  <a:pt x="11" y="498"/>
                  <a:pt x="11" y="498"/>
                  <a:pt x="11" y="498"/>
                </a:cubicBezTo>
                <a:cubicBezTo>
                  <a:pt x="12" y="498"/>
                  <a:pt x="12" y="497"/>
                  <a:pt x="13" y="497"/>
                </a:cubicBezTo>
                <a:cubicBezTo>
                  <a:pt x="14" y="497"/>
                  <a:pt x="13" y="500"/>
                  <a:pt x="14" y="500"/>
                </a:cubicBezTo>
                <a:cubicBezTo>
                  <a:pt x="15" y="500"/>
                  <a:pt x="15" y="500"/>
                  <a:pt x="15" y="500"/>
                </a:cubicBezTo>
                <a:cubicBezTo>
                  <a:pt x="17" y="500"/>
                  <a:pt x="17" y="501"/>
                  <a:pt x="18" y="502"/>
                </a:cubicBezTo>
                <a:cubicBezTo>
                  <a:pt x="18" y="502"/>
                  <a:pt x="19" y="503"/>
                  <a:pt x="20" y="503"/>
                </a:cubicBezTo>
                <a:cubicBezTo>
                  <a:pt x="21" y="503"/>
                  <a:pt x="21" y="503"/>
                  <a:pt x="22" y="503"/>
                </a:cubicBezTo>
                <a:cubicBezTo>
                  <a:pt x="18" y="505"/>
                  <a:pt x="22" y="507"/>
                  <a:pt x="22" y="509"/>
                </a:cubicBezTo>
                <a:cubicBezTo>
                  <a:pt x="22" y="509"/>
                  <a:pt x="22" y="509"/>
                  <a:pt x="22" y="509"/>
                </a:cubicBezTo>
                <a:cubicBezTo>
                  <a:pt x="22" y="509"/>
                  <a:pt x="22" y="510"/>
                  <a:pt x="21" y="510"/>
                </a:cubicBezTo>
                <a:cubicBezTo>
                  <a:pt x="21" y="510"/>
                  <a:pt x="21" y="510"/>
                  <a:pt x="21" y="510"/>
                </a:cubicBezTo>
                <a:cubicBezTo>
                  <a:pt x="21" y="510"/>
                  <a:pt x="21" y="510"/>
                  <a:pt x="21" y="510"/>
                </a:cubicBezTo>
                <a:cubicBezTo>
                  <a:pt x="20" y="513"/>
                  <a:pt x="20" y="514"/>
                  <a:pt x="23" y="516"/>
                </a:cubicBezTo>
                <a:cubicBezTo>
                  <a:pt x="19" y="516"/>
                  <a:pt x="19" y="516"/>
                  <a:pt x="19" y="516"/>
                </a:cubicBezTo>
                <a:cubicBezTo>
                  <a:pt x="20" y="518"/>
                  <a:pt x="22" y="517"/>
                  <a:pt x="21" y="519"/>
                </a:cubicBezTo>
                <a:cubicBezTo>
                  <a:pt x="21" y="519"/>
                  <a:pt x="21" y="519"/>
                  <a:pt x="21" y="519"/>
                </a:cubicBezTo>
                <a:cubicBezTo>
                  <a:pt x="21" y="519"/>
                  <a:pt x="21" y="519"/>
                  <a:pt x="20" y="519"/>
                </a:cubicBezTo>
                <a:cubicBezTo>
                  <a:pt x="20" y="519"/>
                  <a:pt x="20" y="519"/>
                  <a:pt x="20" y="519"/>
                </a:cubicBezTo>
                <a:cubicBezTo>
                  <a:pt x="19" y="519"/>
                  <a:pt x="19" y="519"/>
                  <a:pt x="19" y="518"/>
                </a:cubicBezTo>
                <a:cubicBezTo>
                  <a:pt x="20" y="518"/>
                  <a:pt x="20" y="518"/>
                  <a:pt x="20" y="518"/>
                </a:cubicBezTo>
                <a:cubicBezTo>
                  <a:pt x="17" y="518"/>
                  <a:pt x="17" y="518"/>
                  <a:pt x="17" y="518"/>
                </a:cubicBezTo>
                <a:cubicBezTo>
                  <a:pt x="16" y="519"/>
                  <a:pt x="19" y="520"/>
                  <a:pt x="17" y="522"/>
                </a:cubicBezTo>
                <a:cubicBezTo>
                  <a:pt x="17" y="522"/>
                  <a:pt x="17" y="522"/>
                  <a:pt x="17" y="522"/>
                </a:cubicBezTo>
                <a:cubicBezTo>
                  <a:pt x="17" y="522"/>
                  <a:pt x="17" y="522"/>
                  <a:pt x="18" y="522"/>
                </a:cubicBezTo>
                <a:cubicBezTo>
                  <a:pt x="18" y="522"/>
                  <a:pt x="18" y="522"/>
                  <a:pt x="18" y="522"/>
                </a:cubicBezTo>
                <a:cubicBezTo>
                  <a:pt x="18" y="522"/>
                  <a:pt x="18" y="522"/>
                  <a:pt x="19" y="522"/>
                </a:cubicBezTo>
                <a:cubicBezTo>
                  <a:pt x="24" y="528"/>
                  <a:pt x="11" y="525"/>
                  <a:pt x="18" y="530"/>
                </a:cubicBezTo>
                <a:cubicBezTo>
                  <a:pt x="15" y="530"/>
                  <a:pt x="15" y="530"/>
                  <a:pt x="15" y="530"/>
                </a:cubicBezTo>
                <a:cubicBezTo>
                  <a:pt x="15" y="532"/>
                  <a:pt x="14" y="532"/>
                  <a:pt x="13" y="532"/>
                </a:cubicBezTo>
                <a:cubicBezTo>
                  <a:pt x="13" y="532"/>
                  <a:pt x="13" y="532"/>
                  <a:pt x="13" y="532"/>
                </a:cubicBezTo>
                <a:cubicBezTo>
                  <a:pt x="13" y="532"/>
                  <a:pt x="13" y="532"/>
                  <a:pt x="13" y="532"/>
                </a:cubicBezTo>
                <a:cubicBezTo>
                  <a:pt x="12" y="532"/>
                  <a:pt x="11" y="532"/>
                  <a:pt x="12" y="534"/>
                </a:cubicBezTo>
                <a:cubicBezTo>
                  <a:pt x="14" y="533"/>
                  <a:pt x="14" y="533"/>
                  <a:pt x="14" y="533"/>
                </a:cubicBezTo>
                <a:cubicBezTo>
                  <a:pt x="17" y="533"/>
                  <a:pt x="15" y="536"/>
                  <a:pt x="17" y="536"/>
                </a:cubicBezTo>
                <a:cubicBezTo>
                  <a:pt x="17" y="536"/>
                  <a:pt x="17" y="536"/>
                  <a:pt x="18" y="536"/>
                </a:cubicBezTo>
                <a:cubicBezTo>
                  <a:pt x="17" y="535"/>
                  <a:pt x="19" y="534"/>
                  <a:pt x="18" y="533"/>
                </a:cubicBezTo>
                <a:cubicBezTo>
                  <a:pt x="18" y="533"/>
                  <a:pt x="19" y="532"/>
                  <a:pt x="19" y="532"/>
                </a:cubicBezTo>
                <a:cubicBezTo>
                  <a:pt x="19" y="532"/>
                  <a:pt x="20" y="532"/>
                  <a:pt x="20" y="533"/>
                </a:cubicBezTo>
                <a:cubicBezTo>
                  <a:pt x="23" y="534"/>
                  <a:pt x="22" y="536"/>
                  <a:pt x="21" y="537"/>
                </a:cubicBezTo>
                <a:cubicBezTo>
                  <a:pt x="21" y="537"/>
                  <a:pt x="21" y="537"/>
                  <a:pt x="21" y="537"/>
                </a:cubicBezTo>
                <a:cubicBezTo>
                  <a:pt x="20" y="537"/>
                  <a:pt x="20" y="536"/>
                  <a:pt x="20" y="536"/>
                </a:cubicBezTo>
                <a:cubicBezTo>
                  <a:pt x="20" y="537"/>
                  <a:pt x="21" y="537"/>
                  <a:pt x="20" y="538"/>
                </a:cubicBezTo>
                <a:cubicBezTo>
                  <a:pt x="25" y="538"/>
                  <a:pt x="25" y="538"/>
                  <a:pt x="25" y="538"/>
                </a:cubicBezTo>
                <a:cubicBezTo>
                  <a:pt x="25" y="544"/>
                  <a:pt x="25" y="544"/>
                  <a:pt x="25" y="544"/>
                </a:cubicBezTo>
                <a:cubicBezTo>
                  <a:pt x="24" y="544"/>
                  <a:pt x="24" y="544"/>
                  <a:pt x="24" y="544"/>
                </a:cubicBezTo>
                <a:cubicBezTo>
                  <a:pt x="22" y="544"/>
                  <a:pt x="24" y="548"/>
                  <a:pt x="23" y="548"/>
                </a:cubicBezTo>
                <a:cubicBezTo>
                  <a:pt x="23" y="548"/>
                  <a:pt x="23" y="548"/>
                  <a:pt x="23" y="548"/>
                </a:cubicBezTo>
                <a:cubicBezTo>
                  <a:pt x="23" y="549"/>
                  <a:pt x="24" y="550"/>
                  <a:pt x="25" y="550"/>
                </a:cubicBezTo>
                <a:cubicBezTo>
                  <a:pt x="25" y="550"/>
                  <a:pt x="26" y="550"/>
                  <a:pt x="26" y="549"/>
                </a:cubicBezTo>
                <a:cubicBezTo>
                  <a:pt x="26" y="551"/>
                  <a:pt x="26" y="551"/>
                  <a:pt x="26" y="551"/>
                </a:cubicBezTo>
                <a:cubicBezTo>
                  <a:pt x="30" y="551"/>
                  <a:pt x="30" y="551"/>
                  <a:pt x="30" y="551"/>
                </a:cubicBezTo>
                <a:cubicBezTo>
                  <a:pt x="33" y="552"/>
                  <a:pt x="30" y="554"/>
                  <a:pt x="31" y="554"/>
                </a:cubicBezTo>
                <a:cubicBezTo>
                  <a:pt x="31" y="554"/>
                  <a:pt x="31" y="554"/>
                  <a:pt x="32" y="553"/>
                </a:cubicBezTo>
                <a:cubicBezTo>
                  <a:pt x="34" y="555"/>
                  <a:pt x="32" y="559"/>
                  <a:pt x="35" y="560"/>
                </a:cubicBezTo>
                <a:cubicBezTo>
                  <a:pt x="37" y="557"/>
                  <a:pt x="37" y="557"/>
                  <a:pt x="37" y="557"/>
                </a:cubicBezTo>
                <a:cubicBezTo>
                  <a:pt x="37" y="558"/>
                  <a:pt x="40" y="559"/>
                  <a:pt x="39" y="559"/>
                </a:cubicBezTo>
                <a:cubicBezTo>
                  <a:pt x="39" y="559"/>
                  <a:pt x="39" y="559"/>
                  <a:pt x="39" y="559"/>
                </a:cubicBezTo>
                <a:cubicBezTo>
                  <a:pt x="36" y="559"/>
                  <a:pt x="35" y="564"/>
                  <a:pt x="32" y="564"/>
                </a:cubicBezTo>
                <a:cubicBezTo>
                  <a:pt x="36" y="563"/>
                  <a:pt x="36" y="563"/>
                  <a:pt x="36" y="563"/>
                </a:cubicBezTo>
                <a:cubicBezTo>
                  <a:pt x="37" y="564"/>
                  <a:pt x="37" y="564"/>
                  <a:pt x="37" y="564"/>
                </a:cubicBezTo>
                <a:cubicBezTo>
                  <a:pt x="37" y="564"/>
                  <a:pt x="38" y="564"/>
                  <a:pt x="39" y="564"/>
                </a:cubicBezTo>
                <a:cubicBezTo>
                  <a:pt x="39" y="564"/>
                  <a:pt x="39" y="564"/>
                  <a:pt x="39" y="564"/>
                </a:cubicBezTo>
                <a:cubicBezTo>
                  <a:pt x="40" y="564"/>
                  <a:pt x="40" y="564"/>
                  <a:pt x="40" y="564"/>
                </a:cubicBezTo>
                <a:cubicBezTo>
                  <a:pt x="42" y="564"/>
                  <a:pt x="43" y="564"/>
                  <a:pt x="44" y="563"/>
                </a:cubicBezTo>
                <a:cubicBezTo>
                  <a:pt x="45" y="564"/>
                  <a:pt x="45" y="564"/>
                  <a:pt x="45" y="564"/>
                </a:cubicBezTo>
                <a:cubicBezTo>
                  <a:pt x="44" y="564"/>
                  <a:pt x="44" y="565"/>
                  <a:pt x="44" y="565"/>
                </a:cubicBezTo>
                <a:cubicBezTo>
                  <a:pt x="46" y="566"/>
                  <a:pt x="46" y="566"/>
                  <a:pt x="46" y="566"/>
                </a:cubicBezTo>
                <a:cubicBezTo>
                  <a:pt x="46" y="568"/>
                  <a:pt x="44" y="568"/>
                  <a:pt x="43" y="568"/>
                </a:cubicBezTo>
                <a:cubicBezTo>
                  <a:pt x="44" y="568"/>
                  <a:pt x="44" y="568"/>
                  <a:pt x="44" y="568"/>
                </a:cubicBezTo>
                <a:cubicBezTo>
                  <a:pt x="44" y="568"/>
                  <a:pt x="45" y="568"/>
                  <a:pt x="45" y="568"/>
                </a:cubicBezTo>
                <a:cubicBezTo>
                  <a:pt x="46" y="571"/>
                  <a:pt x="46" y="571"/>
                  <a:pt x="46" y="571"/>
                </a:cubicBezTo>
                <a:cubicBezTo>
                  <a:pt x="47" y="571"/>
                  <a:pt x="48" y="570"/>
                  <a:pt x="48" y="570"/>
                </a:cubicBezTo>
                <a:cubicBezTo>
                  <a:pt x="49" y="570"/>
                  <a:pt x="48" y="571"/>
                  <a:pt x="48" y="571"/>
                </a:cubicBezTo>
                <a:cubicBezTo>
                  <a:pt x="48" y="572"/>
                  <a:pt x="48" y="572"/>
                  <a:pt x="49" y="572"/>
                </a:cubicBezTo>
                <a:cubicBezTo>
                  <a:pt x="49" y="572"/>
                  <a:pt x="50" y="572"/>
                  <a:pt x="50" y="572"/>
                </a:cubicBezTo>
                <a:cubicBezTo>
                  <a:pt x="47" y="574"/>
                  <a:pt x="46" y="575"/>
                  <a:pt x="47" y="578"/>
                </a:cubicBezTo>
                <a:cubicBezTo>
                  <a:pt x="47" y="578"/>
                  <a:pt x="48" y="578"/>
                  <a:pt x="49" y="578"/>
                </a:cubicBezTo>
                <a:cubicBezTo>
                  <a:pt x="49" y="578"/>
                  <a:pt x="49" y="578"/>
                  <a:pt x="50" y="578"/>
                </a:cubicBezTo>
                <a:cubicBezTo>
                  <a:pt x="49" y="579"/>
                  <a:pt x="49" y="579"/>
                  <a:pt x="49" y="579"/>
                </a:cubicBezTo>
                <a:cubicBezTo>
                  <a:pt x="50" y="578"/>
                  <a:pt x="53" y="577"/>
                  <a:pt x="55" y="577"/>
                </a:cubicBezTo>
                <a:cubicBezTo>
                  <a:pt x="56" y="577"/>
                  <a:pt x="56" y="577"/>
                  <a:pt x="57" y="577"/>
                </a:cubicBezTo>
                <a:cubicBezTo>
                  <a:pt x="54" y="579"/>
                  <a:pt x="54" y="579"/>
                  <a:pt x="54" y="579"/>
                </a:cubicBezTo>
                <a:cubicBezTo>
                  <a:pt x="54" y="579"/>
                  <a:pt x="55" y="579"/>
                  <a:pt x="55" y="579"/>
                </a:cubicBezTo>
                <a:cubicBezTo>
                  <a:pt x="56" y="579"/>
                  <a:pt x="58" y="581"/>
                  <a:pt x="59" y="581"/>
                </a:cubicBezTo>
                <a:cubicBezTo>
                  <a:pt x="58" y="582"/>
                  <a:pt x="58" y="582"/>
                  <a:pt x="58" y="582"/>
                </a:cubicBezTo>
                <a:cubicBezTo>
                  <a:pt x="58" y="583"/>
                  <a:pt x="58" y="583"/>
                  <a:pt x="58" y="583"/>
                </a:cubicBezTo>
                <a:cubicBezTo>
                  <a:pt x="58" y="583"/>
                  <a:pt x="58" y="583"/>
                  <a:pt x="59" y="582"/>
                </a:cubicBezTo>
                <a:cubicBezTo>
                  <a:pt x="59" y="582"/>
                  <a:pt x="59" y="582"/>
                  <a:pt x="59" y="582"/>
                </a:cubicBezTo>
                <a:cubicBezTo>
                  <a:pt x="60" y="582"/>
                  <a:pt x="60" y="583"/>
                  <a:pt x="60" y="584"/>
                </a:cubicBezTo>
                <a:cubicBezTo>
                  <a:pt x="60" y="584"/>
                  <a:pt x="60" y="584"/>
                  <a:pt x="60" y="584"/>
                </a:cubicBezTo>
                <a:cubicBezTo>
                  <a:pt x="60" y="584"/>
                  <a:pt x="59" y="584"/>
                  <a:pt x="60" y="584"/>
                </a:cubicBezTo>
                <a:cubicBezTo>
                  <a:pt x="61" y="584"/>
                  <a:pt x="61" y="584"/>
                  <a:pt x="61" y="584"/>
                </a:cubicBezTo>
                <a:cubicBezTo>
                  <a:pt x="62" y="584"/>
                  <a:pt x="63" y="585"/>
                  <a:pt x="64" y="586"/>
                </a:cubicBezTo>
                <a:cubicBezTo>
                  <a:pt x="63" y="587"/>
                  <a:pt x="63" y="587"/>
                  <a:pt x="63" y="587"/>
                </a:cubicBezTo>
                <a:cubicBezTo>
                  <a:pt x="64" y="587"/>
                  <a:pt x="64" y="587"/>
                  <a:pt x="64" y="587"/>
                </a:cubicBezTo>
                <a:cubicBezTo>
                  <a:pt x="64" y="588"/>
                  <a:pt x="64" y="588"/>
                  <a:pt x="64" y="588"/>
                </a:cubicBezTo>
                <a:cubicBezTo>
                  <a:pt x="63" y="588"/>
                  <a:pt x="61" y="589"/>
                  <a:pt x="60" y="589"/>
                </a:cubicBezTo>
                <a:cubicBezTo>
                  <a:pt x="60" y="589"/>
                  <a:pt x="60" y="589"/>
                  <a:pt x="59" y="588"/>
                </a:cubicBezTo>
                <a:cubicBezTo>
                  <a:pt x="60" y="589"/>
                  <a:pt x="56" y="589"/>
                  <a:pt x="58" y="590"/>
                </a:cubicBezTo>
                <a:cubicBezTo>
                  <a:pt x="54" y="591"/>
                  <a:pt x="57" y="596"/>
                  <a:pt x="55" y="597"/>
                </a:cubicBezTo>
                <a:cubicBezTo>
                  <a:pt x="55" y="597"/>
                  <a:pt x="55" y="597"/>
                  <a:pt x="55" y="597"/>
                </a:cubicBezTo>
                <a:cubicBezTo>
                  <a:pt x="56" y="597"/>
                  <a:pt x="57" y="598"/>
                  <a:pt x="57" y="598"/>
                </a:cubicBezTo>
                <a:cubicBezTo>
                  <a:pt x="55" y="599"/>
                  <a:pt x="55" y="599"/>
                  <a:pt x="55" y="601"/>
                </a:cubicBezTo>
                <a:cubicBezTo>
                  <a:pt x="56" y="601"/>
                  <a:pt x="56" y="601"/>
                  <a:pt x="56" y="601"/>
                </a:cubicBezTo>
                <a:cubicBezTo>
                  <a:pt x="56" y="601"/>
                  <a:pt x="56" y="600"/>
                  <a:pt x="57" y="600"/>
                </a:cubicBezTo>
                <a:cubicBezTo>
                  <a:pt x="57" y="602"/>
                  <a:pt x="57" y="602"/>
                  <a:pt x="57" y="602"/>
                </a:cubicBezTo>
                <a:cubicBezTo>
                  <a:pt x="58" y="602"/>
                  <a:pt x="58" y="602"/>
                  <a:pt x="59" y="602"/>
                </a:cubicBezTo>
                <a:cubicBezTo>
                  <a:pt x="59" y="602"/>
                  <a:pt x="60" y="602"/>
                  <a:pt x="61" y="603"/>
                </a:cubicBezTo>
                <a:cubicBezTo>
                  <a:pt x="61" y="603"/>
                  <a:pt x="62" y="604"/>
                  <a:pt x="63" y="604"/>
                </a:cubicBezTo>
                <a:cubicBezTo>
                  <a:pt x="63" y="604"/>
                  <a:pt x="63" y="604"/>
                  <a:pt x="64" y="604"/>
                </a:cubicBezTo>
                <a:cubicBezTo>
                  <a:pt x="64" y="605"/>
                  <a:pt x="62" y="606"/>
                  <a:pt x="64" y="606"/>
                </a:cubicBezTo>
                <a:cubicBezTo>
                  <a:pt x="62" y="608"/>
                  <a:pt x="62" y="608"/>
                  <a:pt x="62" y="608"/>
                </a:cubicBezTo>
                <a:cubicBezTo>
                  <a:pt x="62" y="608"/>
                  <a:pt x="63" y="609"/>
                  <a:pt x="63" y="609"/>
                </a:cubicBezTo>
                <a:cubicBezTo>
                  <a:pt x="64" y="609"/>
                  <a:pt x="64" y="608"/>
                  <a:pt x="65" y="608"/>
                </a:cubicBezTo>
                <a:cubicBezTo>
                  <a:pt x="65" y="608"/>
                  <a:pt x="66" y="608"/>
                  <a:pt x="66" y="608"/>
                </a:cubicBezTo>
                <a:cubicBezTo>
                  <a:pt x="67" y="608"/>
                  <a:pt x="67" y="608"/>
                  <a:pt x="67" y="609"/>
                </a:cubicBezTo>
                <a:cubicBezTo>
                  <a:pt x="63" y="610"/>
                  <a:pt x="64" y="610"/>
                  <a:pt x="61" y="613"/>
                </a:cubicBezTo>
                <a:cubicBezTo>
                  <a:pt x="62" y="612"/>
                  <a:pt x="63" y="611"/>
                  <a:pt x="63" y="611"/>
                </a:cubicBezTo>
                <a:cubicBezTo>
                  <a:pt x="64" y="611"/>
                  <a:pt x="65" y="613"/>
                  <a:pt x="66" y="614"/>
                </a:cubicBezTo>
                <a:cubicBezTo>
                  <a:pt x="66" y="613"/>
                  <a:pt x="66" y="612"/>
                  <a:pt x="66" y="612"/>
                </a:cubicBezTo>
                <a:cubicBezTo>
                  <a:pt x="68" y="611"/>
                  <a:pt x="68" y="611"/>
                  <a:pt x="68" y="611"/>
                </a:cubicBezTo>
                <a:cubicBezTo>
                  <a:pt x="69" y="612"/>
                  <a:pt x="69" y="612"/>
                  <a:pt x="69" y="612"/>
                </a:cubicBezTo>
                <a:cubicBezTo>
                  <a:pt x="67" y="613"/>
                  <a:pt x="67" y="613"/>
                  <a:pt x="67" y="613"/>
                </a:cubicBezTo>
                <a:cubicBezTo>
                  <a:pt x="68" y="613"/>
                  <a:pt x="68" y="613"/>
                  <a:pt x="68" y="613"/>
                </a:cubicBezTo>
                <a:cubicBezTo>
                  <a:pt x="69" y="613"/>
                  <a:pt x="70" y="613"/>
                  <a:pt x="70" y="613"/>
                </a:cubicBezTo>
                <a:cubicBezTo>
                  <a:pt x="71" y="612"/>
                  <a:pt x="72" y="612"/>
                  <a:pt x="72" y="612"/>
                </a:cubicBezTo>
                <a:cubicBezTo>
                  <a:pt x="73" y="612"/>
                  <a:pt x="73" y="612"/>
                  <a:pt x="73" y="612"/>
                </a:cubicBezTo>
                <a:cubicBezTo>
                  <a:pt x="75" y="615"/>
                  <a:pt x="72" y="615"/>
                  <a:pt x="74" y="617"/>
                </a:cubicBezTo>
                <a:cubicBezTo>
                  <a:pt x="74" y="617"/>
                  <a:pt x="74" y="616"/>
                  <a:pt x="75" y="616"/>
                </a:cubicBezTo>
                <a:cubicBezTo>
                  <a:pt x="76" y="616"/>
                  <a:pt x="77" y="617"/>
                  <a:pt x="77" y="618"/>
                </a:cubicBezTo>
                <a:cubicBezTo>
                  <a:pt x="77" y="618"/>
                  <a:pt x="77" y="618"/>
                  <a:pt x="77" y="618"/>
                </a:cubicBezTo>
                <a:cubicBezTo>
                  <a:pt x="78" y="620"/>
                  <a:pt x="78" y="620"/>
                  <a:pt x="78" y="620"/>
                </a:cubicBezTo>
                <a:cubicBezTo>
                  <a:pt x="78" y="620"/>
                  <a:pt x="78" y="620"/>
                  <a:pt x="77" y="620"/>
                </a:cubicBezTo>
                <a:cubicBezTo>
                  <a:pt x="77" y="620"/>
                  <a:pt x="77" y="620"/>
                  <a:pt x="77" y="620"/>
                </a:cubicBezTo>
                <a:cubicBezTo>
                  <a:pt x="77" y="619"/>
                  <a:pt x="76" y="619"/>
                  <a:pt x="76" y="619"/>
                </a:cubicBezTo>
                <a:cubicBezTo>
                  <a:pt x="76" y="619"/>
                  <a:pt x="76" y="619"/>
                  <a:pt x="76" y="620"/>
                </a:cubicBezTo>
                <a:cubicBezTo>
                  <a:pt x="76" y="620"/>
                  <a:pt x="76" y="620"/>
                  <a:pt x="76" y="620"/>
                </a:cubicBezTo>
                <a:cubicBezTo>
                  <a:pt x="78" y="620"/>
                  <a:pt x="77" y="622"/>
                  <a:pt x="80" y="622"/>
                </a:cubicBezTo>
                <a:cubicBezTo>
                  <a:pt x="79" y="623"/>
                  <a:pt x="78" y="624"/>
                  <a:pt x="77" y="624"/>
                </a:cubicBezTo>
                <a:cubicBezTo>
                  <a:pt x="77" y="624"/>
                  <a:pt x="76" y="624"/>
                  <a:pt x="76" y="624"/>
                </a:cubicBezTo>
                <a:cubicBezTo>
                  <a:pt x="77" y="626"/>
                  <a:pt x="79" y="626"/>
                  <a:pt x="80" y="626"/>
                </a:cubicBezTo>
                <a:cubicBezTo>
                  <a:pt x="80" y="627"/>
                  <a:pt x="80" y="627"/>
                  <a:pt x="80" y="627"/>
                </a:cubicBezTo>
                <a:cubicBezTo>
                  <a:pt x="82" y="625"/>
                  <a:pt x="82" y="625"/>
                  <a:pt x="82" y="625"/>
                </a:cubicBezTo>
                <a:cubicBezTo>
                  <a:pt x="82" y="625"/>
                  <a:pt x="82" y="625"/>
                  <a:pt x="82" y="625"/>
                </a:cubicBezTo>
                <a:cubicBezTo>
                  <a:pt x="85" y="625"/>
                  <a:pt x="85" y="628"/>
                  <a:pt x="86" y="630"/>
                </a:cubicBezTo>
                <a:cubicBezTo>
                  <a:pt x="87" y="630"/>
                  <a:pt x="86" y="631"/>
                  <a:pt x="85" y="632"/>
                </a:cubicBezTo>
                <a:cubicBezTo>
                  <a:pt x="85" y="632"/>
                  <a:pt x="85" y="632"/>
                  <a:pt x="85" y="631"/>
                </a:cubicBezTo>
                <a:cubicBezTo>
                  <a:pt x="89" y="632"/>
                  <a:pt x="89" y="632"/>
                  <a:pt x="89" y="632"/>
                </a:cubicBezTo>
                <a:cubicBezTo>
                  <a:pt x="88" y="633"/>
                  <a:pt x="88" y="633"/>
                  <a:pt x="88" y="633"/>
                </a:cubicBezTo>
                <a:cubicBezTo>
                  <a:pt x="88" y="633"/>
                  <a:pt x="88" y="633"/>
                  <a:pt x="88" y="633"/>
                </a:cubicBezTo>
                <a:cubicBezTo>
                  <a:pt x="87" y="633"/>
                  <a:pt x="87" y="633"/>
                  <a:pt x="87" y="633"/>
                </a:cubicBezTo>
                <a:cubicBezTo>
                  <a:pt x="88" y="633"/>
                  <a:pt x="88" y="635"/>
                  <a:pt x="88" y="635"/>
                </a:cubicBezTo>
                <a:cubicBezTo>
                  <a:pt x="88" y="635"/>
                  <a:pt x="88" y="635"/>
                  <a:pt x="88" y="634"/>
                </a:cubicBezTo>
                <a:cubicBezTo>
                  <a:pt x="90" y="633"/>
                  <a:pt x="90" y="633"/>
                  <a:pt x="90" y="633"/>
                </a:cubicBezTo>
                <a:cubicBezTo>
                  <a:pt x="90" y="635"/>
                  <a:pt x="95" y="639"/>
                  <a:pt x="95" y="639"/>
                </a:cubicBezTo>
                <a:cubicBezTo>
                  <a:pt x="95" y="639"/>
                  <a:pt x="96" y="638"/>
                  <a:pt x="97" y="638"/>
                </a:cubicBezTo>
                <a:cubicBezTo>
                  <a:pt x="98" y="638"/>
                  <a:pt x="98" y="638"/>
                  <a:pt x="98" y="638"/>
                </a:cubicBezTo>
                <a:cubicBezTo>
                  <a:pt x="100" y="640"/>
                  <a:pt x="97" y="640"/>
                  <a:pt x="98" y="641"/>
                </a:cubicBezTo>
                <a:cubicBezTo>
                  <a:pt x="99" y="639"/>
                  <a:pt x="100" y="639"/>
                  <a:pt x="101" y="639"/>
                </a:cubicBezTo>
                <a:cubicBezTo>
                  <a:pt x="102" y="639"/>
                  <a:pt x="103" y="639"/>
                  <a:pt x="104" y="640"/>
                </a:cubicBezTo>
                <a:cubicBezTo>
                  <a:pt x="106" y="641"/>
                  <a:pt x="107" y="642"/>
                  <a:pt x="108" y="642"/>
                </a:cubicBezTo>
                <a:cubicBezTo>
                  <a:pt x="108" y="642"/>
                  <a:pt x="109" y="641"/>
                  <a:pt x="109" y="641"/>
                </a:cubicBezTo>
                <a:cubicBezTo>
                  <a:pt x="110" y="643"/>
                  <a:pt x="108" y="643"/>
                  <a:pt x="108" y="644"/>
                </a:cubicBezTo>
                <a:cubicBezTo>
                  <a:pt x="111" y="645"/>
                  <a:pt x="108" y="647"/>
                  <a:pt x="111" y="648"/>
                </a:cubicBezTo>
                <a:cubicBezTo>
                  <a:pt x="111" y="647"/>
                  <a:pt x="111" y="647"/>
                  <a:pt x="111" y="647"/>
                </a:cubicBezTo>
                <a:cubicBezTo>
                  <a:pt x="110" y="646"/>
                  <a:pt x="112" y="645"/>
                  <a:pt x="113" y="645"/>
                </a:cubicBezTo>
                <a:cubicBezTo>
                  <a:pt x="113" y="645"/>
                  <a:pt x="113" y="645"/>
                  <a:pt x="114" y="645"/>
                </a:cubicBezTo>
                <a:cubicBezTo>
                  <a:pt x="113" y="646"/>
                  <a:pt x="113" y="646"/>
                  <a:pt x="113" y="646"/>
                </a:cubicBezTo>
                <a:cubicBezTo>
                  <a:pt x="117" y="645"/>
                  <a:pt x="114" y="641"/>
                  <a:pt x="119" y="641"/>
                </a:cubicBezTo>
                <a:cubicBezTo>
                  <a:pt x="120" y="641"/>
                  <a:pt x="119" y="642"/>
                  <a:pt x="119" y="642"/>
                </a:cubicBezTo>
                <a:cubicBezTo>
                  <a:pt x="122" y="642"/>
                  <a:pt x="122" y="642"/>
                  <a:pt x="122" y="642"/>
                </a:cubicBezTo>
                <a:cubicBezTo>
                  <a:pt x="120" y="645"/>
                  <a:pt x="120" y="645"/>
                  <a:pt x="120" y="645"/>
                </a:cubicBezTo>
                <a:cubicBezTo>
                  <a:pt x="121" y="645"/>
                  <a:pt x="122" y="645"/>
                  <a:pt x="123" y="645"/>
                </a:cubicBezTo>
                <a:cubicBezTo>
                  <a:pt x="123" y="645"/>
                  <a:pt x="124" y="645"/>
                  <a:pt x="124" y="645"/>
                </a:cubicBezTo>
                <a:cubicBezTo>
                  <a:pt x="124" y="645"/>
                  <a:pt x="125" y="645"/>
                  <a:pt x="125" y="645"/>
                </a:cubicBezTo>
                <a:cubicBezTo>
                  <a:pt x="126" y="645"/>
                  <a:pt x="127" y="645"/>
                  <a:pt x="127" y="644"/>
                </a:cubicBezTo>
                <a:cubicBezTo>
                  <a:pt x="126" y="643"/>
                  <a:pt x="126" y="643"/>
                  <a:pt x="126" y="643"/>
                </a:cubicBezTo>
                <a:cubicBezTo>
                  <a:pt x="127" y="643"/>
                  <a:pt x="128" y="642"/>
                  <a:pt x="129" y="642"/>
                </a:cubicBezTo>
                <a:cubicBezTo>
                  <a:pt x="129" y="642"/>
                  <a:pt x="129" y="642"/>
                  <a:pt x="130" y="642"/>
                </a:cubicBezTo>
                <a:cubicBezTo>
                  <a:pt x="130" y="642"/>
                  <a:pt x="130" y="642"/>
                  <a:pt x="129" y="643"/>
                </a:cubicBezTo>
                <a:cubicBezTo>
                  <a:pt x="129" y="643"/>
                  <a:pt x="129" y="643"/>
                  <a:pt x="129" y="643"/>
                </a:cubicBezTo>
                <a:cubicBezTo>
                  <a:pt x="129" y="643"/>
                  <a:pt x="130" y="643"/>
                  <a:pt x="131" y="643"/>
                </a:cubicBezTo>
                <a:cubicBezTo>
                  <a:pt x="131" y="643"/>
                  <a:pt x="132" y="643"/>
                  <a:pt x="133" y="643"/>
                </a:cubicBezTo>
                <a:cubicBezTo>
                  <a:pt x="133" y="643"/>
                  <a:pt x="133" y="643"/>
                  <a:pt x="134" y="643"/>
                </a:cubicBezTo>
                <a:cubicBezTo>
                  <a:pt x="135" y="644"/>
                  <a:pt x="132" y="645"/>
                  <a:pt x="134" y="646"/>
                </a:cubicBezTo>
                <a:cubicBezTo>
                  <a:pt x="132" y="647"/>
                  <a:pt x="132" y="647"/>
                  <a:pt x="132" y="647"/>
                </a:cubicBezTo>
                <a:cubicBezTo>
                  <a:pt x="132" y="649"/>
                  <a:pt x="132" y="649"/>
                  <a:pt x="131" y="651"/>
                </a:cubicBezTo>
                <a:cubicBezTo>
                  <a:pt x="133" y="650"/>
                  <a:pt x="133" y="650"/>
                  <a:pt x="133" y="650"/>
                </a:cubicBezTo>
                <a:cubicBezTo>
                  <a:pt x="136" y="652"/>
                  <a:pt x="131" y="652"/>
                  <a:pt x="132" y="654"/>
                </a:cubicBezTo>
                <a:cubicBezTo>
                  <a:pt x="134" y="653"/>
                  <a:pt x="134" y="653"/>
                  <a:pt x="134" y="653"/>
                </a:cubicBezTo>
                <a:cubicBezTo>
                  <a:pt x="134" y="653"/>
                  <a:pt x="134" y="653"/>
                  <a:pt x="134" y="653"/>
                </a:cubicBezTo>
                <a:cubicBezTo>
                  <a:pt x="136" y="653"/>
                  <a:pt x="137" y="656"/>
                  <a:pt x="136" y="657"/>
                </a:cubicBezTo>
                <a:cubicBezTo>
                  <a:pt x="136" y="657"/>
                  <a:pt x="136" y="657"/>
                  <a:pt x="136" y="657"/>
                </a:cubicBezTo>
                <a:cubicBezTo>
                  <a:pt x="136" y="657"/>
                  <a:pt x="137" y="657"/>
                  <a:pt x="137" y="657"/>
                </a:cubicBezTo>
                <a:cubicBezTo>
                  <a:pt x="137" y="657"/>
                  <a:pt x="138" y="657"/>
                  <a:pt x="138" y="657"/>
                </a:cubicBezTo>
                <a:cubicBezTo>
                  <a:pt x="139" y="657"/>
                  <a:pt x="141" y="658"/>
                  <a:pt x="141" y="659"/>
                </a:cubicBezTo>
                <a:cubicBezTo>
                  <a:pt x="143" y="661"/>
                  <a:pt x="142" y="661"/>
                  <a:pt x="141" y="661"/>
                </a:cubicBezTo>
                <a:cubicBezTo>
                  <a:pt x="141" y="661"/>
                  <a:pt x="141" y="661"/>
                  <a:pt x="141" y="661"/>
                </a:cubicBezTo>
                <a:cubicBezTo>
                  <a:pt x="140" y="661"/>
                  <a:pt x="140" y="661"/>
                  <a:pt x="140" y="661"/>
                </a:cubicBezTo>
                <a:cubicBezTo>
                  <a:pt x="140" y="661"/>
                  <a:pt x="140" y="661"/>
                  <a:pt x="140" y="661"/>
                </a:cubicBezTo>
                <a:cubicBezTo>
                  <a:pt x="141" y="662"/>
                  <a:pt x="143" y="662"/>
                  <a:pt x="142" y="663"/>
                </a:cubicBezTo>
                <a:cubicBezTo>
                  <a:pt x="145" y="663"/>
                  <a:pt x="145" y="663"/>
                  <a:pt x="145" y="663"/>
                </a:cubicBezTo>
                <a:cubicBezTo>
                  <a:pt x="143" y="664"/>
                  <a:pt x="146" y="665"/>
                  <a:pt x="145" y="667"/>
                </a:cubicBezTo>
                <a:cubicBezTo>
                  <a:pt x="147" y="666"/>
                  <a:pt x="147" y="666"/>
                  <a:pt x="147" y="666"/>
                </a:cubicBezTo>
                <a:cubicBezTo>
                  <a:pt x="147" y="666"/>
                  <a:pt x="147" y="666"/>
                  <a:pt x="148" y="666"/>
                </a:cubicBezTo>
                <a:cubicBezTo>
                  <a:pt x="149" y="666"/>
                  <a:pt x="149" y="666"/>
                  <a:pt x="150" y="665"/>
                </a:cubicBezTo>
                <a:cubicBezTo>
                  <a:pt x="151" y="665"/>
                  <a:pt x="152" y="664"/>
                  <a:pt x="152" y="664"/>
                </a:cubicBezTo>
                <a:cubicBezTo>
                  <a:pt x="153" y="664"/>
                  <a:pt x="154" y="665"/>
                  <a:pt x="155" y="665"/>
                </a:cubicBezTo>
                <a:cubicBezTo>
                  <a:pt x="158" y="666"/>
                  <a:pt x="155" y="669"/>
                  <a:pt x="156" y="671"/>
                </a:cubicBezTo>
                <a:cubicBezTo>
                  <a:pt x="160" y="670"/>
                  <a:pt x="159" y="665"/>
                  <a:pt x="162" y="665"/>
                </a:cubicBezTo>
                <a:cubicBezTo>
                  <a:pt x="162" y="665"/>
                  <a:pt x="163" y="665"/>
                  <a:pt x="163" y="665"/>
                </a:cubicBezTo>
                <a:cubicBezTo>
                  <a:pt x="162" y="664"/>
                  <a:pt x="162" y="664"/>
                  <a:pt x="162" y="664"/>
                </a:cubicBezTo>
                <a:cubicBezTo>
                  <a:pt x="161" y="662"/>
                  <a:pt x="161" y="661"/>
                  <a:pt x="162" y="660"/>
                </a:cubicBezTo>
                <a:cubicBezTo>
                  <a:pt x="163" y="661"/>
                  <a:pt x="163" y="661"/>
                  <a:pt x="163" y="661"/>
                </a:cubicBezTo>
                <a:cubicBezTo>
                  <a:pt x="164" y="659"/>
                  <a:pt x="163" y="659"/>
                  <a:pt x="162" y="659"/>
                </a:cubicBezTo>
                <a:cubicBezTo>
                  <a:pt x="162" y="658"/>
                  <a:pt x="163" y="658"/>
                  <a:pt x="163" y="658"/>
                </a:cubicBezTo>
                <a:cubicBezTo>
                  <a:pt x="163" y="658"/>
                  <a:pt x="164" y="658"/>
                  <a:pt x="164" y="658"/>
                </a:cubicBezTo>
                <a:cubicBezTo>
                  <a:pt x="164" y="658"/>
                  <a:pt x="165" y="659"/>
                  <a:pt x="165" y="659"/>
                </a:cubicBezTo>
                <a:cubicBezTo>
                  <a:pt x="165" y="659"/>
                  <a:pt x="165" y="658"/>
                  <a:pt x="166" y="658"/>
                </a:cubicBezTo>
                <a:cubicBezTo>
                  <a:pt x="165" y="661"/>
                  <a:pt x="164" y="665"/>
                  <a:pt x="167" y="665"/>
                </a:cubicBezTo>
                <a:cubicBezTo>
                  <a:pt x="167" y="666"/>
                  <a:pt x="165" y="665"/>
                  <a:pt x="166" y="667"/>
                </a:cubicBezTo>
                <a:cubicBezTo>
                  <a:pt x="167" y="668"/>
                  <a:pt x="169" y="670"/>
                  <a:pt x="167" y="672"/>
                </a:cubicBezTo>
                <a:cubicBezTo>
                  <a:pt x="168" y="672"/>
                  <a:pt x="168" y="672"/>
                  <a:pt x="168" y="672"/>
                </a:cubicBezTo>
                <a:cubicBezTo>
                  <a:pt x="167" y="669"/>
                  <a:pt x="171" y="669"/>
                  <a:pt x="172" y="668"/>
                </a:cubicBezTo>
                <a:cubicBezTo>
                  <a:pt x="172" y="668"/>
                  <a:pt x="173" y="667"/>
                  <a:pt x="173" y="667"/>
                </a:cubicBezTo>
                <a:cubicBezTo>
                  <a:pt x="174" y="667"/>
                  <a:pt x="175" y="669"/>
                  <a:pt x="175" y="670"/>
                </a:cubicBezTo>
                <a:cubicBezTo>
                  <a:pt x="175" y="669"/>
                  <a:pt x="175" y="669"/>
                  <a:pt x="175" y="669"/>
                </a:cubicBezTo>
                <a:cubicBezTo>
                  <a:pt x="175" y="668"/>
                  <a:pt x="176" y="668"/>
                  <a:pt x="177" y="668"/>
                </a:cubicBezTo>
                <a:cubicBezTo>
                  <a:pt x="177" y="668"/>
                  <a:pt x="177" y="668"/>
                  <a:pt x="177" y="668"/>
                </a:cubicBezTo>
                <a:cubicBezTo>
                  <a:pt x="175" y="667"/>
                  <a:pt x="177" y="665"/>
                  <a:pt x="177" y="664"/>
                </a:cubicBezTo>
                <a:cubicBezTo>
                  <a:pt x="178" y="666"/>
                  <a:pt x="179" y="666"/>
                  <a:pt x="179" y="667"/>
                </a:cubicBezTo>
                <a:cubicBezTo>
                  <a:pt x="179" y="668"/>
                  <a:pt x="179" y="672"/>
                  <a:pt x="181" y="672"/>
                </a:cubicBezTo>
                <a:cubicBezTo>
                  <a:pt x="181" y="672"/>
                  <a:pt x="181" y="672"/>
                  <a:pt x="181" y="671"/>
                </a:cubicBezTo>
                <a:cubicBezTo>
                  <a:pt x="180" y="670"/>
                  <a:pt x="180" y="670"/>
                  <a:pt x="180" y="670"/>
                </a:cubicBezTo>
                <a:cubicBezTo>
                  <a:pt x="181" y="670"/>
                  <a:pt x="181" y="670"/>
                  <a:pt x="181" y="670"/>
                </a:cubicBezTo>
                <a:cubicBezTo>
                  <a:pt x="182" y="670"/>
                  <a:pt x="182" y="670"/>
                  <a:pt x="182" y="669"/>
                </a:cubicBezTo>
                <a:cubicBezTo>
                  <a:pt x="183" y="669"/>
                  <a:pt x="183" y="668"/>
                  <a:pt x="183" y="668"/>
                </a:cubicBezTo>
                <a:cubicBezTo>
                  <a:pt x="184" y="668"/>
                  <a:pt x="184" y="668"/>
                  <a:pt x="185" y="669"/>
                </a:cubicBezTo>
                <a:cubicBezTo>
                  <a:pt x="183" y="667"/>
                  <a:pt x="183" y="667"/>
                  <a:pt x="183" y="667"/>
                </a:cubicBezTo>
                <a:cubicBezTo>
                  <a:pt x="183" y="667"/>
                  <a:pt x="183" y="667"/>
                  <a:pt x="184" y="667"/>
                </a:cubicBezTo>
                <a:cubicBezTo>
                  <a:pt x="184" y="667"/>
                  <a:pt x="185" y="667"/>
                  <a:pt x="185" y="668"/>
                </a:cubicBezTo>
                <a:cubicBezTo>
                  <a:pt x="186" y="668"/>
                  <a:pt x="186" y="668"/>
                  <a:pt x="187" y="668"/>
                </a:cubicBezTo>
                <a:cubicBezTo>
                  <a:pt x="187" y="668"/>
                  <a:pt x="188" y="668"/>
                  <a:pt x="189" y="667"/>
                </a:cubicBezTo>
                <a:cubicBezTo>
                  <a:pt x="190" y="669"/>
                  <a:pt x="188" y="668"/>
                  <a:pt x="188" y="670"/>
                </a:cubicBezTo>
                <a:cubicBezTo>
                  <a:pt x="189" y="669"/>
                  <a:pt x="189" y="669"/>
                  <a:pt x="190" y="669"/>
                </a:cubicBezTo>
                <a:cubicBezTo>
                  <a:pt x="191" y="669"/>
                  <a:pt x="190" y="672"/>
                  <a:pt x="192" y="673"/>
                </a:cubicBezTo>
                <a:cubicBezTo>
                  <a:pt x="190" y="673"/>
                  <a:pt x="190" y="673"/>
                  <a:pt x="190" y="673"/>
                </a:cubicBezTo>
                <a:cubicBezTo>
                  <a:pt x="192" y="674"/>
                  <a:pt x="192" y="674"/>
                  <a:pt x="192" y="674"/>
                </a:cubicBezTo>
                <a:cubicBezTo>
                  <a:pt x="190" y="675"/>
                  <a:pt x="194" y="676"/>
                  <a:pt x="192" y="677"/>
                </a:cubicBezTo>
                <a:cubicBezTo>
                  <a:pt x="192" y="677"/>
                  <a:pt x="192" y="677"/>
                  <a:pt x="192" y="677"/>
                </a:cubicBezTo>
                <a:cubicBezTo>
                  <a:pt x="195" y="677"/>
                  <a:pt x="193" y="674"/>
                  <a:pt x="196" y="674"/>
                </a:cubicBezTo>
                <a:cubicBezTo>
                  <a:pt x="198" y="670"/>
                  <a:pt x="200" y="666"/>
                  <a:pt x="203" y="662"/>
                </a:cubicBezTo>
                <a:cubicBezTo>
                  <a:pt x="203" y="663"/>
                  <a:pt x="203" y="663"/>
                  <a:pt x="203" y="664"/>
                </a:cubicBezTo>
                <a:cubicBezTo>
                  <a:pt x="205" y="663"/>
                  <a:pt x="205" y="663"/>
                  <a:pt x="205" y="663"/>
                </a:cubicBezTo>
                <a:cubicBezTo>
                  <a:pt x="204" y="667"/>
                  <a:pt x="204" y="667"/>
                  <a:pt x="204" y="667"/>
                </a:cubicBezTo>
                <a:cubicBezTo>
                  <a:pt x="204" y="667"/>
                  <a:pt x="204" y="667"/>
                  <a:pt x="205" y="667"/>
                </a:cubicBezTo>
                <a:cubicBezTo>
                  <a:pt x="205" y="667"/>
                  <a:pt x="205" y="667"/>
                  <a:pt x="205" y="667"/>
                </a:cubicBezTo>
                <a:cubicBezTo>
                  <a:pt x="205" y="667"/>
                  <a:pt x="205" y="667"/>
                  <a:pt x="205" y="667"/>
                </a:cubicBezTo>
                <a:cubicBezTo>
                  <a:pt x="206" y="667"/>
                  <a:pt x="206" y="667"/>
                  <a:pt x="206" y="668"/>
                </a:cubicBezTo>
                <a:cubicBezTo>
                  <a:pt x="205" y="670"/>
                  <a:pt x="201" y="673"/>
                  <a:pt x="204" y="676"/>
                </a:cubicBezTo>
                <a:cubicBezTo>
                  <a:pt x="205" y="679"/>
                  <a:pt x="204" y="681"/>
                  <a:pt x="203" y="683"/>
                </a:cubicBezTo>
                <a:cubicBezTo>
                  <a:pt x="204" y="682"/>
                  <a:pt x="204" y="681"/>
                  <a:pt x="205" y="681"/>
                </a:cubicBezTo>
                <a:cubicBezTo>
                  <a:pt x="205" y="681"/>
                  <a:pt x="206" y="682"/>
                  <a:pt x="207" y="682"/>
                </a:cubicBezTo>
                <a:cubicBezTo>
                  <a:pt x="207" y="682"/>
                  <a:pt x="208" y="683"/>
                  <a:pt x="209" y="683"/>
                </a:cubicBezTo>
                <a:cubicBezTo>
                  <a:pt x="210" y="683"/>
                  <a:pt x="210" y="682"/>
                  <a:pt x="211" y="682"/>
                </a:cubicBezTo>
                <a:cubicBezTo>
                  <a:pt x="211" y="683"/>
                  <a:pt x="211" y="683"/>
                  <a:pt x="211" y="683"/>
                </a:cubicBezTo>
                <a:cubicBezTo>
                  <a:pt x="210" y="683"/>
                  <a:pt x="210" y="683"/>
                  <a:pt x="210" y="683"/>
                </a:cubicBezTo>
                <a:cubicBezTo>
                  <a:pt x="212" y="684"/>
                  <a:pt x="212" y="684"/>
                  <a:pt x="212" y="684"/>
                </a:cubicBezTo>
                <a:cubicBezTo>
                  <a:pt x="212" y="684"/>
                  <a:pt x="212" y="683"/>
                  <a:pt x="213" y="683"/>
                </a:cubicBezTo>
                <a:cubicBezTo>
                  <a:pt x="213" y="683"/>
                  <a:pt x="213" y="683"/>
                  <a:pt x="214" y="684"/>
                </a:cubicBezTo>
                <a:cubicBezTo>
                  <a:pt x="214" y="684"/>
                  <a:pt x="215" y="684"/>
                  <a:pt x="215" y="684"/>
                </a:cubicBezTo>
                <a:cubicBezTo>
                  <a:pt x="215" y="684"/>
                  <a:pt x="215" y="684"/>
                  <a:pt x="215" y="684"/>
                </a:cubicBezTo>
                <a:cubicBezTo>
                  <a:pt x="217" y="686"/>
                  <a:pt x="217" y="687"/>
                  <a:pt x="217" y="690"/>
                </a:cubicBezTo>
                <a:cubicBezTo>
                  <a:pt x="217" y="689"/>
                  <a:pt x="218" y="688"/>
                  <a:pt x="219" y="688"/>
                </a:cubicBezTo>
                <a:cubicBezTo>
                  <a:pt x="219" y="688"/>
                  <a:pt x="219" y="688"/>
                  <a:pt x="219" y="688"/>
                </a:cubicBezTo>
                <a:cubicBezTo>
                  <a:pt x="221" y="688"/>
                  <a:pt x="221" y="688"/>
                  <a:pt x="221" y="688"/>
                </a:cubicBezTo>
                <a:cubicBezTo>
                  <a:pt x="220" y="686"/>
                  <a:pt x="218" y="688"/>
                  <a:pt x="218" y="685"/>
                </a:cubicBezTo>
                <a:cubicBezTo>
                  <a:pt x="219" y="685"/>
                  <a:pt x="219" y="684"/>
                  <a:pt x="220" y="684"/>
                </a:cubicBezTo>
                <a:cubicBezTo>
                  <a:pt x="220" y="684"/>
                  <a:pt x="220" y="684"/>
                  <a:pt x="221" y="685"/>
                </a:cubicBezTo>
                <a:cubicBezTo>
                  <a:pt x="218" y="683"/>
                  <a:pt x="218" y="683"/>
                  <a:pt x="218" y="683"/>
                </a:cubicBezTo>
                <a:cubicBezTo>
                  <a:pt x="221" y="682"/>
                  <a:pt x="221" y="682"/>
                  <a:pt x="221" y="682"/>
                </a:cubicBezTo>
                <a:cubicBezTo>
                  <a:pt x="222" y="683"/>
                  <a:pt x="222" y="683"/>
                  <a:pt x="222" y="683"/>
                </a:cubicBezTo>
                <a:cubicBezTo>
                  <a:pt x="224" y="681"/>
                  <a:pt x="224" y="678"/>
                  <a:pt x="226" y="678"/>
                </a:cubicBezTo>
                <a:cubicBezTo>
                  <a:pt x="226" y="678"/>
                  <a:pt x="227" y="678"/>
                  <a:pt x="227" y="678"/>
                </a:cubicBezTo>
                <a:cubicBezTo>
                  <a:pt x="225" y="680"/>
                  <a:pt x="227" y="681"/>
                  <a:pt x="225" y="684"/>
                </a:cubicBezTo>
                <a:cubicBezTo>
                  <a:pt x="229" y="683"/>
                  <a:pt x="229" y="683"/>
                  <a:pt x="229" y="683"/>
                </a:cubicBezTo>
                <a:cubicBezTo>
                  <a:pt x="228" y="686"/>
                  <a:pt x="228" y="686"/>
                  <a:pt x="228" y="686"/>
                </a:cubicBezTo>
                <a:cubicBezTo>
                  <a:pt x="226" y="685"/>
                  <a:pt x="226" y="685"/>
                  <a:pt x="226" y="685"/>
                </a:cubicBezTo>
                <a:cubicBezTo>
                  <a:pt x="229" y="686"/>
                  <a:pt x="229" y="686"/>
                  <a:pt x="229" y="686"/>
                </a:cubicBezTo>
                <a:cubicBezTo>
                  <a:pt x="227" y="688"/>
                  <a:pt x="227" y="688"/>
                  <a:pt x="227" y="688"/>
                </a:cubicBezTo>
                <a:cubicBezTo>
                  <a:pt x="229" y="689"/>
                  <a:pt x="229" y="689"/>
                  <a:pt x="229" y="689"/>
                </a:cubicBezTo>
                <a:cubicBezTo>
                  <a:pt x="228" y="691"/>
                  <a:pt x="228" y="691"/>
                  <a:pt x="228" y="691"/>
                </a:cubicBezTo>
                <a:cubicBezTo>
                  <a:pt x="230" y="691"/>
                  <a:pt x="230" y="687"/>
                  <a:pt x="233" y="687"/>
                </a:cubicBezTo>
                <a:cubicBezTo>
                  <a:pt x="233" y="687"/>
                  <a:pt x="233" y="687"/>
                  <a:pt x="233" y="687"/>
                </a:cubicBezTo>
                <a:cubicBezTo>
                  <a:pt x="233" y="687"/>
                  <a:pt x="232" y="687"/>
                  <a:pt x="232" y="686"/>
                </a:cubicBezTo>
                <a:cubicBezTo>
                  <a:pt x="233" y="686"/>
                  <a:pt x="234" y="686"/>
                  <a:pt x="234" y="686"/>
                </a:cubicBezTo>
                <a:cubicBezTo>
                  <a:pt x="235" y="686"/>
                  <a:pt x="235" y="686"/>
                  <a:pt x="235" y="686"/>
                </a:cubicBezTo>
                <a:cubicBezTo>
                  <a:pt x="235" y="686"/>
                  <a:pt x="236" y="686"/>
                  <a:pt x="236" y="686"/>
                </a:cubicBezTo>
                <a:cubicBezTo>
                  <a:pt x="237" y="686"/>
                  <a:pt x="238" y="686"/>
                  <a:pt x="238" y="684"/>
                </a:cubicBezTo>
                <a:cubicBezTo>
                  <a:pt x="238" y="686"/>
                  <a:pt x="238" y="686"/>
                  <a:pt x="238" y="686"/>
                </a:cubicBezTo>
                <a:cubicBezTo>
                  <a:pt x="239" y="685"/>
                  <a:pt x="238" y="684"/>
                  <a:pt x="239" y="684"/>
                </a:cubicBezTo>
                <a:cubicBezTo>
                  <a:pt x="239" y="684"/>
                  <a:pt x="239" y="684"/>
                  <a:pt x="239" y="684"/>
                </a:cubicBezTo>
                <a:cubicBezTo>
                  <a:pt x="240" y="685"/>
                  <a:pt x="241" y="685"/>
                  <a:pt x="241" y="686"/>
                </a:cubicBezTo>
                <a:cubicBezTo>
                  <a:pt x="240" y="686"/>
                  <a:pt x="240" y="686"/>
                  <a:pt x="240" y="686"/>
                </a:cubicBezTo>
                <a:cubicBezTo>
                  <a:pt x="240" y="686"/>
                  <a:pt x="241" y="686"/>
                  <a:pt x="241" y="686"/>
                </a:cubicBezTo>
                <a:cubicBezTo>
                  <a:pt x="243" y="686"/>
                  <a:pt x="241" y="691"/>
                  <a:pt x="243" y="691"/>
                </a:cubicBezTo>
                <a:cubicBezTo>
                  <a:pt x="243" y="690"/>
                  <a:pt x="243" y="690"/>
                  <a:pt x="243" y="690"/>
                </a:cubicBezTo>
                <a:cubicBezTo>
                  <a:pt x="243" y="691"/>
                  <a:pt x="243" y="691"/>
                  <a:pt x="243" y="691"/>
                </a:cubicBezTo>
                <a:cubicBezTo>
                  <a:pt x="242" y="689"/>
                  <a:pt x="246" y="688"/>
                  <a:pt x="246" y="688"/>
                </a:cubicBezTo>
                <a:cubicBezTo>
                  <a:pt x="246" y="688"/>
                  <a:pt x="246" y="688"/>
                  <a:pt x="246" y="688"/>
                </a:cubicBezTo>
                <a:cubicBezTo>
                  <a:pt x="246" y="689"/>
                  <a:pt x="246" y="689"/>
                  <a:pt x="246" y="689"/>
                </a:cubicBezTo>
                <a:cubicBezTo>
                  <a:pt x="249" y="687"/>
                  <a:pt x="249" y="687"/>
                  <a:pt x="249" y="687"/>
                </a:cubicBezTo>
                <a:cubicBezTo>
                  <a:pt x="249" y="691"/>
                  <a:pt x="249" y="691"/>
                  <a:pt x="249" y="691"/>
                </a:cubicBezTo>
                <a:cubicBezTo>
                  <a:pt x="249" y="692"/>
                  <a:pt x="252" y="691"/>
                  <a:pt x="252" y="693"/>
                </a:cubicBezTo>
                <a:cubicBezTo>
                  <a:pt x="253" y="693"/>
                  <a:pt x="253" y="693"/>
                  <a:pt x="253" y="693"/>
                </a:cubicBezTo>
                <a:cubicBezTo>
                  <a:pt x="253" y="694"/>
                  <a:pt x="253" y="694"/>
                  <a:pt x="253" y="694"/>
                </a:cubicBezTo>
                <a:cubicBezTo>
                  <a:pt x="255" y="693"/>
                  <a:pt x="255" y="693"/>
                  <a:pt x="255" y="693"/>
                </a:cubicBezTo>
                <a:cubicBezTo>
                  <a:pt x="256" y="695"/>
                  <a:pt x="256" y="695"/>
                  <a:pt x="256" y="695"/>
                </a:cubicBezTo>
                <a:cubicBezTo>
                  <a:pt x="251" y="697"/>
                  <a:pt x="255" y="698"/>
                  <a:pt x="255" y="702"/>
                </a:cubicBezTo>
                <a:cubicBezTo>
                  <a:pt x="255" y="701"/>
                  <a:pt x="255" y="701"/>
                  <a:pt x="255" y="701"/>
                </a:cubicBezTo>
                <a:cubicBezTo>
                  <a:pt x="253" y="701"/>
                  <a:pt x="254" y="704"/>
                  <a:pt x="254" y="704"/>
                </a:cubicBezTo>
                <a:cubicBezTo>
                  <a:pt x="254" y="704"/>
                  <a:pt x="254" y="704"/>
                  <a:pt x="254" y="704"/>
                </a:cubicBezTo>
                <a:cubicBezTo>
                  <a:pt x="256" y="706"/>
                  <a:pt x="256" y="706"/>
                  <a:pt x="256" y="706"/>
                </a:cubicBezTo>
                <a:cubicBezTo>
                  <a:pt x="256" y="705"/>
                  <a:pt x="256" y="705"/>
                  <a:pt x="256" y="705"/>
                </a:cubicBezTo>
                <a:cubicBezTo>
                  <a:pt x="255" y="705"/>
                  <a:pt x="255" y="705"/>
                  <a:pt x="255" y="705"/>
                </a:cubicBezTo>
                <a:cubicBezTo>
                  <a:pt x="255" y="704"/>
                  <a:pt x="256" y="703"/>
                  <a:pt x="256" y="703"/>
                </a:cubicBezTo>
                <a:cubicBezTo>
                  <a:pt x="257" y="703"/>
                  <a:pt x="258" y="703"/>
                  <a:pt x="258" y="704"/>
                </a:cubicBezTo>
                <a:cubicBezTo>
                  <a:pt x="259" y="702"/>
                  <a:pt x="259" y="702"/>
                  <a:pt x="259" y="702"/>
                </a:cubicBezTo>
                <a:cubicBezTo>
                  <a:pt x="261" y="703"/>
                  <a:pt x="261" y="703"/>
                  <a:pt x="261" y="703"/>
                </a:cubicBezTo>
                <a:cubicBezTo>
                  <a:pt x="258" y="705"/>
                  <a:pt x="263" y="703"/>
                  <a:pt x="263" y="706"/>
                </a:cubicBezTo>
                <a:cubicBezTo>
                  <a:pt x="262" y="706"/>
                  <a:pt x="262" y="706"/>
                  <a:pt x="262" y="706"/>
                </a:cubicBezTo>
                <a:cubicBezTo>
                  <a:pt x="263" y="707"/>
                  <a:pt x="263" y="707"/>
                  <a:pt x="263" y="708"/>
                </a:cubicBezTo>
                <a:cubicBezTo>
                  <a:pt x="264" y="709"/>
                  <a:pt x="262" y="709"/>
                  <a:pt x="262" y="710"/>
                </a:cubicBezTo>
                <a:cubicBezTo>
                  <a:pt x="265" y="711"/>
                  <a:pt x="262" y="713"/>
                  <a:pt x="265" y="714"/>
                </a:cubicBezTo>
                <a:cubicBezTo>
                  <a:pt x="266" y="714"/>
                  <a:pt x="265" y="713"/>
                  <a:pt x="265" y="712"/>
                </a:cubicBezTo>
                <a:cubicBezTo>
                  <a:pt x="266" y="712"/>
                  <a:pt x="266" y="712"/>
                  <a:pt x="266" y="712"/>
                </a:cubicBezTo>
                <a:cubicBezTo>
                  <a:pt x="266" y="712"/>
                  <a:pt x="267" y="712"/>
                  <a:pt x="267" y="712"/>
                </a:cubicBezTo>
                <a:cubicBezTo>
                  <a:pt x="268" y="711"/>
                  <a:pt x="268" y="711"/>
                  <a:pt x="268" y="711"/>
                </a:cubicBezTo>
                <a:cubicBezTo>
                  <a:pt x="269" y="711"/>
                  <a:pt x="269" y="711"/>
                  <a:pt x="269" y="712"/>
                </a:cubicBezTo>
                <a:cubicBezTo>
                  <a:pt x="273" y="712"/>
                  <a:pt x="270" y="708"/>
                  <a:pt x="273" y="707"/>
                </a:cubicBezTo>
                <a:cubicBezTo>
                  <a:pt x="274" y="707"/>
                  <a:pt x="274" y="707"/>
                  <a:pt x="274" y="707"/>
                </a:cubicBezTo>
                <a:cubicBezTo>
                  <a:pt x="279" y="707"/>
                  <a:pt x="274" y="712"/>
                  <a:pt x="279" y="713"/>
                </a:cubicBezTo>
                <a:cubicBezTo>
                  <a:pt x="279" y="712"/>
                  <a:pt x="279" y="712"/>
                  <a:pt x="280" y="711"/>
                </a:cubicBezTo>
                <a:cubicBezTo>
                  <a:pt x="280" y="712"/>
                  <a:pt x="283" y="712"/>
                  <a:pt x="282" y="713"/>
                </a:cubicBezTo>
                <a:cubicBezTo>
                  <a:pt x="282" y="713"/>
                  <a:pt x="281" y="713"/>
                  <a:pt x="281" y="713"/>
                </a:cubicBezTo>
                <a:cubicBezTo>
                  <a:pt x="281" y="713"/>
                  <a:pt x="281" y="713"/>
                  <a:pt x="281" y="713"/>
                </a:cubicBezTo>
                <a:cubicBezTo>
                  <a:pt x="281" y="713"/>
                  <a:pt x="280" y="713"/>
                  <a:pt x="280" y="713"/>
                </a:cubicBezTo>
                <a:cubicBezTo>
                  <a:pt x="280" y="713"/>
                  <a:pt x="280" y="713"/>
                  <a:pt x="280" y="713"/>
                </a:cubicBezTo>
                <a:cubicBezTo>
                  <a:pt x="281" y="714"/>
                  <a:pt x="281" y="714"/>
                  <a:pt x="281" y="714"/>
                </a:cubicBezTo>
                <a:cubicBezTo>
                  <a:pt x="280" y="715"/>
                  <a:pt x="280" y="715"/>
                  <a:pt x="280" y="715"/>
                </a:cubicBezTo>
                <a:cubicBezTo>
                  <a:pt x="280" y="716"/>
                  <a:pt x="278" y="718"/>
                  <a:pt x="281" y="718"/>
                </a:cubicBezTo>
                <a:cubicBezTo>
                  <a:pt x="284" y="715"/>
                  <a:pt x="279" y="715"/>
                  <a:pt x="282" y="713"/>
                </a:cubicBezTo>
                <a:cubicBezTo>
                  <a:pt x="283" y="713"/>
                  <a:pt x="283" y="714"/>
                  <a:pt x="283" y="714"/>
                </a:cubicBezTo>
                <a:cubicBezTo>
                  <a:pt x="284" y="713"/>
                  <a:pt x="282" y="711"/>
                  <a:pt x="285" y="711"/>
                </a:cubicBezTo>
                <a:cubicBezTo>
                  <a:pt x="286" y="713"/>
                  <a:pt x="286" y="713"/>
                  <a:pt x="286" y="713"/>
                </a:cubicBezTo>
                <a:cubicBezTo>
                  <a:pt x="286" y="711"/>
                  <a:pt x="286" y="711"/>
                  <a:pt x="286" y="711"/>
                </a:cubicBezTo>
                <a:cubicBezTo>
                  <a:pt x="289" y="712"/>
                  <a:pt x="289" y="712"/>
                  <a:pt x="289" y="712"/>
                </a:cubicBezTo>
                <a:cubicBezTo>
                  <a:pt x="289" y="712"/>
                  <a:pt x="289" y="713"/>
                  <a:pt x="288" y="713"/>
                </a:cubicBezTo>
                <a:cubicBezTo>
                  <a:pt x="288" y="713"/>
                  <a:pt x="288" y="713"/>
                  <a:pt x="288" y="713"/>
                </a:cubicBezTo>
                <a:cubicBezTo>
                  <a:pt x="288" y="714"/>
                  <a:pt x="288" y="714"/>
                  <a:pt x="288" y="714"/>
                </a:cubicBezTo>
                <a:cubicBezTo>
                  <a:pt x="289" y="714"/>
                  <a:pt x="289" y="714"/>
                  <a:pt x="290" y="714"/>
                </a:cubicBezTo>
                <a:cubicBezTo>
                  <a:pt x="290" y="714"/>
                  <a:pt x="291" y="714"/>
                  <a:pt x="292" y="715"/>
                </a:cubicBezTo>
                <a:cubicBezTo>
                  <a:pt x="291" y="715"/>
                  <a:pt x="290" y="715"/>
                  <a:pt x="290" y="716"/>
                </a:cubicBezTo>
                <a:cubicBezTo>
                  <a:pt x="290" y="716"/>
                  <a:pt x="290" y="716"/>
                  <a:pt x="290" y="716"/>
                </a:cubicBezTo>
                <a:cubicBezTo>
                  <a:pt x="290" y="716"/>
                  <a:pt x="290" y="716"/>
                  <a:pt x="290" y="716"/>
                </a:cubicBezTo>
                <a:cubicBezTo>
                  <a:pt x="290" y="716"/>
                  <a:pt x="290" y="716"/>
                  <a:pt x="290" y="716"/>
                </a:cubicBezTo>
                <a:cubicBezTo>
                  <a:pt x="291" y="716"/>
                  <a:pt x="291" y="716"/>
                  <a:pt x="291" y="717"/>
                </a:cubicBezTo>
                <a:cubicBezTo>
                  <a:pt x="293" y="716"/>
                  <a:pt x="293" y="716"/>
                  <a:pt x="293" y="716"/>
                </a:cubicBezTo>
                <a:cubicBezTo>
                  <a:pt x="293" y="719"/>
                  <a:pt x="293" y="719"/>
                  <a:pt x="293" y="719"/>
                </a:cubicBezTo>
                <a:cubicBezTo>
                  <a:pt x="294" y="718"/>
                  <a:pt x="294" y="718"/>
                  <a:pt x="295" y="718"/>
                </a:cubicBezTo>
                <a:cubicBezTo>
                  <a:pt x="296" y="718"/>
                  <a:pt x="296" y="718"/>
                  <a:pt x="297" y="718"/>
                </a:cubicBezTo>
                <a:cubicBezTo>
                  <a:pt x="298" y="718"/>
                  <a:pt x="298" y="718"/>
                  <a:pt x="298" y="718"/>
                </a:cubicBezTo>
                <a:cubicBezTo>
                  <a:pt x="299" y="718"/>
                  <a:pt x="299" y="718"/>
                  <a:pt x="299" y="718"/>
                </a:cubicBezTo>
                <a:cubicBezTo>
                  <a:pt x="299" y="717"/>
                  <a:pt x="301" y="716"/>
                  <a:pt x="302" y="716"/>
                </a:cubicBezTo>
                <a:cubicBezTo>
                  <a:pt x="302" y="716"/>
                  <a:pt x="302" y="716"/>
                  <a:pt x="303" y="716"/>
                </a:cubicBezTo>
                <a:cubicBezTo>
                  <a:pt x="303" y="716"/>
                  <a:pt x="303" y="716"/>
                  <a:pt x="303" y="716"/>
                </a:cubicBezTo>
                <a:cubicBezTo>
                  <a:pt x="303" y="717"/>
                  <a:pt x="303" y="717"/>
                  <a:pt x="302" y="717"/>
                </a:cubicBezTo>
                <a:cubicBezTo>
                  <a:pt x="305" y="719"/>
                  <a:pt x="302" y="722"/>
                  <a:pt x="304" y="725"/>
                </a:cubicBezTo>
                <a:cubicBezTo>
                  <a:pt x="305" y="723"/>
                  <a:pt x="305" y="723"/>
                  <a:pt x="305" y="723"/>
                </a:cubicBezTo>
                <a:cubicBezTo>
                  <a:pt x="307" y="724"/>
                  <a:pt x="307" y="724"/>
                  <a:pt x="307" y="724"/>
                </a:cubicBezTo>
                <a:cubicBezTo>
                  <a:pt x="305" y="722"/>
                  <a:pt x="308" y="721"/>
                  <a:pt x="309" y="720"/>
                </a:cubicBezTo>
                <a:cubicBezTo>
                  <a:pt x="307" y="717"/>
                  <a:pt x="311" y="716"/>
                  <a:pt x="313" y="715"/>
                </a:cubicBezTo>
                <a:cubicBezTo>
                  <a:pt x="314" y="715"/>
                  <a:pt x="314" y="715"/>
                  <a:pt x="314" y="717"/>
                </a:cubicBezTo>
                <a:cubicBezTo>
                  <a:pt x="312" y="718"/>
                  <a:pt x="312" y="718"/>
                  <a:pt x="312" y="718"/>
                </a:cubicBezTo>
                <a:cubicBezTo>
                  <a:pt x="311" y="718"/>
                  <a:pt x="311" y="718"/>
                  <a:pt x="311" y="718"/>
                </a:cubicBezTo>
                <a:cubicBezTo>
                  <a:pt x="312" y="718"/>
                  <a:pt x="312" y="718"/>
                  <a:pt x="312" y="718"/>
                </a:cubicBezTo>
                <a:cubicBezTo>
                  <a:pt x="313" y="718"/>
                  <a:pt x="313" y="719"/>
                  <a:pt x="313" y="719"/>
                </a:cubicBezTo>
                <a:cubicBezTo>
                  <a:pt x="314" y="717"/>
                  <a:pt x="314" y="717"/>
                  <a:pt x="314" y="717"/>
                </a:cubicBezTo>
                <a:cubicBezTo>
                  <a:pt x="315" y="717"/>
                  <a:pt x="315" y="717"/>
                  <a:pt x="315" y="717"/>
                </a:cubicBezTo>
                <a:cubicBezTo>
                  <a:pt x="316" y="716"/>
                  <a:pt x="316" y="716"/>
                  <a:pt x="316" y="716"/>
                </a:cubicBezTo>
                <a:cubicBezTo>
                  <a:pt x="319" y="720"/>
                  <a:pt x="319" y="720"/>
                  <a:pt x="319" y="720"/>
                </a:cubicBezTo>
                <a:cubicBezTo>
                  <a:pt x="318" y="720"/>
                  <a:pt x="318" y="721"/>
                  <a:pt x="317" y="721"/>
                </a:cubicBezTo>
                <a:cubicBezTo>
                  <a:pt x="319" y="722"/>
                  <a:pt x="320" y="723"/>
                  <a:pt x="320" y="725"/>
                </a:cubicBezTo>
                <a:cubicBezTo>
                  <a:pt x="322" y="725"/>
                  <a:pt x="321" y="722"/>
                  <a:pt x="322" y="722"/>
                </a:cubicBezTo>
                <a:cubicBezTo>
                  <a:pt x="322" y="722"/>
                  <a:pt x="322" y="722"/>
                  <a:pt x="323" y="722"/>
                </a:cubicBezTo>
                <a:cubicBezTo>
                  <a:pt x="322" y="722"/>
                  <a:pt x="322" y="722"/>
                  <a:pt x="322" y="722"/>
                </a:cubicBezTo>
                <a:cubicBezTo>
                  <a:pt x="322" y="721"/>
                  <a:pt x="322" y="721"/>
                  <a:pt x="323" y="721"/>
                </a:cubicBezTo>
                <a:cubicBezTo>
                  <a:pt x="323" y="721"/>
                  <a:pt x="323" y="721"/>
                  <a:pt x="323" y="721"/>
                </a:cubicBezTo>
                <a:cubicBezTo>
                  <a:pt x="323" y="721"/>
                  <a:pt x="324" y="721"/>
                  <a:pt x="324" y="721"/>
                </a:cubicBezTo>
                <a:cubicBezTo>
                  <a:pt x="324" y="721"/>
                  <a:pt x="324" y="721"/>
                  <a:pt x="324" y="721"/>
                </a:cubicBezTo>
                <a:cubicBezTo>
                  <a:pt x="324" y="720"/>
                  <a:pt x="323" y="720"/>
                  <a:pt x="324" y="719"/>
                </a:cubicBezTo>
                <a:cubicBezTo>
                  <a:pt x="324" y="719"/>
                  <a:pt x="325" y="718"/>
                  <a:pt x="325" y="718"/>
                </a:cubicBezTo>
                <a:cubicBezTo>
                  <a:pt x="325" y="718"/>
                  <a:pt x="325" y="718"/>
                  <a:pt x="325" y="718"/>
                </a:cubicBezTo>
                <a:cubicBezTo>
                  <a:pt x="326" y="716"/>
                  <a:pt x="326" y="716"/>
                  <a:pt x="326" y="716"/>
                </a:cubicBezTo>
                <a:cubicBezTo>
                  <a:pt x="327" y="716"/>
                  <a:pt x="327" y="716"/>
                  <a:pt x="327" y="716"/>
                </a:cubicBezTo>
                <a:cubicBezTo>
                  <a:pt x="327" y="715"/>
                  <a:pt x="328" y="714"/>
                  <a:pt x="329" y="714"/>
                </a:cubicBezTo>
                <a:cubicBezTo>
                  <a:pt x="328" y="714"/>
                  <a:pt x="327" y="711"/>
                  <a:pt x="328" y="711"/>
                </a:cubicBezTo>
                <a:cubicBezTo>
                  <a:pt x="328" y="711"/>
                  <a:pt x="328" y="711"/>
                  <a:pt x="328" y="711"/>
                </a:cubicBezTo>
                <a:cubicBezTo>
                  <a:pt x="331" y="711"/>
                  <a:pt x="331" y="713"/>
                  <a:pt x="331" y="714"/>
                </a:cubicBezTo>
                <a:cubicBezTo>
                  <a:pt x="334" y="717"/>
                  <a:pt x="332" y="720"/>
                  <a:pt x="336" y="720"/>
                </a:cubicBezTo>
                <a:cubicBezTo>
                  <a:pt x="336" y="720"/>
                  <a:pt x="337" y="720"/>
                  <a:pt x="337" y="720"/>
                </a:cubicBezTo>
                <a:cubicBezTo>
                  <a:pt x="335" y="718"/>
                  <a:pt x="335" y="718"/>
                  <a:pt x="335" y="718"/>
                </a:cubicBezTo>
                <a:cubicBezTo>
                  <a:pt x="336" y="717"/>
                  <a:pt x="336" y="717"/>
                  <a:pt x="337" y="717"/>
                </a:cubicBezTo>
                <a:cubicBezTo>
                  <a:pt x="337" y="717"/>
                  <a:pt x="337" y="717"/>
                  <a:pt x="337" y="717"/>
                </a:cubicBezTo>
                <a:cubicBezTo>
                  <a:pt x="337" y="717"/>
                  <a:pt x="338" y="718"/>
                  <a:pt x="337" y="718"/>
                </a:cubicBezTo>
                <a:cubicBezTo>
                  <a:pt x="338" y="719"/>
                  <a:pt x="342" y="718"/>
                  <a:pt x="342" y="720"/>
                </a:cubicBezTo>
                <a:cubicBezTo>
                  <a:pt x="342" y="718"/>
                  <a:pt x="340" y="716"/>
                  <a:pt x="342" y="714"/>
                </a:cubicBezTo>
                <a:cubicBezTo>
                  <a:pt x="343" y="716"/>
                  <a:pt x="343" y="717"/>
                  <a:pt x="344" y="717"/>
                </a:cubicBezTo>
                <a:cubicBezTo>
                  <a:pt x="344" y="717"/>
                  <a:pt x="344" y="717"/>
                  <a:pt x="344" y="717"/>
                </a:cubicBezTo>
                <a:cubicBezTo>
                  <a:pt x="346" y="717"/>
                  <a:pt x="345" y="714"/>
                  <a:pt x="346" y="713"/>
                </a:cubicBezTo>
                <a:cubicBezTo>
                  <a:pt x="346" y="713"/>
                  <a:pt x="346" y="713"/>
                  <a:pt x="346" y="713"/>
                </a:cubicBezTo>
                <a:cubicBezTo>
                  <a:pt x="347" y="712"/>
                  <a:pt x="347" y="712"/>
                  <a:pt x="347" y="712"/>
                </a:cubicBezTo>
                <a:cubicBezTo>
                  <a:pt x="348" y="713"/>
                  <a:pt x="349" y="713"/>
                  <a:pt x="350" y="714"/>
                </a:cubicBezTo>
                <a:cubicBezTo>
                  <a:pt x="349" y="713"/>
                  <a:pt x="349" y="710"/>
                  <a:pt x="351" y="709"/>
                </a:cubicBezTo>
                <a:cubicBezTo>
                  <a:pt x="351" y="710"/>
                  <a:pt x="351" y="710"/>
                  <a:pt x="351" y="710"/>
                </a:cubicBezTo>
                <a:cubicBezTo>
                  <a:pt x="350" y="711"/>
                  <a:pt x="352" y="713"/>
                  <a:pt x="353" y="713"/>
                </a:cubicBezTo>
                <a:cubicBezTo>
                  <a:pt x="353" y="713"/>
                  <a:pt x="353" y="713"/>
                  <a:pt x="353" y="713"/>
                </a:cubicBezTo>
                <a:cubicBezTo>
                  <a:pt x="353" y="710"/>
                  <a:pt x="353" y="710"/>
                  <a:pt x="354" y="710"/>
                </a:cubicBezTo>
                <a:cubicBezTo>
                  <a:pt x="355" y="710"/>
                  <a:pt x="356" y="710"/>
                  <a:pt x="357" y="711"/>
                </a:cubicBezTo>
                <a:cubicBezTo>
                  <a:pt x="358" y="711"/>
                  <a:pt x="359" y="712"/>
                  <a:pt x="359" y="712"/>
                </a:cubicBezTo>
                <a:cubicBezTo>
                  <a:pt x="359" y="712"/>
                  <a:pt x="359" y="712"/>
                  <a:pt x="359" y="712"/>
                </a:cubicBezTo>
                <a:cubicBezTo>
                  <a:pt x="358" y="714"/>
                  <a:pt x="358" y="714"/>
                  <a:pt x="358" y="714"/>
                </a:cubicBezTo>
                <a:cubicBezTo>
                  <a:pt x="358" y="714"/>
                  <a:pt x="358" y="714"/>
                  <a:pt x="359" y="714"/>
                </a:cubicBezTo>
                <a:cubicBezTo>
                  <a:pt x="359" y="714"/>
                  <a:pt x="359" y="714"/>
                  <a:pt x="359" y="714"/>
                </a:cubicBezTo>
                <a:cubicBezTo>
                  <a:pt x="362" y="717"/>
                  <a:pt x="362" y="717"/>
                  <a:pt x="362" y="717"/>
                </a:cubicBezTo>
                <a:cubicBezTo>
                  <a:pt x="362" y="718"/>
                  <a:pt x="362" y="718"/>
                  <a:pt x="362" y="718"/>
                </a:cubicBezTo>
                <a:cubicBezTo>
                  <a:pt x="361" y="718"/>
                  <a:pt x="358" y="718"/>
                  <a:pt x="360" y="720"/>
                </a:cubicBezTo>
                <a:cubicBezTo>
                  <a:pt x="361" y="720"/>
                  <a:pt x="361" y="720"/>
                  <a:pt x="361" y="720"/>
                </a:cubicBezTo>
                <a:cubicBezTo>
                  <a:pt x="361" y="721"/>
                  <a:pt x="359" y="724"/>
                  <a:pt x="359" y="724"/>
                </a:cubicBezTo>
                <a:cubicBezTo>
                  <a:pt x="359" y="724"/>
                  <a:pt x="359" y="724"/>
                  <a:pt x="360" y="724"/>
                </a:cubicBezTo>
                <a:cubicBezTo>
                  <a:pt x="360" y="724"/>
                  <a:pt x="360" y="724"/>
                  <a:pt x="360" y="724"/>
                </a:cubicBezTo>
                <a:cubicBezTo>
                  <a:pt x="360" y="724"/>
                  <a:pt x="360" y="724"/>
                  <a:pt x="360" y="724"/>
                </a:cubicBezTo>
                <a:cubicBezTo>
                  <a:pt x="360" y="724"/>
                  <a:pt x="360" y="724"/>
                  <a:pt x="360" y="724"/>
                </a:cubicBezTo>
                <a:cubicBezTo>
                  <a:pt x="360" y="723"/>
                  <a:pt x="361" y="723"/>
                  <a:pt x="362" y="723"/>
                </a:cubicBezTo>
                <a:cubicBezTo>
                  <a:pt x="362" y="723"/>
                  <a:pt x="362" y="723"/>
                  <a:pt x="363" y="723"/>
                </a:cubicBezTo>
                <a:cubicBezTo>
                  <a:pt x="362" y="724"/>
                  <a:pt x="362" y="724"/>
                  <a:pt x="362" y="724"/>
                </a:cubicBezTo>
                <a:cubicBezTo>
                  <a:pt x="366" y="723"/>
                  <a:pt x="366" y="723"/>
                  <a:pt x="366" y="723"/>
                </a:cubicBezTo>
                <a:cubicBezTo>
                  <a:pt x="366" y="723"/>
                  <a:pt x="366" y="723"/>
                  <a:pt x="366" y="723"/>
                </a:cubicBezTo>
                <a:cubicBezTo>
                  <a:pt x="366" y="723"/>
                  <a:pt x="366" y="723"/>
                  <a:pt x="366" y="723"/>
                </a:cubicBezTo>
                <a:cubicBezTo>
                  <a:pt x="369" y="725"/>
                  <a:pt x="365" y="727"/>
                  <a:pt x="368" y="729"/>
                </a:cubicBezTo>
                <a:cubicBezTo>
                  <a:pt x="367" y="729"/>
                  <a:pt x="367" y="729"/>
                  <a:pt x="367" y="729"/>
                </a:cubicBezTo>
                <a:cubicBezTo>
                  <a:pt x="370" y="731"/>
                  <a:pt x="370" y="731"/>
                  <a:pt x="370" y="731"/>
                </a:cubicBezTo>
                <a:cubicBezTo>
                  <a:pt x="372" y="730"/>
                  <a:pt x="370" y="728"/>
                  <a:pt x="372" y="727"/>
                </a:cubicBezTo>
                <a:cubicBezTo>
                  <a:pt x="373" y="728"/>
                  <a:pt x="373" y="728"/>
                  <a:pt x="373" y="728"/>
                </a:cubicBezTo>
                <a:cubicBezTo>
                  <a:pt x="374" y="725"/>
                  <a:pt x="378" y="725"/>
                  <a:pt x="377" y="721"/>
                </a:cubicBezTo>
                <a:cubicBezTo>
                  <a:pt x="377" y="721"/>
                  <a:pt x="377" y="721"/>
                  <a:pt x="377" y="721"/>
                </a:cubicBezTo>
                <a:cubicBezTo>
                  <a:pt x="378" y="721"/>
                  <a:pt x="378" y="721"/>
                  <a:pt x="378" y="721"/>
                </a:cubicBezTo>
                <a:cubicBezTo>
                  <a:pt x="379" y="721"/>
                  <a:pt x="379" y="722"/>
                  <a:pt x="379" y="722"/>
                </a:cubicBezTo>
                <a:cubicBezTo>
                  <a:pt x="379" y="722"/>
                  <a:pt x="379" y="722"/>
                  <a:pt x="379" y="721"/>
                </a:cubicBezTo>
                <a:cubicBezTo>
                  <a:pt x="378" y="724"/>
                  <a:pt x="382" y="727"/>
                  <a:pt x="381" y="730"/>
                </a:cubicBezTo>
                <a:cubicBezTo>
                  <a:pt x="381" y="730"/>
                  <a:pt x="382" y="731"/>
                  <a:pt x="382" y="731"/>
                </a:cubicBezTo>
                <a:cubicBezTo>
                  <a:pt x="384" y="731"/>
                  <a:pt x="385" y="728"/>
                  <a:pt x="385" y="727"/>
                </a:cubicBezTo>
                <a:cubicBezTo>
                  <a:pt x="385" y="728"/>
                  <a:pt x="386" y="728"/>
                  <a:pt x="386" y="729"/>
                </a:cubicBezTo>
                <a:cubicBezTo>
                  <a:pt x="386" y="729"/>
                  <a:pt x="385" y="729"/>
                  <a:pt x="385" y="730"/>
                </a:cubicBezTo>
                <a:cubicBezTo>
                  <a:pt x="388" y="728"/>
                  <a:pt x="388" y="728"/>
                  <a:pt x="388" y="728"/>
                </a:cubicBezTo>
                <a:cubicBezTo>
                  <a:pt x="386" y="725"/>
                  <a:pt x="391" y="723"/>
                  <a:pt x="391" y="722"/>
                </a:cubicBezTo>
                <a:cubicBezTo>
                  <a:pt x="394" y="723"/>
                  <a:pt x="394" y="723"/>
                  <a:pt x="394" y="723"/>
                </a:cubicBezTo>
                <a:cubicBezTo>
                  <a:pt x="395" y="723"/>
                  <a:pt x="397" y="724"/>
                  <a:pt x="397" y="726"/>
                </a:cubicBezTo>
                <a:cubicBezTo>
                  <a:pt x="395" y="730"/>
                  <a:pt x="402" y="728"/>
                  <a:pt x="401" y="734"/>
                </a:cubicBezTo>
                <a:cubicBezTo>
                  <a:pt x="407" y="733"/>
                  <a:pt x="403" y="728"/>
                  <a:pt x="406" y="726"/>
                </a:cubicBezTo>
                <a:cubicBezTo>
                  <a:pt x="408" y="730"/>
                  <a:pt x="405" y="735"/>
                  <a:pt x="405" y="739"/>
                </a:cubicBezTo>
                <a:cubicBezTo>
                  <a:pt x="405" y="739"/>
                  <a:pt x="405" y="739"/>
                  <a:pt x="405" y="739"/>
                </a:cubicBezTo>
                <a:cubicBezTo>
                  <a:pt x="406" y="739"/>
                  <a:pt x="406" y="739"/>
                  <a:pt x="407" y="738"/>
                </a:cubicBezTo>
                <a:cubicBezTo>
                  <a:pt x="408" y="741"/>
                  <a:pt x="410" y="740"/>
                  <a:pt x="410" y="741"/>
                </a:cubicBezTo>
                <a:cubicBezTo>
                  <a:pt x="410" y="741"/>
                  <a:pt x="410" y="741"/>
                  <a:pt x="410" y="741"/>
                </a:cubicBezTo>
                <a:cubicBezTo>
                  <a:pt x="409" y="739"/>
                  <a:pt x="414" y="739"/>
                  <a:pt x="411" y="737"/>
                </a:cubicBezTo>
                <a:cubicBezTo>
                  <a:pt x="414" y="736"/>
                  <a:pt x="417" y="733"/>
                  <a:pt x="416" y="730"/>
                </a:cubicBezTo>
                <a:cubicBezTo>
                  <a:pt x="417" y="731"/>
                  <a:pt x="417" y="731"/>
                  <a:pt x="417" y="731"/>
                </a:cubicBezTo>
                <a:cubicBezTo>
                  <a:pt x="418" y="730"/>
                  <a:pt x="418" y="730"/>
                  <a:pt x="418" y="730"/>
                </a:cubicBezTo>
                <a:cubicBezTo>
                  <a:pt x="420" y="730"/>
                  <a:pt x="422" y="733"/>
                  <a:pt x="421" y="735"/>
                </a:cubicBezTo>
                <a:cubicBezTo>
                  <a:pt x="422" y="734"/>
                  <a:pt x="422" y="734"/>
                  <a:pt x="422" y="734"/>
                </a:cubicBezTo>
                <a:cubicBezTo>
                  <a:pt x="423" y="734"/>
                  <a:pt x="423" y="735"/>
                  <a:pt x="424" y="735"/>
                </a:cubicBezTo>
                <a:cubicBezTo>
                  <a:pt x="424" y="735"/>
                  <a:pt x="424" y="735"/>
                  <a:pt x="424" y="735"/>
                </a:cubicBezTo>
                <a:cubicBezTo>
                  <a:pt x="426" y="732"/>
                  <a:pt x="426" y="732"/>
                  <a:pt x="426" y="732"/>
                </a:cubicBezTo>
                <a:cubicBezTo>
                  <a:pt x="426" y="733"/>
                  <a:pt x="426" y="733"/>
                  <a:pt x="426" y="733"/>
                </a:cubicBezTo>
                <a:cubicBezTo>
                  <a:pt x="428" y="731"/>
                  <a:pt x="428" y="731"/>
                  <a:pt x="428" y="731"/>
                </a:cubicBezTo>
                <a:cubicBezTo>
                  <a:pt x="428" y="731"/>
                  <a:pt x="428" y="731"/>
                  <a:pt x="428" y="731"/>
                </a:cubicBezTo>
                <a:cubicBezTo>
                  <a:pt x="428" y="731"/>
                  <a:pt x="428" y="732"/>
                  <a:pt x="428" y="732"/>
                </a:cubicBezTo>
                <a:cubicBezTo>
                  <a:pt x="429" y="730"/>
                  <a:pt x="429" y="730"/>
                  <a:pt x="429" y="730"/>
                </a:cubicBezTo>
                <a:cubicBezTo>
                  <a:pt x="430" y="730"/>
                  <a:pt x="430" y="730"/>
                  <a:pt x="430" y="730"/>
                </a:cubicBezTo>
                <a:cubicBezTo>
                  <a:pt x="430" y="730"/>
                  <a:pt x="430" y="730"/>
                  <a:pt x="430" y="730"/>
                </a:cubicBezTo>
                <a:cubicBezTo>
                  <a:pt x="432" y="730"/>
                  <a:pt x="432" y="734"/>
                  <a:pt x="431" y="735"/>
                </a:cubicBezTo>
                <a:cubicBezTo>
                  <a:pt x="434" y="738"/>
                  <a:pt x="429" y="742"/>
                  <a:pt x="433" y="745"/>
                </a:cubicBezTo>
                <a:cubicBezTo>
                  <a:pt x="434" y="744"/>
                  <a:pt x="434" y="744"/>
                  <a:pt x="434" y="744"/>
                </a:cubicBezTo>
                <a:cubicBezTo>
                  <a:pt x="433" y="744"/>
                  <a:pt x="433" y="743"/>
                  <a:pt x="433" y="743"/>
                </a:cubicBezTo>
                <a:cubicBezTo>
                  <a:pt x="433" y="742"/>
                  <a:pt x="434" y="742"/>
                  <a:pt x="435" y="742"/>
                </a:cubicBezTo>
                <a:cubicBezTo>
                  <a:pt x="435" y="742"/>
                  <a:pt x="436" y="742"/>
                  <a:pt x="437" y="742"/>
                </a:cubicBezTo>
                <a:cubicBezTo>
                  <a:pt x="438" y="741"/>
                  <a:pt x="438" y="739"/>
                  <a:pt x="439" y="737"/>
                </a:cubicBezTo>
                <a:cubicBezTo>
                  <a:pt x="440" y="739"/>
                  <a:pt x="440" y="739"/>
                  <a:pt x="440" y="739"/>
                </a:cubicBezTo>
                <a:cubicBezTo>
                  <a:pt x="441" y="738"/>
                  <a:pt x="441" y="738"/>
                  <a:pt x="441" y="738"/>
                </a:cubicBezTo>
                <a:cubicBezTo>
                  <a:pt x="442" y="739"/>
                  <a:pt x="442" y="739"/>
                  <a:pt x="442" y="739"/>
                </a:cubicBezTo>
                <a:cubicBezTo>
                  <a:pt x="445" y="739"/>
                  <a:pt x="443" y="736"/>
                  <a:pt x="446" y="736"/>
                </a:cubicBezTo>
                <a:cubicBezTo>
                  <a:pt x="446" y="736"/>
                  <a:pt x="446" y="736"/>
                  <a:pt x="447" y="736"/>
                </a:cubicBezTo>
                <a:cubicBezTo>
                  <a:pt x="447" y="736"/>
                  <a:pt x="447" y="736"/>
                  <a:pt x="447" y="736"/>
                </a:cubicBezTo>
                <a:cubicBezTo>
                  <a:pt x="447" y="735"/>
                  <a:pt x="447" y="735"/>
                  <a:pt x="448" y="734"/>
                </a:cubicBezTo>
                <a:cubicBezTo>
                  <a:pt x="449" y="735"/>
                  <a:pt x="449" y="735"/>
                  <a:pt x="449" y="735"/>
                </a:cubicBezTo>
                <a:cubicBezTo>
                  <a:pt x="451" y="734"/>
                  <a:pt x="451" y="734"/>
                  <a:pt x="451" y="734"/>
                </a:cubicBezTo>
                <a:cubicBezTo>
                  <a:pt x="453" y="736"/>
                  <a:pt x="449" y="735"/>
                  <a:pt x="449" y="736"/>
                </a:cubicBezTo>
                <a:cubicBezTo>
                  <a:pt x="451" y="738"/>
                  <a:pt x="451" y="738"/>
                  <a:pt x="451" y="738"/>
                </a:cubicBezTo>
                <a:cubicBezTo>
                  <a:pt x="451" y="737"/>
                  <a:pt x="451" y="737"/>
                  <a:pt x="451" y="737"/>
                </a:cubicBezTo>
                <a:cubicBezTo>
                  <a:pt x="452" y="737"/>
                  <a:pt x="453" y="737"/>
                  <a:pt x="453" y="738"/>
                </a:cubicBezTo>
                <a:cubicBezTo>
                  <a:pt x="453" y="733"/>
                  <a:pt x="453" y="733"/>
                  <a:pt x="453" y="733"/>
                </a:cubicBezTo>
                <a:cubicBezTo>
                  <a:pt x="455" y="734"/>
                  <a:pt x="455" y="734"/>
                  <a:pt x="455" y="734"/>
                </a:cubicBezTo>
                <a:cubicBezTo>
                  <a:pt x="455" y="734"/>
                  <a:pt x="455" y="734"/>
                  <a:pt x="455" y="734"/>
                </a:cubicBezTo>
                <a:cubicBezTo>
                  <a:pt x="457" y="732"/>
                  <a:pt x="457" y="732"/>
                  <a:pt x="457" y="732"/>
                </a:cubicBezTo>
                <a:cubicBezTo>
                  <a:pt x="458" y="733"/>
                  <a:pt x="458" y="737"/>
                  <a:pt x="458" y="738"/>
                </a:cubicBezTo>
                <a:cubicBezTo>
                  <a:pt x="459" y="738"/>
                  <a:pt x="459" y="737"/>
                  <a:pt x="459" y="737"/>
                </a:cubicBezTo>
                <a:cubicBezTo>
                  <a:pt x="460" y="738"/>
                  <a:pt x="460" y="738"/>
                  <a:pt x="460" y="738"/>
                </a:cubicBezTo>
                <a:cubicBezTo>
                  <a:pt x="460" y="739"/>
                  <a:pt x="459" y="740"/>
                  <a:pt x="458" y="740"/>
                </a:cubicBezTo>
                <a:cubicBezTo>
                  <a:pt x="460" y="741"/>
                  <a:pt x="459" y="743"/>
                  <a:pt x="459" y="745"/>
                </a:cubicBezTo>
                <a:cubicBezTo>
                  <a:pt x="459" y="745"/>
                  <a:pt x="460" y="746"/>
                  <a:pt x="461" y="746"/>
                </a:cubicBezTo>
                <a:cubicBezTo>
                  <a:pt x="462" y="746"/>
                  <a:pt x="463" y="745"/>
                  <a:pt x="464" y="745"/>
                </a:cubicBezTo>
                <a:cubicBezTo>
                  <a:pt x="465" y="744"/>
                  <a:pt x="466" y="744"/>
                  <a:pt x="468" y="744"/>
                </a:cubicBezTo>
                <a:cubicBezTo>
                  <a:pt x="468" y="744"/>
                  <a:pt x="469" y="744"/>
                  <a:pt x="469" y="744"/>
                </a:cubicBezTo>
                <a:cubicBezTo>
                  <a:pt x="470" y="746"/>
                  <a:pt x="468" y="746"/>
                  <a:pt x="468" y="747"/>
                </a:cubicBezTo>
                <a:cubicBezTo>
                  <a:pt x="468" y="747"/>
                  <a:pt x="468" y="747"/>
                  <a:pt x="468" y="747"/>
                </a:cubicBezTo>
                <a:cubicBezTo>
                  <a:pt x="468" y="747"/>
                  <a:pt x="469" y="747"/>
                  <a:pt x="469" y="747"/>
                </a:cubicBezTo>
                <a:cubicBezTo>
                  <a:pt x="470" y="746"/>
                  <a:pt x="470" y="746"/>
                  <a:pt x="471" y="746"/>
                </a:cubicBezTo>
                <a:cubicBezTo>
                  <a:pt x="472" y="746"/>
                  <a:pt x="473" y="747"/>
                  <a:pt x="473" y="747"/>
                </a:cubicBezTo>
                <a:cubicBezTo>
                  <a:pt x="472" y="750"/>
                  <a:pt x="472" y="750"/>
                  <a:pt x="472" y="750"/>
                </a:cubicBezTo>
                <a:cubicBezTo>
                  <a:pt x="473" y="748"/>
                  <a:pt x="473" y="748"/>
                  <a:pt x="473" y="748"/>
                </a:cubicBezTo>
                <a:cubicBezTo>
                  <a:pt x="474" y="749"/>
                  <a:pt x="474" y="749"/>
                  <a:pt x="474" y="749"/>
                </a:cubicBezTo>
                <a:cubicBezTo>
                  <a:pt x="474" y="749"/>
                  <a:pt x="474" y="749"/>
                  <a:pt x="474" y="749"/>
                </a:cubicBezTo>
                <a:cubicBezTo>
                  <a:pt x="476" y="749"/>
                  <a:pt x="474" y="747"/>
                  <a:pt x="476" y="747"/>
                </a:cubicBezTo>
                <a:cubicBezTo>
                  <a:pt x="477" y="747"/>
                  <a:pt x="477" y="747"/>
                  <a:pt x="477" y="747"/>
                </a:cubicBezTo>
                <a:cubicBezTo>
                  <a:pt x="477" y="748"/>
                  <a:pt x="477" y="748"/>
                  <a:pt x="477" y="748"/>
                </a:cubicBezTo>
                <a:cubicBezTo>
                  <a:pt x="478" y="748"/>
                  <a:pt x="478" y="748"/>
                  <a:pt x="478" y="747"/>
                </a:cubicBezTo>
                <a:cubicBezTo>
                  <a:pt x="478" y="747"/>
                  <a:pt x="478" y="747"/>
                  <a:pt x="478" y="747"/>
                </a:cubicBezTo>
                <a:cubicBezTo>
                  <a:pt x="478" y="747"/>
                  <a:pt x="478" y="747"/>
                  <a:pt x="478" y="747"/>
                </a:cubicBezTo>
                <a:cubicBezTo>
                  <a:pt x="477" y="745"/>
                  <a:pt x="477" y="745"/>
                  <a:pt x="477" y="745"/>
                </a:cubicBezTo>
                <a:cubicBezTo>
                  <a:pt x="481" y="743"/>
                  <a:pt x="481" y="743"/>
                  <a:pt x="481" y="743"/>
                </a:cubicBezTo>
                <a:cubicBezTo>
                  <a:pt x="483" y="745"/>
                  <a:pt x="479" y="744"/>
                  <a:pt x="480" y="745"/>
                </a:cubicBezTo>
                <a:cubicBezTo>
                  <a:pt x="480" y="745"/>
                  <a:pt x="481" y="745"/>
                  <a:pt x="481" y="745"/>
                </a:cubicBezTo>
                <a:cubicBezTo>
                  <a:pt x="481" y="745"/>
                  <a:pt x="481" y="745"/>
                  <a:pt x="482" y="745"/>
                </a:cubicBezTo>
                <a:cubicBezTo>
                  <a:pt x="486" y="753"/>
                  <a:pt x="486" y="753"/>
                  <a:pt x="486" y="753"/>
                </a:cubicBezTo>
                <a:cubicBezTo>
                  <a:pt x="485" y="750"/>
                  <a:pt x="489" y="750"/>
                  <a:pt x="491" y="747"/>
                </a:cubicBezTo>
                <a:cubicBezTo>
                  <a:pt x="492" y="750"/>
                  <a:pt x="492" y="750"/>
                  <a:pt x="492" y="750"/>
                </a:cubicBezTo>
                <a:cubicBezTo>
                  <a:pt x="490" y="750"/>
                  <a:pt x="490" y="750"/>
                  <a:pt x="490" y="750"/>
                </a:cubicBezTo>
                <a:cubicBezTo>
                  <a:pt x="490" y="751"/>
                  <a:pt x="491" y="751"/>
                  <a:pt x="491" y="751"/>
                </a:cubicBezTo>
                <a:cubicBezTo>
                  <a:pt x="492" y="751"/>
                  <a:pt x="492" y="748"/>
                  <a:pt x="493" y="748"/>
                </a:cubicBezTo>
                <a:cubicBezTo>
                  <a:pt x="493" y="749"/>
                  <a:pt x="494" y="750"/>
                  <a:pt x="495" y="750"/>
                </a:cubicBezTo>
                <a:cubicBezTo>
                  <a:pt x="495" y="750"/>
                  <a:pt x="495" y="750"/>
                  <a:pt x="496" y="750"/>
                </a:cubicBezTo>
                <a:cubicBezTo>
                  <a:pt x="496" y="749"/>
                  <a:pt x="496" y="749"/>
                  <a:pt x="497" y="749"/>
                </a:cubicBezTo>
                <a:cubicBezTo>
                  <a:pt x="497" y="749"/>
                  <a:pt x="497" y="749"/>
                  <a:pt x="498" y="749"/>
                </a:cubicBezTo>
                <a:cubicBezTo>
                  <a:pt x="498" y="752"/>
                  <a:pt x="498" y="752"/>
                  <a:pt x="498" y="752"/>
                </a:cubicBezTo>
                <a:cubicBezTo>
                  <a:pt x="501" y="753"/>
                  <a:pt x="501" y="753"/>
                  <a:pt x="501" y="753"/>
                </a:cubicBezTo>
                <a:cubicBezTo>
                  <a:pt x="501" y="752"/>
                  <a:pt x="503" y="751"/>
                  <a:pt x="502" y="749"/>
                </a:cubicBezTo>
                <a:cubicBezTo>
                  <a:pt x="505" y="749"/>
                  <a:pt x="505" y="749"/>
                  <a:pt x="505" y="749"/>
                </a:cubicBezTo>
                <a:cubicBezTo>
                  <a:pt x="507" y="746"/>
                  <a:pt x="502" y="747"/>
                  <a:pt x="504" y="744"/>
                </a:cubicBezTo>
                <a:cubicBezTo>
                  <a:pt x="505" y="744"/>
                  <a:pt x="505" y="744"/>
                  <a:pt x="505" y="744"/>
                </a:cubicBezTo>
                <a:cubicBezTo>
                  <a:pt x="504" y="745"/>
                  <a:pt x="505" y="745"/>
                  <a:pt x="506" y="746"/>
                </a:cubicBezTo>
                <a:cubicBezTo>
                  <a:pt x="506" y="744"/>
                  <a:pt x="511" y="746"/>
                  <a:pt x="509" y="742"/>
                </a:cubicBezTo>
                <a:cubicBezTo>
                  <a:pt x="510" y="742"/>
                  <a:pt x="510" y="742"/>
                  <a:pt x="510" y="742"/>
                </a:cubicBezTo>
                <a:cubicBezTo>
                  <a:pt x="509" y="741"/>
                  <a:pt x="509" y="741"/>
                  <a:pt x="509" y="741"/>
                </a:cubicBezTo>
                <a:cubicBezTo>
                  <a:pt x="510" y="741"/>
                  <a:pt x="510" y="740"/>
                  <a:pt x="511" y="740"/>
                </a:cubicBezTo>
                <a:cubicBezTo>
                  <a:pt x="511" y="740"/>
                  <a:pt x="512" y="741"/>
                  <a:pt x="512" y="742"/>
                </a:cubicBezTo>
                <a:cubicBezTo>
                  <a:pt x="513" y="742"/>
                  <a:pt x="513" y="743"/>
                  <a:pt x="514" y="743"/>
                </a:cubicBezTo>
                <a:cubicBezTo>
                  <a:pt x="514" y="743"/>
                  <a:pt x="514" y="743"/>
                  <a:pt x="514" y="742"/>
                </a:cubicBezTo>
                <a:cubicBezTo>
                  <a:pt x="515" y="738"/>
                  <a:pt x="515" y="738"/>
                  <a:pt x="515" y="738"/>
                </a:cubicBezTo>
                <a:cubicBezTo>
                  <a:pt x="517" y="739"/>
                  <a:pt x="517" y="739"/>
                  <a:pt x="517" y="739"/>
                </a:cubicBezTo>
                <a:cubicBezTo>
                  <a:pt x="516" y="738"/>
                  <a:pt x="516" y="738"/>
                  <a:pt x="516" y="738"/>
                </a:cubicBezTo>
                <a:cubicBezTo>
                  <a:pt x="516" y="737"/>
                  <a:pt x="517" y="737"/>
                  <a:pt x="518" y="737"/>
                </a:cubicBezTo>
                <a:cubicBezTo>
                  <a:pt x="518" y="737"/>
                  <a:pt x="518" y="737"/>
                  <a:pt x="518" y="738"/>
                </a:cubicBezTo>
                <a:cubicBezTo>
                  <a:pt x="522" y="734"/>
                  <a:pt x="522" y="734"/>
                  <a:pt x="522" y="734"/>
                </a:cubicBezTo>
                <a:cubicBezTo>
                  <a:pt x="524" y="736"/>
                  <a:pt x="521" y="738"/>
                  <a:pt x="525" y="738"/>
                </a:cubicBezTo>
                <a:cubicBezTo>
                  <a:pt x="525" y="738"/>
                  <a:pt x="525" y="738"/>
                  <a:pt x="525" y="738"/>
                </a:cubicBezTo>
                <a:cubicBezTo>
                  <a:pt x="523" y="739"/>
                  <a:pt x="523" y="739"/>
                  <a:pt x="523" y="739"/>
                </a:cubicBezTo>
                <a:cubicBezTo>
                  <a:pt x="523" y="739"/>
                  <a:pt x="523" y="739"/>
                  <a:pt x="524" y="739"/>
                </a:cubicBezTo>
                <a:cubicBezTo>
                  <a:pt x="525" y="739"/>
                  <a:pt x="525" y="740"/>
                  <a:pt x="525" y="740"/>
                </a:cubicBezTo>
                <a:cubicBezTo>
                  <a:pt x="525" y="741"/>
                  <a:pt x="525" y="741"/>
                  <a:pt x="525" y="741"/>
                </a:cubicBezTo>
                <a:cubicBezTo>
                  <a:pt x="526" y="741"/>
                  <a:pt x="526" y="741"/>
                  <a:pt x="526" y="741"/>
                </a:cubicBezTo>
                <a:cubicBezTo>
                  <a:pt x="525" y="742"/>
                  <a:pt x="525" y="742"/>
                  <a:pt x="525" y="742"/>
                </a:cubicBezTo>
                <a:cubicBezTo>
                  <a:pt x="525" y="742"/>
                  <a:pt x="525" y="742"/>
                  <a:pt x="525" y="742"/>
                </a:cubicBezTo>
                <a:cubicBezTo>
                  <a:pt x="527" y="742"/>
                  <a:pt x="527" y="745"/>
                  <a:pt x="527" y="746"/>
                </a:cubicBezTo>
                <a:cubicBezTo>
                  <a:pt x="528" y="745"/>
                  <a:pt x="528" y="745"/>
                  <a:pt x="529" y="744"/>
                </a:cubicBezTo>
                <a:cubicBezTo>
                  <a:pt x="529" y="745"/>
                  <a:pt x="529" y="746"/>
                  <a:pt x="530" y="746"/>
                </a:cubicBezTo>
                <a:cubicBezTo>
                  <a:pt x="529" y="745"/>
                  <a:pt x="532" y="744"/>
                  <a:pt x="530" y="743"/>
                </a:cubicBezTo>
                <a:cubicBezTo>
                  <a:pt x="531" y="743"/>
                  <a:pt x="533" y="742"/>
                  <a:pt x="533" y="744"/>
                </a:cubicBezTo>
                <a:cubicBezTo>
                  <a:pt x="535" y="742"/>
                  <a:pt x="535" y="742"/>
                  <a:pt x="535" y="742"/>
                </a:cubicBezTo>
                <a:cubicBezTo>
                  <a:pt x="535" y="742"/>
                  <a:pt x="535" y="742"/>
                  <a:pt x="535" y="742"/>
                </a:cubicBezTo>
                <a:cubicBezTo>
                  <a:pt x="536" y="740"/>
                  <a:pt x="536" y="740"/>
                  <a:pt x="536" y="740"/>
                </a:cubicBezTo>
                <a:cubicBezTo>
                  <a:pt x="541" y="740"/>
                  <a:pt x="535" y="745"/>
                  <a:pt x="540" y="747"/>
                </a:cubicBezTo>
                <a:cubicBezTo>
                  <a:pt x="538" y="748"/>
                  <a:pt x="538" y="748"/>
                  <a:pt x="538" y="748"/>
                </a:cubicBezTo>
                <a:cubicBezTo>
                  <a:pt x="540" y="750"/>
                  <a:pt x="540" y="750"/>
                  <a:pt x="540" y="750"/>
                </a:cubicBezTo>
                <a:cubicBezTo>
                  <a:pt x="541" y="751"/>
                  <a:pt x="541" y="753"/>
                  <a:pt x="543" y="753"/>
                </a:cubicBezTo>
                <a:cubicBezTo>
                  <a:pt x="543" y="753"/>
                  <a:pt x="543" y="753"/>
                  <a:pt x="543" y="753"/>
                </a:cubicBezTo>
                <a:cubicBezTo>
                  <a:pt x="541" y="747"/>
                  <a:pt x="548" y="751"/>
                  <a:pt x="550" y="747"/>
                </a:cubicBezTo>
                <a:cubicBezTo>
                  <a:pt x="550" y="747"/>
                  <a:pt x="550" y="747"/>
                  <a:pt x="551" y="747"/>
                </a:cubicBezTo>
                <a:cubicBezTo>
                  <a:pt x="551" y="747"/>
                  <a:pt x="551" y="747"/>
                  <a:pt x="551" y="747"/>
                </a:cubicBezTo>
                <a:cubicBezTo>
                  <a:pt x="551" y="747"/>
                  <a:pt x="551" y="747"/>
                  <a:pt x="551" y="747"/>
                </a:cubicBezTo>
                <a:cubicBezTo>
                  <a:pt x="552" y="747"/>
                  <a:pt x="552" y="748"/>
                  <a:pt x="552" y="749"/>
                </a:cubicBezTo>
                <a:cubicBezTo>
                  <a:pt x="551" y="749"/>
                  <a:pt x="551" y="749"/>
                  <a:pt x="551" y="749"/>
                </a:cubicBezTo>
                <a:cubicBezTo>
                  <a:pt x="551" y="750"/>
                  <a:pt x="550" y="753"/>
                  <a:pt x="551" y="753"/>
                </a:cubicBezTo>
                <a:cubicBezTo>
                  <a:pt x="551" y="753"/>
                  <a:pt x="551" y="753"/>
                  <a:pt x="551" y="753"/>
                </a:cubicBezTo>
                <a:cubicBezTo>
                  <a:pt x="552" y="753"/>
                  <a:pt x="552" y="753"/>
                  <a:pt x="552" y="753"/>
                </a:cubicBezTo>
                <a:cubicBezTo>
                  <a:pt x="553" y="755"/>
                  <a:pt x="553" y="755"/>
                  <a:pt x="553" y="755"/>
                </a:cubicBezTo>
                <a:cubicBezTo>
                  <a:pt x="555" y="754"/>
                  <a:pt x="555" y="749"/>
                  <a:pt x="558" y="749"/>
                </a:cubicBezTo>
                <a:cubicBezTo>
                  <a:pt x="559" y="750"/>
                  <a:pt x="559" y="750"/>
                  <a:pt x="559" y="750"/>
                </a:cubicBezTo>
                <a:cubicBezTo>
                  <a:pt x="559" y="749"/>
                  <a:pt x="559" y="749"/>
                  <a:pt x="559" y="749"/>
                </a:cubicBezTo>
                <a:cubicBezTo>
                  <a:pt x="560" y="750"/>
                  <a:pt x="560" y="750"/>
                  <a:pt x="560" y="750"/>
                </a:cubicBezTo>
                <a:cubicBezTo>
                  <a:pt x="562" y="748"/>
                  <a:pt x="562" y="748"/>
                  <a:pt x="562" y="748"/>
                </a:cubicBezTo>
                <a:cubicBezTo>
                  <a:pt x="561" y="749"/>
                  <a:pt x="562" y="751"/>
                  <a:pt x="561" y="751"/>
                </a:cubicBezTo>
                <a:cubicBezTo>
                  <a:pt x="561" y="752"/>
                  <a:pt x="561" y="752"/>
                  <a:pt x="561" y="752"/>
                </a:cubicBezTo>
                <a:cubicBezTo>
                  <a:pt x="561" y="748"/>
                  <a:pt x="566" y="749"/>
                  <a:pt x="568" y="747"/>
                </a:cubicBezTo>
                <a:cubicBezTo>
                  <a:pt x="568" y="747"/>
                  <a:pt x="568" y="747"/>
                  <a:pt x="568" y="747"/>
                </a:cubicBezTo>
                <a:cubicBezTo>
                  <a:pt x="569" y="746"/>
                  <a:pt x="566" y="746"/>
                  <a:pt x="566" y="744"/>
                </a:cubicBezTo>
                <a:cubicBezTo>
                  <a:pt x="566" y="744"/>
                  <a:pt x="566" y="744"/>
                  <a:pt x="567" y="743"/>
                </a:cubicBezTo>
                <a:cubicBezTo>
                  <a:pt x="567" y="745"/>
                  <a:pt x="568" y="744"/>
                  <a:pt x="568" y="745"/>
                </a:cubicBezTo>
                <a:cubicBezTo>
                  <a:pt x="568" y="744"/>
                  <a:pt x="568" y="744"/>
                  <a:pt x="568" y="744"/>
                </a:cubicBezTo>
                <a:cubicBezTo>
                  <a:pt x="570" y="745"/>
                  <a:pt x="572" y="746"/>
                  <a:pt x="573" y="747"/>
                </a:cubicBezTo>
                <a:cubicBezTo>
                  <a:pt x="571" y="745"/>
                  <a:pt x="571" y="745"/>
                  <a:pt x="571" y="745"/>
                </a:cubicBezTo>
                <a:cubicBezTo>
                  <a:pt x="571" y="745"/>
                  <a:pt x="572" y="745"/>
                  <a:pt x="572" y="745"/>
                </a:cubicBezTo>
                <a:cubicBezTo>
                  <a:pt x="573" y="745"/>
                  <a:pt x="574" y="744"/>
                  <a:pt x="575" y="744"/>
                </a:cubicBezTo>
                <a:cubicBezTo>
                  <a:pt x="575" y="743"/>
                  <a:pt x="576" y="743"/>
                  <a:pt x="577" y="743"/>
                </a:cubicBezTo>
                <a:cubicBezTo>
                  <a:pt x="578" y="743"/>
                  <a:pt x="578" y="743"/>
                  <a:pt x="579" y="743"/>
                </a:cubicBezTo>
                <a:cubicBezTo>
                  <a:pt x="577" y="741"/>
                  <a:pt x="577" y="741"/>
                  <a:pt x="577" y="741"/>
                </a:cubicBezTo>
                <a:cubicBezTo>
                  <a:pt x="577" y="741"/>
                  <a:pt x="577" y="741"/>
                  <a:pt x="578" y="741"/>
                </a:cubicBezTo>
                <a:cubicBezTo>
                  <a:pt x="580" y="741"/>
                  <a:pt x="579" y="737"/>
                  <a:pt x="582" y="737"/>
                </a:cubicBezTo>
                <a:cubicBezTo>
                  <a:pt x="580" y="742"/>
                  <a:pt x="586" y="743"/>
                  <a:pt x="584" y="747"/>
                </a:cubicBezTo>
                <a:cubicBezTo>
                  <a:pt x="584" y="747"/>
                  <a:pt x="585" y="747"/>
                  <a:pt x="585" y="747"/>
                </a:cubicBezTo>
                <a:cubicBezTo>
                  <a:pt x="585" y="747"/>
                  <a:pt x="585" y="747"/>
                  <a:pt x="586" y="747"/>
                </a:cubicBezTo>
                <a:cubicBezTo>
                  <a:pt x="587" y="748"/>
                  <a:pt x="587" y="748"/>
                  <a:pt x="587" y="748"/>
                </a:cubicBezTo>
                <a:cubicBezTo>
                  <a:pt x="587" y="748"/>
                  <a:pt x="586" y="747"/>
                  <a:pt x="586" y="747"/>
                </a:cubicBezTo>
                <a:cubicBezTo>
                  <a:pt x="587" y="746"/>
                  <a:pt x="587" y="746"/>
                  <a:pt x="587" y="746"/>
                </a:cubicBezTo>
                <a:cubicBezTo>
                  <a:pt x="583" y="741"/>
                  <a:pt x="594" y="744"/>
                  <a:pt x="590" y="739"/>
                </a:cubicBezTo>
                <a:cubicBezTo>
                  <a:pt x="591" y="738"/>
                  <a:pt x="591" y="738"/>
                  <a:pt x="592" y="738"/>
                </a:cubicBezTo>
                <a:cubicBezTo>
                  <a:pt x="593" y="738"/>
                  <a:pt x="594" y="739"/>
                  <a:pt x="594" y="740"/>
                </a:cubicBezTo>
                <a:cubicBezTo>
                  <a:pt x="595" y="741"/>
                  <a:pt x="596" y="742"/>
                  <a:pt x="597" y="742"/>
                </a:cubicBezTo>
                <a:cubicBezTo>
                  <a:pt x="597" y="742"/>
                  <a:pt x="598" y="741"/>
                  <a:pt x="599" y="740"/>
                </a:cubicBezTo>
                <a:cubicBezTo>
                  <a:pt x="598" y="740"/>
                  <a:pt x="598" y="740"/>
                  <a:pt x="598" y="740"/>
                </a:cubicBezTo>
                <a:cubicBezTo>
                  <a:pt x="600" y="739"/>
                  <a:pt x="600" y="739"/>
                  <a:pt x="600" y="739"/>
                </a:cubicBezTo>
                <a:cubicBezTo>
                  <a:pt x="600" y="739"/>
                  <a:pt x="600" y="739"/>
                  <a:pt x="600" y="739"/>
                </a:cubicBezTo>
                <a:cubicBezTo>
                  <a:pt x="600" y="739"/>
                  <a:pt x="600" y="740"/>
                  <a:pt x="601" y="740"/>
                </a:cubicBezTo>
                <a:cubicBezTo>
                  <a:pt x="601" y="739"/>
                  <a:pt x="602" y="739"/>
                  <a:pt x="601" y="738"/>
                </a:cubicBezTo>
                <a:cubicBezTo>
                  <a:pt x="603" y="739"/>
                  <a:pt x="603" y="739"/>
                  <a:pt x="603" y="739"/>
                </a:cubicBezTo>
                <a:cubicBezTo>
                  <a:pt x="604" y="737"/>
                  <a:pt x="604" y="737"/>
                  <a:pt x="604" y="737"/>
                </a:cubicBezTo>
                <a:cubicBezTo>
                  <a:pt x="606" y="735"/>
                  <a:pt x="604" y="736"/>
                  <a:pt x="607" y="734"/>
                </a:cubicBezTo>
                <a:cubicBezTo>
                  <a:pt x="609" y="735"/>
                  <a:pt x="608" y="741"/>
                  <a:pt x="611" y="741"/>
                </a:cubicBezTo>
                <a:cubicBezTo>
                  <a:pt x="611" y="741"/>
                  <a:pt x="611" y="741"/>
                  <a:pt x="611" y="741"/>
                </a:cubicBezTo>
                <a:cubicBezTo>
                  <a:pt x="611" y="742"/>
                  <a:pt x="610" y="742"/>
                  <a:pt x="610" y="743"/>
                </a:cubicBezTo>
                <a:cubicBezTo>
                  <a:pt x="610" y="745"/>
                  <a:pt x="614" y="747"/>
                  <a:pt x="615" y="748"/>
                </a:cubicBezTo>
                <a:cubicBezTo>
                  <a:pt x="616" y="745"/>
                  <a:pt x="617" y="743"/>
                  <a:pt x="620" y="741"/>
                </a:cubicBezTo>
                <a:cubicBezTo>
                  <a:pt x="623" y="745"/>
                  <a:pt x="618" y="751"/>
                  <a:pt x="626" y="753"/>
                </a:cubicBezTo>
                <a:cubicBezTo>
                  <a:pt x="626" y="752"/>
                  <a:pt x="626" y="752"/>
                  <a:pt x="626" y="752"/>
                </a:cubicBezTo>
                <a:cubicBezTo>
                  <a:pt x="627" y="751"/>
                  <a:pt x="628" y="749"/>
                  <a:pt x="626" y="747"/>
                </a:cubicBezTo>
                <a:cubicBezTo>
                  <a:pt x="627" y="748"/>
                  <a:pt x="627" y="748"/>
                  <a:pt x="627" y="748"/>
                </a:cubicBezTo>
                <a:cubicBezTo>
                  <a:pt x="629" y="748"/>
                  <a:pt x="629" y="747"/>
                  <a:pt x="630" y="746"/>
                </a:cubicBezTo>
                <a:cubicBezTo>
                  <a:pt x="630" y="745"/>
                  <a:pt x="631" y="744"/>
                  <a:pt x="631" y="744"/>
                </a:cubicBezTo>
                <a:cubicBezTo>
                  <a:pt x="632" y="744"/>
                  <a:pt x="632" y="744"/>
                  <a:pt x="632" y="744"/>
                </a:cubicBezTo>
                <a:cubicBezTo>
                  <a:pt x="633" y="745"/>
                  <a:pt x="635" y="745"/>
                  <a:pt x="636" y="746"/>
                </a:cubicBezTo>
                <a:cubicBezTo>
                  <a:pt x="636" y="746"/>
                  <a:pt x="636" y="746"/>
                  <a:pt x="636" y="746"/>
                </a:cubicBezTo>
                <a:cubicBezTo>
                  <a:pt x="636" y="746"/>
                  <a:pt x="637" y="746"/>
                  <a:pt x="637" y="747"/>
                </a:cubicBezTo>
                <a:cubicBezTo>
                  <a:pt x="638" y="745"/>
                  <a:pt x="638" y="745"/>
                  <a:pt x="638" y="745"/>
                </a:cubicBezTo>
                <a:cubicBezTo>
                  <a:pt x="640" y="746"/>
                  <a:pt x="640" y="746"/>
                  <a:pt x="640" y="746"/>
                </a:cubicBezTo>
                <a:cubicBezTo>
                  <a:pt x="639" y="746"/>
                  <a:pt x="639" y="745"/>
                  <a:pt x="638" y="745"/>
                </a:cubicBezTo>
                <a:cubicBezTo>
                  <a:pt x="638" y="745"/>
                  <a:pt x="637" y="745"/>
                  <a:pt x="637" y="745"/>
                </a:cubicBezTo>
                <a:cubicBezTo>
                  <a:pt x="637" y="744"/>
                  <a:pt x="638" y="743"/>
                  <a:pt x="638" y="743"/>
                </a:cubicBezTo>
                <a:cubicBezTo>
                  <a:pt x="639" y="743"/>
                  <a:pt x="639" y="744"/>
                  <a:pt x="639" y="744"/>
                </a:cubicBezTo>
                <a:cubicBezTo>
                  <a:pt x="640" y="744"/>
                  <a:pt x="640" y="744"/>
                  <a:pt x="640" y="744"/>
                </a:cubicBezTo>
                <a:cubicBezTo>
                  <a:pt x="641" y="744"/>
                  <a:pt x="641" y="744"/>
                  <a:pt x="641" y="744"/>
                </a:cubicBezTo>
                <a:cubicBezTo>
                  <a:pt x="640" y="743"/>
                  <a:pt x="640" y="743"/>
                  <a:pt x="640" y="743"/>
                </a:cubicBezTo>
                <a:cubicBezTo>
                  <a:pt x="641" y="742"/>
                  <a:pt x="641" y="742"/>
                  <a:pt x="641" y="742"/>
                </a:cubicBezTo>
                <a:cubicBezTo>
                  <a:pt x="642" y="742"/>
                  <a:pt x="642" y="743"/>
                  <a:pt x="642" y="743"/>
                </a:cubicBezTo>
                <a:cubicBezTo>
                  <a:pt x="642" y="744"/>
                  <a:pt x="643" y="745"/>
                  <a:pt x="644" y="745"/>
                </a:cubicBezTo>
                <a:cubicBezTo>
                  <a:pt x="644" y="745"/>
                  <a:pt x="644" y="745"/>
                  <a:pt x="644" y="745"/>
                </a:cubicBezTo>
                <a:cubicBezTo>
                  <a:pt x="643" y="743"/>
                  <a:pt x="643" y="743"/>
                  <a:pt x="643" y="743"/>
                </a:cubicBezTo>
                <a:cubicBezTo>
                  <a:pt x="647" y="741"/>
                  <a:pt x="647" y="741"/>
                  <a:pt x="647" y="741"/>
                </a:cubicBezTo>
                <a:cubicBezTo>
                  <a:pt x="646" y="739"/>
                  <a:pt x="646" y="739"/>
                  <a:pt x="646" y="739"/>
                </a:cubicBezTo>
                <a:cubicBezTo>
                  <a:pt x="647" y="738"/>
                  <a:pt x="648" y="738"/>
                  <a:pt x="649" y="738"/>
                </a:cubicBezTo>
                <a:cubicBezTo>
                  <a:pt x="649" y="738"/>
                  <a:pt x="649" y="738"/>
                  <a:pt x="649" y="738"/>
                </a:cubicBezTo>
                <a:cubicBezTo>
                  <a:pt x="649" y="738"/>
                  <a:pt x="649" y="738"/>
                  <a:pt x="649" y="738"/>
                </a:cubicBezTo>
                <a:cubicBezTo>
                  <a:pt x="650" y="738"/>
                  <a:pt x="651" y="738"/>
                  <a:pt x="652" y="737"/>
                </a:cubicBezTo>
                <a:cubicBezTo>
                  <a:pt x="653" y="738"/>
                  <a:pt x="653" y="738"/>
                  <a:pt x="653" y="738"/>
                </a:cubicBezTo>
                <a:cubicBezTo>
                  <a:pt x="651" y="740"/>
                  <a:pt x="653" y="740"/>
                  <a:pt x="652" y="743"/>
                </a:cubicBezTo>
                <a:cubicBezTo>
                  <a:pt x="653" y="742"/>
                  <a:pt x="653" y="742"/>
                  <a:pt x="653" y="742"/>
                </a:cubicBezTo>
                <a:cubicBezTo>
                  <a:pt x="655" y="742"/>
                  <a:pt x="653" y="744"/>
                  <a:pt x="654" y="744"/>
                </a:cubicBezTo>
                <a:cubicBezTo>
                  <a:pt x="657" y="741"/>
                  <a:pt x="657" y="741"/>
                  <a:pt x="657" y="741"/>
                </a:cubicBezTo>
                <a:cubicBezTo>
                  <a:pt x="655" y="740"/>
                  <a:pt x="655" y="740"/>
                  <a:pt x="655" y="740"/>
                </a:cubicBezTo>
                <a:cubicBezTo>
                  <a:pt x="660" y="739"/>
                  <a:pt x="660" y="739"/>
                  <a:pt x="660" y="739"/>
                </a:cubicBezTo>
                <a:cubicBezTo>
                  <a:pt x="657" y="739"/>
                  <a:pt x="660" y="736"/>
                  <a:pt x="660" y="736"/>
                </a:cubicBezTo>
                <a:cubicBezTo>
                  <a:pt x="659" y="739"/>
                  <a:pt x="666" y="737"/>
                  <a:pt x="663" y="741"/>
                </a:cubicBezTo>
                <a:cubicBezTo>
                  <a:pt x="665" y="739"/>
                  <a:pt x="665" y="739"/>
                  <a:pt x="665" y="739"/>
                </a:cubicBezTo>
                <a:cubicBezTo>
                  <a:pt x="665" y="739"/>
                  <a:pt x="665" y="739"/>
                  <a:pt x="665" y="739"/>
                </a:cubicBezTo>
                <a:cubicBezTo>
                  <a:pt x="666" y="739"/>
                  <a:pt x="666" y="740"/>
                  <a:pt x="666" y="740"/>
                </a:cubicBezTo>
                <a:cubicBezTo>
                  <a:pt x="666" y="741"/>
                  <a:pt x="666" y="742"/>
                  <a:pt x="667" y="742"/>
                </a:cubicBezTo>
                <a:cubicBezTo>
                  <a:pt x="667" y="742"/>
                  <a:pt x="667" y="742"/>
                  <a:pt x="667" y="742"/>
                </a:cubicBezTo>
                <a:cubicBezTo>
                  <a:pt x="668" y="740"/>
                  <a:pt x="668" y="740"/>
                  <a:pt x="668" y="740"/>
                </a:cubicBezTo>
                <a:cubicBezTo>
                  <a:pt x="668" y="739"/>
                  <a:pt x="668" y="739"/>
                  <a:pt x="668" y="739"/>
                </a:cubicBezTo>
                <a:cubicBezTo>
                  <a:pt x="669" y="739"/>
                  <a:pt x="669" y="740"/>
                  <a:pt x="670" y="741"/>
                </a:cubicBezTo>
                <a:cubicBezTo>
                  <a:pt x="666" y="738"/>
                  <a:pt x="675" y="739"/>
                  <a:pt x="672" y="736"/>
                </a:cubicBezTo>
                <a:cubicBezTo>
                  <a:pt x="672" y="736"/>
                  <a:pt x="672" y="735"/>
                  <a:pt x="672" y="735"/>
                </a:cubicBezTo>
                <a:cubicBezTo>
                  <a:pt x="673" y="735"/>
                  <a:pt x="673" y="735"/>
                  <a:pt x="673" y="735"/>
                </a:cubicBezTo>
                <a:cubicBezTo>
                  <a:pt x="671" y="733"/>
                  <a:pt x="675" y="731"/>
                  <a:pt x="675" y="730"/>
                </a:cubicBezTo>
                <a:cubicBezTo>
                  <a:pt x="676" y="731"/>
                  <a:pt x="678" y="731"/>
                  <a:pt x="679" y="731"/>
                </a:cubicBezTo>
                <a:cubicBezTo>
                  <a:pt x="679" y="729"/>
                  <a:pt x="675" y="730"/>
                  <a:pt x="677" y="727"/>
                </a:cubicBezTo>
                <a:cubicBezTo>
                  <a:pt x="677" y="727"/>
                  <a:pt x="677" y="727"/>
                  <a:pt x="677" y="727"/>
                </a:cubicBezTo>
                <a:cubicBezTo>
                  <a:pt x="678" y="727"/>
                  <a:pt x="679" y="728"/>
                  <a:pt x="679" y="728"/>
                </a:cubicBezTo>
                <a:cubicBezTo>
                  <a:pt x="680" y="726"/>
                  <a:pt x="680" y="726"/>
                  <a:pt x="680" y="726"/>
                </a:cubicBezTo>
                <a:cubicBezTo>
                  <a:pt x="679" y="726"/>
                  <a:pt x="678" y="726"/>
                  <a:pt x="678" y="726"/>
                </a:cubicBezTo>
                <a:cubicBezTo>
                  <a:pt x="679" y="725"/>
                  <a:pt x="679" y="725"/>
                  <a:pt x="680" y="725"/>
                </a:cubicBezTo>
                <a:cubicBezTo>
                  <a:pt x="680" y="725"/>
                  <a:pt x="681" y="725"/>
                  <a:pt x="681" y="725"/>
                </a:cubicBezTo>
                <a:cubicBezTo>
                  <a:pt x="683" y="724"/>
                  <a:pt x="680" y="724"/>
                  <a:pt x="680" y="722"/>
                </a:cubicBezTo>
                <a:cubicBezTo>
                  <a:pt x="680" y="722"/>
                  <a:pt x="681" y="722"/>
                  <a:pt x="681" y="722"/>
                </a:cubicBezTo>
                <a:cubicBezTo>
                  <a:pt x="681" y="722"/>
                  <a:pt x="681" y="722"/>
                  <a:pt x="682" y="722"/>
                </a:cubicBezTo>
                <a:cubicBezTo>
                  <a:pt x="682" y="722"/>
                  <a:pt x="682" y="722"/>
                  <a:pt x="682" y="722"/>
                </a:cubicBezTo>
                <a:cubicBezTo>
                  <a:pt x="682" y="722"/>
                  <a:pt x="682" y="722"/>
                  <a:pt x="682" y="722"/>
                </a:cubicBezTo>
                <a:cubicBezTo>
                  <a:pt x="679" y="720"/>
                  <a:pt x="680" y="718"/>
                  <a:pt x="679" y="715"/>
                </a:cubicBezTo>
                <a:cubicBezTo>
                  <a:pt x="682" y="717"/>
                  <a:pt x="682" y="717"/>
                  <a:pt x="682" y="717"/>
                </a:cubicBezTo>
                <a:cubicBezTo>
                  <a:pt x="681" y="715"/>
                  <a:pt x="681" y="715"/>
                  <a:pt x="681" y="715"/>
                </a:cubicBezTo>
                <a:cubicBezTo>
                  <a:pt x="682" y="715"/>
                  <a:pt x="682" y="715"/>
                  <a:pt x="682" y="715"/>
                </a:cubicBezTo>
                <a:cubicBezTo>
                  <a:pt x="682" y="715"/>
                  <a:pt x="682" y="715"/>
                  <a:pt x="682" y="715"/>
                </a:cubicBezTo>
                <a:cubicBezTo>
                  <a:pt x="682" y="711"/>
                  <a:pt x="682" y="711"/>
                  <a:pt x="682" y="711"/>
                </a:cubicBezTo>
                <a:cubicBezTo>
                  <a:pt x="683" y="712"/>
                  <a:pt x="683" y="712"/>
                  <a:pt x="685" y="714"/>
                </a:cubicBezTo>
                <a:cubicBezTo>
                  <a:pt x="685" y="713"/>
                  <a:pt x="685" y="713"/>
                  <a:pt x="685" y="713"/>
                </a:cubicBezTo>
                <a:cubicBezTo>
                  <a:pt x="687" y="713"/>
                  <a:pt x="687" y="714"/>
                  <a:pt x="689" y="714"/>
                </a:cubicBezTo>
                <a:cubicBezTo>
                  <a:pt x="689" y="714"/>
                  <a:pt x="689" y="714"/>
                  <a:pt x="689" y="714"/>
                </a:cubicBezTo>
                <a:cubicBezTo>
                  <a:pt x="688" y="714"/>
                  <a:pt x="687" y="711"/>
                  <a:pt x="689" y="711"/>
                </a:cubicBezTo>
                <a:cubicBezTo>
                  <a:pt x="688" y="709"/>
                  <a:pt x="688" y="709"/>
                  <a:pt x="688" y="709"/>
                </a:cubicBezTo>
                <a:cubicBezTo>
                  <a:pt x="694" y="706"/>
                  <a:pt x="694" y="706"/>
                  <a:pt x="694" y="706"/>
                </a:cubicBezTo>
                <a:cubicBezTo>
                  <a:pt x="694" y="708"/>
                  <a:pt x="694" y="708"/>
                  <a:pt x="694" y="708"/>
                </a:cubicBezTo>
                <a:cubicBezTo>
                  <a:pt x="694" y="708"/>
                  <a:pt x="694" y="709"/>
                  <a:pt x="693" y="710"/>
                </a:cubicBezTo>
                <a:cubicBezTo>
                  <a:pt x="695" y="709"/>
                  <a:pt x="695" y="709"/>
                  <a:pt x="695" y="709"/>
                </a:cubicBezTo>
                <a:cubicBezTo>
                  <a:pt x="697" y="710"/>
                  <a:pt x="694" y="711"/>
                  <a:pt x="694" y="712"/>
                </a:cubicBezTo>
                <a:cubicBezTo>
                  <a:pt x="694" y="712"/>
                  <a:pt x="694" y="713"/>
                  <a:pt x="694" y="713"/>
                </a:cubicBezTo>
                <a:cubicBezTo>
                  <a:pt x="694" y="713"/>
                  <a:pt x="695" y="713"/>
                  <a:pt x="695" y="713"/>
                </a:cubicBezTo>
                <a:cubicBezTo>
                  <a:pt x="695" y="713"/>
                  <a:pt x="695" y="713"/>
                  <a:pt x="695" y="713"/>
                </a:cubicBezTo>
                <a:cubicBezTo>
                  <a:pt x="696" y="713"/>
                  <a:pt x="696" y="713"/>
                  <a:pt x="696" y="713"/>
                </a:cubicBezTo>
                <a:cubicBezTo>
                  <a:pt x="697" y="713"/>
                  <a:pt x="697" y="713"/>
                  <a:pt x="697" y="713"/>
                </a:cubicBezTo>
                <a:cubicBezTo>
                  <a:pt x="697" y="714"/>
                  <a:pt x="698" y="714"/>
                  <a:pt x="699" y="714"/>
                </a:cubicBezTo>
                <a:cubicBezTo>
                  <a:pt x="699" y="714"/>
                  <a:pt x="699" y="714"/>
                  <a:pt x="699" y="714"/>
                </a:cubicBezTo>
                <a:cubicBezTo>
                  <a:pt x="700" y="714"/>
                  <a:pt x="700" y="714"/>
                  <a:pt x="700" y="714"/>
                </a:cubicBezTo>
                <a:cubicBezTo>
                  <a:pt x="700" y="714"/>
                  <a:pt x="700" y="714"/>
                  <a:pt x="700" y="714"/>
                </a:cubicBezTo>
                <a:cubicBezTo>
                  <a:pt x="700" y="714"/>
                  <a:pt x="700" y="714"/>
                  <a:pt x="701" y="714"/>
                </a:cubicBezTo>
                <a:cubicBezTo>
                  <a:pt x="701" y="714"/>
                  <a:pt x="702" y="714"/>
                  <a:pt x="702" y="715"/>
                </a:cubicBezTo>
                <a:cubicBezTo>
                  <a:pt x="701" y="714"/>
                  <a:pt x="701" y="713"/>
                  <a:pt x="700" y="712"/>
                </a:cubicBezTo>
                <a:cubicBezTo>
                  <a:pt x="702" y="711"/>
                  <a:pt x="702" y="711"/>
                  <a:pt x="702" y="711"/>
                </a:cubicBezTo>
                <a:cubicBezTo>
                  <a:pt x="702" y="712"/>
                  <a:pt x="702" y="712"/>
                  <a:pt x="702" y="712"/>
                </a:cubicBezTo>
                <a:cubicBezTo>
                  <a:pt x="704" y="713"/>
                  <a:pt x="705" y="713"/>
                  <a:pt x="707" y="713"/>
                </a:cubicBezTo>
                <a:cubicBezTo>
                  <a:pt x="708" y="713"/>
                  <a:pt x="709" y="713"/>
                  <a:pt x="710" y="713"/>
                </a:cubicBezTo>
                <a:cubicBezTo>
                  <a:pt x="710" y="714"/>
                  <a:pt x="710" y="714"/>
                  <a:pt x="711" y="714"/>
                </a:cubicBezTo>
                <a:cubicBezTo>
                  <a:pt x="712" y="714"/>
                  <a:pt x="713" y="713"/>
                  <a:pt x="713" y="713"/>
                </a:cubicBezTo>
                <a:cubicBezTo>
                  <a:pt x="713" y="712"/>
                  <a:pt x="713" y="712"/>
                  <a:pt x="713" y="712"/>
                </a:cubicBezTo>
                <a:cubicBezTo>
                  <a:pt x="713" y="712"/>
                  <a:pt x="713" y="712"/>
                  <a:pt x="713" y="712"/>
                </a:cubicBezTo>
                <a:cubicBezTo>
                  <a:pt x="713" y="712"/>
                  <a:pt x="713" y="712"/>
                  <a:pt x="713" y="712"/>
                </a:cubicBezTo>
                <a:cubicBezTo>
                  <a:pt x="713" y="712"/>
                  <a:pt x="714" y="712"/>
                  <a:pt x="714" y="712"/>
                </a:cubicBezTo>
                <a:cubicBezTo>
                  <a:pt x="714" y="712"/>
                  <a:pt x="714" y="712"/>
                  <a:pt x="714" y="712"/>
                </a:cubicBezTo>
                <a:cubicBezTo>
                  <a:pt x="715" y="712"/>
                  <a:pt x="715" y="713"/>
                  <a:pt x="715" y="713"/>
                </a:cubicBezTo>
                <a:cubicBezTo>
                  <a:pt x="716" y="713"/>
                  <a:pt x="716" y="712"/>
                  <a:pt x="717" y="712"/>
                </a:cubicBezTo>
                <a:cubicBezTo>
                  <a:pt x="716" y="711"/>
                  <a:pt x="715" y="711"/>
                  <a:pt x="715" y="710"/>
                </a:cubicBezTo>
                <a:cubicBezTo>
                  <a:pt x="716" y="709"/>
                  <a:pt x="716" y="709"/>
                  <a:pt x="716" y="709"/>
                </a:cubicBezTo>
                <a:cubicBezTo>
                  <a:pt x="716" y="710"/>
                  <a:pt x="716" y="710"/>
                  <a:pt x="716" y="710"/>
                </a:cubicBezTo>
                <a:cubicBezTo>
                  <a:pt x="717" y="707"/>
                  <a:pt x="717" y="707"/>
                  <a:pt x="717" y="707"/>
                </a:cubicBezTo>
                <a:cubicBezTo>
                  <a:pt x="717" y="707"/>
                  <a:pt x="717" y="707"/>
                  <a:pt x="717" y="707"/>
                </a:cubicBezTo>
                <a:cubicBezTo>
                  <a:pt x="715" y="706"/>
                  <a:pt x="717" y="704"/>
                  <a:pt x="715" y="703"/>
                </a:cubicBezTo>
                <a:cubicBezTo>
                  <a:pt x="716" y="702"/>
                  <a:pt x="716" y="702"/>
                  <a:pt x="716" y="702"/>
                </a:cubicBezTo>
                <a:cubicBezTo>
                  <a:pt x="715" y="702"/>
                  <a:pt x="715" y="702"/>
                  <a:pt x="715" y="702"/>
                </a:cubicBezTo>
                <a:cubicBezTo>
                  <a:pt x="714" y="702"/>
                  <a:pt x="715" y="701"/>
                  <a:pt x="715" y="700"/>
                </a:cubicBezTo>
                <a:cubicBezTo>
                  <a:pt x="716" y="700"/>
                  <a:pt x="716" y="700"/>
                  <a:pt x="716" y="700"/>
                </a:cubicBezTo>
                <a:cubicBezTo>
                  <a:pt x="716" y="700"/>
                  <a:pt x="717" y="700"/>
                  <a:pt x="717" y="700"/>
                </a:cubicBezTo>
                <a:cubicBezTo>
                  <a:pt x="717" y="701"/>
                  <a:pt x="717" y="701"/>
                  <a:pt x="717" y="701"/>
                </a:cubicBezTo>
                <a:cubicBezTo>
                  <a:pt x="717" y="701"/>
                  <a:pt x="717" y="701"/>
                  <a:pt x="717" y="701"/>
                </a:cubicBezTo>
                <a:cubicBezTo>
                  <a:pt x="718" y="701"/>
                  <a:pt x="718" y="700"/>
                  <a:pt x="719" y="700"/>
                </a:cubicBezTo>
                <a:cubicBezTo>
                  <a:pt x="720" y="700"/>
                  <a:pt x="720" y="701"/>
                  <a:pt x="721" y="702"/>
                </a:cubicBezTo>
                <a:cubicBezTo>
                  <a:pt x="721" y="702"/>
                  <a:pt x="722" y="703"/>
                  <a:pt x="723" y="703"/>
                </a:cubicBezTo>
                <a:cubicBezTo>
                  <a:pt x="723" y="703"/>
                  <a:pt x="724" y="703"/>
                  <a:pt x="725" y="702"/>
                </a:cubicBezTo>
                <a:cubicBezTo>
                  <a:pt x="723" y="702"/>
                  <a:pt x="723" y="702"/>
                  <a:pt x="723" y="702"/>
                </a:cubicBezTo>
                <a:cubicBezTo>
                  <a:pt x="722" y="701"/>
                  <a:pt x="723" y="700"/>
                  <a:pt x="723" y="700"/>
                </a:cubicBezTo>
                <a:cubicBezTo>
                  <a:pt x="723" y="699"/>
                  <a:pt x="724" y="699"/>
                  <a:pt x="724" y="699"/>
                </a:cubicBezTo>
                <a:cubicBezTo>
                  <a:pt x="724" y="699"/>
                  <a:pt x="725" y="699"/>
                  <a:pt x="725" y="699"/>
                </a:cubicBezTo>
                <a:cubicBezTo>
                  <a:pt x="724" y="698"/>
                  <a:pt x="724" y="698"/>
                  <a:pt x="724" y="698"/>
                </a:cubicBezTo>
                <a:cubicBezTo>
                  <a:pt x="726" y="698"/>
                  <a:pt x="730" y="700"/>
                  <a:pt x="733" y="700"/>
                </a:cubicBezTo>
                <a:cubicBezTo>
                  <a:pt x="733" y="700"/>
                  <a:pt x="734" y="700"/>
                  <a:pt x="734" y="700"/>
                </a:cubicBezTo>
                <a:cubicBezTo>
                  <a:pt x="737" y="701"/>
                  <a:pt x="739" y="701"/>
                  <a:pt x="741" y="703"/>
                </a:cubicBezTo>
                <a:cubicBezTo>
                  <a:pt x="741" y="701"/>
                  <a:pt x="741" y="701"/>
                  <a:pt x="741" y="701"/>
                </a:cubicBezTo>
                <a:cubicBezTo>
                  <a:pt x="741" y="702"/>
                  <a:pt x="742" y="702"/>
                  <a:pt x="742" y="702"/>
                </a:cubicBezTo>
                <a:cubicBezTo>
                  <a:pt x="743" y="702"/>
                  <a:pt x="744" y="702"/>
                  <a:pt x="744" y="701"/>
                </a:cubicBezTo>
                <a:cubicBezTo>
                  <a:pt x="745" y="701"/>
                  <a:pt x="746" y="701"/>
                  <a:pt x="746" y="701"/>
                </a:cubicBezTo>
                <a:cubicBezTo>
                  <a:pt x="747" y="701"/>
                  <a:pt x="747" y="701"/>
                  <a:pt x="747" y="701"/>
                </a:cubicBezTo>
                <a:cubicBezTo>
                  <a:pt x="745" y="700"/>
                  <a:pt x="745" y="700"/>
                  <a:pt x="745" y="700"/>
                </a:cubicBezTo>
                <a:cubicBezTo>
                  <a:pt x="745" y="699"/>
                  <a:pt x="746" y="698"/>
                  <a:pt x="747" y="698"/>
                </a:cubicBezTo>
                <a:cubicBezTo>
                  <a:pt x="747" y="699"/>
                  <a:pt x="747" y="699"/>
                  <a:pt x="747" y="699"/>
                </a:cubicBezTo>
                <a:cubicBezTo>
                  <a:pt x="747" y="699"/>
                  <a:pt x="748" y="699"/>
                  <a:pt x="748" y="699"/>
                </a:cubicBezTo>
                <a:cubicBezTo>
                  <a:pt x="748" y="699"/>
                  <a:pt x="749" y="699"/>
                  <a:pt x="749" y="699"/>
                </a:cubicBezTo>
                <a:cubicBezTo>
                  <a:pt x="749" y="700"/>
                  <a:pt x="749" y="700"/>
                  <a:pt x="750" y="700"/>
                </a:cubicBezTo>
                <a:cubicBezTo>
                  <a:pt x="750" y="700"/>
                  <a:pt x="750" y="700"/>
                  <a:pt x="751" y="700"/>
                </a:cubicBezTo>
                <a:cubicBezTo>
                  <a:pt x="751" y="700"/>
                  <a:pt x="751" y="700"/>
                  <a:pt x="752" y="700"/>
                </a:cubicBezTo>
                <a:cubicBezTo>
                  <a:pt x="752" y="700"/>
                  <a:pt x="752" y="700"/>
                  <a:pt x="752" y="700"/>
                </a:cubicBezTo>
                <a:cubicBezTo>
                  <a:pt x="752" y="702"/>
                  <a:pt x="752" y="702"/>
                  <a:pt x="752" y="702"/>
                </a:cubicBezTo>
                <a:cubicBezTo>
                  <a:pt x="753" y="701"/>
                  <a:pt x="753" y="701"/>
                  <a:pt x="753" y="701"/>
                </a:cubicBezTo>
                <a:cubicBezTo>
                  <a:pt x="751" y="700"/>
                  <a:pt x="754" y="697"/>
                  <a:pt x="751" y="696"/>
                </a:cubicBezTo>
                <a:cubicBezTo>
                  <a:pt x="751" y="696"/>
                  <a:pt x="751" y="696"/>
                  <a:pt x="751" y="696"/>
                </a:cubicBezTo>
                <a:cubicBezTo>
                  <a:pt x="754" y="696"/>
                  <a:pt x="756" y="691"/>
                  <a:pt x="759" y="691"/>
                </a:cubicBezTo>
                <a:cubicBezTo>
                  <a:pt x="757" y="688"/>
                  <a:pt x="757" y="688"/>
                  <a:pt x="757" y="688"/>
                </a:cubicBezTo>
                <a:cubicBezTo>
                  <a:pt x="758" y="687"/>
                  <a:pt x="758" y="687"/>
                  <a:pt x="758" y="687"/>
                </a:cubicBezTo>
                <a:cubicBezTo>
                  <a:pt x="755" y="683"/>
                  <a:pt x="755" y="683"/>
                  <a:pt x="755" y="683"/>
                </a:cubicBezTo>
                <a:cubicBezTo>
                  <a:pt x="756" y="679"/>
                  <a:pt x="754" y="678"/>
                  <a:pt x="753" y="675"/>
                </a:cubicBezTo>
                <a:cubicBezTo>
                  <a:pt x="753" y="675"/>
                  <a:pt x="754" y="675"/>
                  <a:pt x="754" y="675"/>
                </a:cubicBezTo>
                <a:cubicBezTo>
                  <a:pt x="755" y="675"/>
                  <a:pt x="756" y="675"/>
                  <a:pt x="757" y="675"/>
                </a:cubicBezTo>
                <a:cubicBezTo>
                  <a:pt x="756" y="676"/>
                  <a:pt x="756" y="676"/>
                  <a:pt x="756" y="676"/>
                </a:cubicBezTo>
                <a:cubicBezTo>
                  <a:pt x="757" y="676"/>
                  <a:pt x="757" y="676"/>
                  <a:pt x="757" y="676"/>
                </a:cubicBezTo>
                <a:cubicBezTo>
                  <a:pt x="758" y="676"/>
                  <a:pt x="757" y="676"/>
                  <a:pt x="757" y="675"/>
                </a:cubicBezTo>
                <a:cubicBezTo>
                  <a:pt x="757" y="675"/>
                  <a:pt x="758" y="674"/>
                  <a:pt x="759" y="674"/>
                </a:cubicBezTo>
                <a:cubicBezTo>
                  <a:pt x="759" y="674"/>
                  <a:pt x="759" y="674"/>
                  <a:pt x="759" y="674"/>
                </a:cubicBezTo>
                <a:cubicBezTo>
                  <a:pt x="759" y="675"/>
                  <a:pt x="759" y="675"/>
                  <a:pt x="759" y="675"/>
                </a:cubicBezTo>
                <a:cubicBezTo>
                  <a:pt x="759" y="676"/>
                  <a:pt x="759" y="676"/>
                  <a:pt x="759" y="676"/>
                </a:cubicBezTo>
                <a:cubicBezTo>
                  <a:pt x="759" y="676"/>
                  <a:pt x="760" y="676"/>
                  <a:pt x="760" y="676"/>
                </a:cubicBezTo>
                <a:cubicBezTo>
                  <a:pt x="761" y="676"/>
                  <a:pt x="762" y="676"/>
                  <a:pt x="762" y="676"/>
                </a:cubicBezTo>
                <a:cubicBezTo>
                  <a:pt x="763" y="675"/>
                  <a:pt x="763" y="675"/>
                  <a:pt x="763" y="675"/>
                </a:cubicBezTo>
                <a:cubicBezTo>
                  <a:pt x="763" y="675"/>
                  <a:pt x="764" y="675"/>
                  <a:pt x="764" y="675"/>
                </a:cubicBezTo>
                <a:cubicBezTo>
                  <a:pt x="763" y="675"/>
                  <a:pt x="763" y="675"/>
                  <a:pt x="763" y="675"/>
                </a:cubicBezTo>
                <a:cubicBezTo>
                  <a:pt x="766" y="676"/>
                  <a:pt x="766" y="676"/>
                  <a:pt x="766" y="676"/>
                </a:cubicBezTo>
                <a:cubicBezTo>
                  <a:pt x="766" y="676"/>
                  <a:pt x="766" y="676"/>
                  <a:pt x="766" y="676"/>
                </a:cubicBezTo>
                <a:cubicBezTo>
                  <a:pt x="768" y="677"/>
                  <a:pt x="768" y="677"/>
                  <a:pt x="768" y="677"/>
                </a:cubicBezTo>
                <a:cubicBezTo>
                  <a:pt x="768" y="678"/>
                  <a:pt x="768" y="678"/>
                  <a:pt x="768" y="678"/>
                </a:cubicBezTo>
                <a:cubicBezTo>
                  <a:pt x="768" y="678"/>
                  <a:pt x="769" y="677"/>
                  <a:pt x="769" y="677"/>
                </a:cubicBezTo>
                <a:cubicBezTo>
                  <a:pt x="770" y="677"/>
                  <a:pt x="770" y="679"/>
                  <a:pt x="771" y="680"/>
                </a:cubicBezTo>
                <a:cubicBezTo>
                  <a:pt x="771" y="680"/>
                  <a:pt x="771" y="680"/>
                  <a:pt x="771" y="680"/>
                </a:cubicBezTo>
                <a:cubicBezTo>
                  <a:pt x="771" y="680"/>
                  <a:pt x="771" y="679"/>
                  <a:pt x="771" y="679"/>
                </a:cubicBezTo>
                <a:cubicBezTo>
                  <a:pt x="771" y="678"/>
                  <a:pt x="772" y="678"/>
                  <a:pt x="772" y="678"/>
                </a:cubicBezTo>
                <a:cubicBezTo>
                  <a:pt x="772" y="678"/>
                  <a:pt x="773" y="678"/>
                  <a:pt x="773" y="678"/>
                </a:cubicBezTo>
                <a:cubicBezTo>
                  <a:pt x="773" y="677"/>
                  <a:pt x="773" y="677"/>
                  <a:pt x="773" y="677"/>
                </a:cubicBezTo>
                <a:cubicBezTo>
                  <a:pt x="773" y="677"/>
                  <a:pt x="773" y="677"/>
                  <a:pt x="774" y="677"/>
                </a:cubicBezTo>
                <a:cubicBezTo>
                  <a:pt x="774" y="677"/>
                  <a:pt x="775" y="677"/>
                  <a:pt x="775" y="677"/>
                </a:cubicBezTo>
                <a:cubicBezTo>
                  <a:pt x="775" y="677"/>
                  <a:pt x="776" y="677"/>
                  <a:pt x="776" y="677"/>
                </a:cubicBezTo>
                <a:cubicBezTo>
                  <a:pt x="776" y="677"/>
                  <a:pt x="776" y="677"/>
                  <a:pt x="776" y="677"/>
                </a:cubicBezTo>
                <a:cubicBezTo>
                  <a:pt x="776" y="677"/>
                  <a:pt x="776" y="677"/>
                  <a:pt x="776" y="677"/>
                </a:cubicBezTo>
                <a:cubicBezTo>
                  <a:pt x="774" y="675"/>
                  <a:pt x="775" y="673"/>
                  <a:pt x="776" y="670"/>
                </a:cubicBezTo>
                <a:cubicBezTo>
                  <a:pt x="776" y="672"/>
                  <a:pt x="776" y="672"/>
                  <a:pt x="776" y="672"/>
                </a:cubicBezTo>
                <a:cubicBezTo>
                  <a:pt x="777" y="672"/>
                  <a:pt x="778" y="674"/>
                  <a:pt x="779" y="674"/>
                </a:cubicBezTo>
                <a:cubicBezTo>
                  <a:pt x="779" y="674"/>
                  <a:pt x="779" y="673"/>
                  <a:pt x="780" y="673"/>
                </a:cubicBezTo>
                <a:cubicBezTo>
                  <a:pt x="779" y="671"/>
                  <a:pt x="779" y="671"/>
                  <a:pt x="779" y="671"/>
                </a:cubicBezTo>
                <a:cubicBezTo>
                  <a:pt x="779" y="671"/>
                  <a:pt x="779" y="670"/>
                  <a:pt x="779" y="670"/>
                </a:cubicBezTo>
                <a:cubicBezTo>
                  <a:pt x="780" y="670"/>
                  <a:pt x="780" y="671"/>
                  <a:pt x="781" y="671"/>
                </a:cubicBezTo>
                <a:cubicBezTo>
                  <a:pt x="781" y="671"/>
                  <a:pt x="783" y="672"/>
                  <a:pt x="782" y="673"/>
                </a:cubicBezTo>
                <a:cubicBezTo>
                  <a:pt x="784" y="671"/>
                  <a:pt x="782" y="670"/>
                  <a:pt x="781" y="669"/>
                </a:cubicBezTo>
                <a:cubicBezTo>
                  <a:pt x="781" y="668"/>
                  <a:pt x="782" y="668"/>
                  <a:pt x="782" y="668"/>
                </a:cubicBezTo>
                <a:cubicBezTo>
                  <a:pt x="783" y="668"/>
                  <a:pt x="783" y="669"/>
                  <a:pt x="784" y="669"/>
                </a:cubicBezTo>
                <a:cubicBezTo>
                  <a:pt x="784" y="668"/>
                  <a:pt x="784" y="668"/>
                  <a:pt x="784" y="668"/>
                </a:cubicBezTo>
                <a:cubicBezTo>
                  <a:pt x="787" y="668"/>
                  <a:pt x="787" y="668"/>
                  <a:pt x="787" y="668"/>
                </a:cubicBezTo>
                <a:cubicBezTo>
                  <a:pt x="784" y="664"/>
                  <a:pt x="786" y="660"/>
                  <a:pt x="779" y="660"/>
                </a:cubicBezTo>
                <a:cubicBezTo>
                  <a:pt x="779" y="657"/>
                  <a:pt x="779" y="656"/>
                  <a:pt x="777" y="652"/>
                </a:cubicBezTo>
                <a:cubicBezTo>
                  <a:pt x="778" y="653"/>
                  <a:pt x="779" y="653"/>
                  <a:pt x="780" y="653"/>
                </a:cubicBezTo>
                <a:cubicBezTo>
                  <a:pt x="782" y="653"/>
                  <a:pt x="783" y="652"/>
                  <a:pt x="784" y="652"/>
                </a:cubicBezTo>
                <a:cubicBezTo>
                  <a:pt x="784" y="653"/>
                  <a:pt x="785" y="653"/>
                  <a:pt x="786" y="653"/>
                </a:cubicBezTo>
                <a:cubicBezTo>
                  <a:pt x="786" y="653"/>
                  <a:pt x="786" y="653"/>
                  <a:pt x="786" y="653"/>
                </a:cubicBezTo>
                <a:cubicBezTo>
                  <a:pt x="786" y="653"/>
                  <a:pt x="786" y="653"/>
                  <a:pt x="786" y="653"/>
                </a:cubicBezTo>
                <a:cubicBezTo>
                  <a:pt x="787" y="653"/>
                  <a:pt x="787" y="653"/>
                  <a:pt x="787" y="655"/>
                </a:cubicBezTo>
                <a:cubicBezTo>
                  <a:pt x="788" y="655"/>
                  <a:pt x="789" y="656"/>
                  <a:pt x="789" y="656"/>
                </a:cubicBezTo>
                <a:cubicBezTo>
                  <a:pt x="790" y="656"/>
                  <a:pt x="790" y="655"/>
                  <a:pt x="791" y="655"/>
                </a:cubicBezTo>
                <a:cubicBezTo>
                  <a:pt x="790" y="653"/>
                  <a:pt x="790" y="653"/>
                  <a:pt x="790" y="653"/>
                </a:cubicBezTo>
                <a:cubicBezTo>
                  <a:pt x="796" y="655"/>
                  <a:pt x="796" y="655"/>
                  <a:pt x="796" y="655"/>
                </a:cubicBezTo>
                <a:cubicBezTo>
                  <a:pt x="792" y="652"/>
                  <a:pt x="792" y="652"/>
                  <a:pt x="792" y="652"/>
                </a:cubicBezTo>
                <a:cubicBezTo>
                  <a:pt x="795" y="650"/>
                  <a:pt x="795" y="650"/>
                  <a:pt x="795" y="650"/>
                </a:cubicBezTo>
                <a:cubicBezTo>
                  <a:pt x="794" y="649"/>
                  <a:pt x="792" y="648"/>
                  <a:pt x="793" y="647"/>
                </a:cubicBezTo>
                <a:cubicBezTo>
                  <a:pt x="795" y="649"/>
                  <a:pt x="798" y="648"/>
                  <a:pt x="800" y="649"/>
                </a:cubicBezTo>
                <a:cubicBezTo>
                  <a:pt x="802" y="648"/>
                  <a:pt x="802" y="647"/>
                  <a:pt x="801" y="646"/>
                </a:cubicBezTo>
                <a:cubicBezTo>
                  <a:pt x="801" y="646"/>
                  <a:pt x="802" y="646"/>
                  <a:pt x="802" y="646"/>
                </a:cubicBezTo>
                <a:cubicBezTo>
                  <a:pt x="803" y="646"/>
                  <a:pt x="803" y="646"/>
                  <a:pt x="804" y="646"/>
                </a:cubicBezTo>
                <a:cubicBezTo>
                  <a:pt x="804" y="645"/>
                  <a:pt x="804" y="644"/>
                  <a:pt x="805" y="644"/>
                </a:cubicBezTo>
                <a:cubicBezTo>
                  <a:pt x="806" y="644"/>
                  <a:pt x="806" y="644"/>
                  <a:pt x="807" y="644"/>
                </a:cubicBezTo>
                <a:cubicBezTo>
                  <a:pt x="807" y="645"/>
                  <a:pt x="808" y="645"/>
                  <a:pt x="808" y="645"/>
                </a:cubicBezTo>
                <a:cubicBezTo>
                  <a:pt x="808" y="645"/>
                  <a:pt x="808" y="645"/>
                  <a:pt x="809" y="644"/>
                </a:cubicBezTo>
                <a:cubicBezTo>
                  <a:pt x="809" y="645"/>
                  <a:pt x="809" y="645"/>
                  <a:pt x="809" y="645"/>
                </a:cubicBezTo>
                <a:cubicBezTo>
                  <a:pt x="810" y="645"/>
                  <a:pt x="811" y="644"/>
                  <a:pt x="812" y="644"/>
                </a:cubicBezTo>
                <a:cubicBezTo>
                  <a:pt x="813" y="644"/>
                  <a:pt x="814" y="643"/>
                  <a:pt x="815" y="643"/>
                </a:cubicBezTo>
                <a:cubicBezTo>
                  <a:pt x="816" y="643"/>
                  <a:pt x="817" y="644"/>
                  <a:pt x="817" y="645"/>
                </a:cubicBezTo>
                <a:cubicBezTo>
                  <a:pt x="818" y="644"/>
                  <a:pt x="820" y="645"/>
                  <a:pt x="820" y="644"/>
                </a:cubicBezTo>
                <a:cubicBezTo>
                  <a:pt x="819" y="643"/>
                  <a:pt x="819" y="643"/>
                  <a:pt x="819" y="643"/>
                </a:cubicBezTo>
                <a:cubicBezTo>
                  <a:pt x="820" y="642"/>
                  <a:pt x="817" y="641"/>
                  <a:pt x="820" y="641"/>
                </a:cubicBezTo>
                <a:cubicBezTo>
                  <a:pt x="821" y="641"/>
                  <a:pt x="821" y="641"/>
                  <a:pt x="822" y="641"/>
                </a:cubicBezTo>
                <a:cubicBezTo>
                  <a:pt x="823" y="641"/>
                  <a:pt x="824" y="640"/>
                  <a:pt x="825" y="640"/>
                </a:cubicBezTo>
                <a:cubicBezTo>
                  <a:pt x="825" y="639"/>
                  <a:pt x="826" y="639"/>
                  <a:pt x="827" y="639"/>
                </a:cubicBezTo>
                <a:cubicBezTo>
                  <a:pt x="828" y="639"/>
                  <a:pt x="828" y="639"/>
                  <a:pt x="828" y="639"/>
                </a:cubicBezTo>
                <a:cubicBezTo>
                  <a:pt x="828" y="638"/>
                  <a:pt x="828" y="637"/>
                  <a:pt x="827" y="637"/>
                </a:cubicBezTo>
                <a:cubicBezTo>
                  <a:pt x="827" y="637"/>
                  <a:pt x="827" y="637"/>
                  <a:pt x="827" y="638"/>
                </a:cubicBezTo>
                <a:cubicBezTo>
                  <a:pt x="826" y="638"/>
                  <a:pt x="826" y="638"/>
                  <a:pt x="826" y="638"/>
                </a:cubicBezTo>
                <a:cubicBezTo>
                  <a:pt x="825" y="638"/>
                  <a:pt x="825" y="638"/>
                  <a:pt x="825" y="637"/>
                </a:cubicBezTo>
                <a:cubicBezTo>
                  <a:pt x="826" y="637"/>
                  <a:pt x="826" y="636"/>
                  <a:pt x="828" y="636"/>
                </a:cubicBezTo>
                <a:cubicBezTo>
                  <a:pt x="828" y="636"/>
                  <a:pt x="828" y="636"/>
                  <a:pt x="828" y="636"/>
                </a:cubicBezTo>
                <a:cubicBezTo>
                  <a:pt x="831" y="638"/>
                  <a:pt x="833" y="642"/>
                  <a:pt x="836" y="642"/>
                </a:cubicBezTo>
                <a:cubicBezTo>
                  <a:pt x="836" y="642"/>
                  <a:pt x="836" y="642"/>
                  <a:pt x="836" y="642"/>
                </a:cubicBezTo>
                <a:cubicBezTo>
                  <a:pt x="836" y="641"/>
                  <a:pt x="835" y="641"/>
                  <a:pt x="835" y="641"/>
                </a:cubicBezTo>
                <a:cubicBezTo>
                  <a:pt x="831" y="637"/>
                  <a:pt x="838" y="637"/>
                  <a:pt x="838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39" y="634"/>
                  <a:pt x="839" y="633"/>
                  <a:pt x="840" y="633"/>
                </a:cubicBezTo>
                <a:cubicBezTo>
                  <a:pt x="840" y="633"/>
                  <a:pt x="840" y="633"/>
                  <a:pt x="840" y="633"/>
                </a:cubicBezTo>
                <a:cubicBezTo>
                  <a:pt x="842" y="634"/>
                  <a:pt x="844" y="636"/>
                  <a:pt x="842" y="637"/>
                </a:cubicBezTo>
                <a:cubicBezTo>
                  <a:pt x="842" y="637"/>
                  <a:pt x="842" y="637"/>
                  <a:pt x="842" y="637"/>
                </a:cubicBezTo>
                <a:cubicBezTo>
                  <a:pt x="845" y="635"/>
                  <a:pt x="842" y="635"/>
                  <a:pt x="843" y="633"/>
                </a:cubicBezTo>
                <a:cubicBezTo>
                  <a:pt x="848" y="635"/>
                  <a:pt x="848" y="635"/>
                  <a:pt x="848" y="635"/>
                </a:cubicBezTo>
                <a:cubicBezTo>
                  <a:pt x="849" y="634"/>
                  <a:pt x="849" y="631"/>
                  <a:pt x="852" y="631"/>
                </a:cubicBezTo>
                <a:cubicBezTo>
                  <a:pt x="852" y="631"/>
                  <a:pt x="851" y="631"/>
                  <a:pt x="851" y="631"/>
                </a:cubicBezTo>
                <a:cubicBezTo>
                  <a:pt x="851" y="631"/>
                  <a:pt x="850" y="630"/>
                  <a:pt x="850" y="629"/>
                </a:cubicBezTo>
                <a:cubicBezTo>
                  <a:pt x="850" y="629"/>
                  <a:pt x="851" y="629"/>
                  <a:pt x="851" y="629"/>
                </a:cubicBezTo>
                <a:cubicBezTo>
                  <a:pt x="852" y="629"/>
                  <a:pt x="852" y="629"/>
                  <a:pt x="852" y="629"/>
                </a:cubicBezTo>
                <a:cubicBezTo>
                  <a:pt x="853" y="629"/>
                  <a:pt x="853" y="629"/>
                  <a:pt x="853" y="629"/>
                </a:cubicBezTo>
                <a:cubicBezTo>
                  <a:pt x="853" y="629"/>
                  <a:pt x="854" y="629"/>
                  <a:pt x="854" y="629"/>
                </a:cubicBezTo>
                <a:cubicBezTo>
                  <a:pt x="851" y="627"/>
                  <a:pt x="851" y="625"/>
                  <a:pt x="851" y="622"/>
                </a:cubicBezTo>
                <a:cubicBezTo>
                  <a:pt x="854" y="621"/>
                  <a:pt x="854" y="621"/>
                  <a:pt x="854" y="621"/>
                </a:cubicBezTo>
                <a:cubicBezTo>
                  <a:pt x="852" y="620"/>
                  <a:pt x="853" y="619"/>
                  <a:pt x="853" y="618"/>
                </a:cubicBezTo>
                <a:cubicBezTo>
                  <a:pt x="853" y="618"/>
                  <a:pt x="852" y="618"/>
                  <a:pt x="852" y="617"/>
                </a:cubicBezTo>
                <a:cubicBezTo>
                  <a:pt x="852" y="616"/>
                  <a:pt x="851" y="615"/>
                  <a:pt x="852" y="615"/>
                </a:cubicBezTo>
                <a:cubicBezTo>
                  <a:pt x="850" y="615"/>
                  <a:pt x="852" y="612"/>
                  <a:pt x="851" y="610"/>
                </a:cubicBezTo>
                <a:cubicBezTo>
                  <a:pt x="851" y="610"/>
                  <a:pt x="851" y="610"/>
                  <a:pt x="851" y="610"/>
                </a:cubicBezTo>
                <a:cubicBezTo>
                  <a:pt x="852" y="610"/>
                  <a:pt x="852" y="610"/>
                  <a:pt x="852" y="611"/>
                </a:cubicBezTo>
                <a:cubicBezTo>
                  <a:pt x="852" y="610"/>
                  <a:pt x="853" y="608"/>
                  <a:pt x="850" y="607"/>
                </a:cubicBezTo>
                <a:cubicBezTo>
                  <a:pt x="851" y="607"/>
                  <a:pt x="851" y="607"/>
                  <a:pt x="851" y="607"/>
                </a:cubicBezTo>
                <a:cubicBezTo>
                  <a:pt x="847" y="603"/>
                  <a:pt x="847" y="603"/>
                  <a:pt x="847" y="603"/>
                </a:cubicBezTo>
                <a:cubicBezTo>
                  <a:pt x="846" y="602"/>
                  <a:pt x="846" y="599"/>
                  <a:pt x="847" y="598"/>
                </a:cubicBezTo>
                <a:cubicBezTo>
                  <a:pt x="849" y="600"/>
                  <a:pt x="849" y="600"/>
                  <a:pt x="849" y="600"/>
                </a:cubicBezTo>
                <a:cubicBezTo>
                  <a:pt x="850" y="599"/>
                  <a:pt x="850" y="599"/>
                  <a:pt x="850" y="599"/>
                </a:cubicBezTo>
                <a:cubicBezTo>
                  <a:pt x="850" y="598"/>
                  <a:pt x="849" y="599"/>
                  <a:pt x="848" y="597"/>
                </a:cubicBezTo>
                <a:cubicBezTo>
                  <a:pt x="849" y="597"/>
                  <a:pt x="850" y="597"/>
                  <a:pt x="850" y="597"/>
                </a:cubicBezTo>
                <a:cubicBezTo>
                  <a:pt x="850" y="597"/>
                  <a:pt x="850" y="597"/>
                  <a:pt x="851" y="597"/>
                </a:cubicBezTo>
                <a:cubicBezTo>
                  <a:pt x="851" y="596"/>
                  <a:pt x="851" y="596"/>
                  <a:pt x="851" y="596"/>
                </a:cubicBezTo>
                <a:cubicBezTo>
                  <a:pt x="851" y="596"/>
                  <a:pt x="852" y="596"/>
                  <a:pt x="852" y="596"/>
                </a:cubicBezTo>
                <a:cubicBezTo>
                  <a:pt x="852" y="596"/>
                  <a:pt x="851" y="594"/>
                  <a:pt x="853" y="594"/>
                </a:cubicBezTo>
                <a:cubicBezTo>
                  <a:pt x="851" y="593"/>
                  <a:pt x="851" y="593"/>
                  <a:pt x="851" y="593"/>
                </a:cubicBezTo>
                <a:cubicBezTo>
                  <a:pt x="852" y="592"/>
                  <a:pt x="852" y="592"/>
                  <a:pt x="852" y="592"/>
                </a:cubicBezTo>
                <a:cubicBezTo>
                  <a:pt x="852" y="592"/>
                  <a:pt x="851" y="593"/>
                  <a:pt x="850" y="593"/>
                </a:cubicBezTo>
                <a:cubicBezTo>
                  <a:pt x="849" y="593"/>
                  <a:pt x="849" y="592"/>
                  <a:pt x="848" y="592"/>
                </a:cubicBezTo>
                <a:cubicBezTo>
                  <a:pt x="849" y="591"/>
                  <a:pt x="850" y="591"/>
                  <a:pt x="850" y="590"/>
                </a:cubicBezTo>
                <a:cubicBezTo>
                  <a:pt x="849" y="590"/>
                  <a:pt x="846" y="590"/>
                  <a:pt x="846" y="588"/>
                </a:cubicBezTo>
                <a:cubicBezTo>
                  <a:pt x="848" y="588"/>
                  <a:pt x="848" y="588"/>
                  <a:pt x="848" y="588"/>
                </a:cubicBezTo>
                <a:cubicBezTo>
                  <a:pt x="848" y="587"/>
                  <a:pt x="847" y="587"/>
                  <a:pt x="846" y="587"/>
                </a:cubicBezTo>
                <a:cubicBezTo>
                  <a:pt x="846" y="587"/>
                  <a:pt x="846" y="587"/>
                  <a:pt x="846" y="587"/>
                </a:cubicBezTo>
                <a:cubicBezTo>
                  <a:pt x="846" y="587"/>
                  <a:pt x="846" y="587"/>
                  <a:pt x="846" y="587"/>
                </a:cubicBezTo>
                <a:cubicBezTo>
                  <a:pt x="845" y="587"/>
                  <a:pt x="844" y="587"/>
                  <a:pt x="844" y="586"/>
                </a:cubicBezTo>
                <a:cubicBezTo>
                  <a:pt x="845" y="586"/>
                  <a:pt x="845" y="586"/>
                  <a:pt x="845" y="586"/>
                </a:cubicBezTo>
                <a:cubicBezTo>
                  <a:pt x="848" y="586"/>
                  <a:pt x="851" y="587"/>
                  <a:pt x="853" y="587"/>
                </a:cubicBezTo>
                <a:cubicBezTo>
                  <a:pt x="852" y="585"/>
                  <a:pt x="852" y="585"/>
                  <a:pt x="852" y="585"/>
                </a:cubicBezTo>
                <a:cubicBezTo>
                  <a:pt x="855" y="583"/>
                  <a:pt x="855" y="583"/>
                  <a:pt x="855" y="583"/>
                </a:cubicBezTo>
                <a:cubicBezTo>
                  <a:pt x="856" y="584"/>
                  <a:pt x="857" y="585"/>
                  <a:pt x="859" y="585"/>
                </a:cubicBezTo>
                <a:cubicBezTo>
                  <a:pt x="858" y="585"/>
                  <a:pt x="858" y="584"/>
                  <a:pt x="857" y="584"/>
                </a:cubicBezTo>
                <a:cubicBezTo>
                  <a:pt x="858" y="583"/>
                  <a:pt x="858" y="583"/>
                  <a:pt x="859" y="583"/>
                </a:cubicBezTo>
                <a:cubicBezTo>
                  <a:pt x="860" y="583"/>
                  <a:pt x="861" y="584"/>
                  <a:pt x="862" y="585"/>
                </a:cubicBezTo>
                <a:cubicBezTo>
                  <a:pt x="863" y="583"/>
                  <a:pt x="863" y="583"/>
                  <a:pt x="863" y="583"/>
                </a:cubicBezTo>
                <a:cubicBezTo>
                  <a:pt x="861" y="582"/>
                  <a:pt x="861" y="582"/>
                  <a:pt x="861" y="582"/>
                </a:cubicBezTo>
                <a:cubicBezTo>
                  <a:pt x="862" y="582"/>
                  <a:pt x="863" y="581"/>
                  <a:pt x="863" y="580"/>
                </a:cubicBezTo>
                <a:cubicBezTo>
                  <a:pt x="863" y="580"/>
                  <a:pt x="863" y="580"/>
                  <a:pt x="863" y="580"/>
                </a:cubicBezTo>
                <a:cubicBezTo>
                  <a:pt x="866" y="580"/>
                  <a:pt x="870" y="585"/>
                  <a:pt x="872" y="587"/>
                </a:cubicBezTo>
                <a:cubicBezTo>
                  <a:pt x="871" y="586"/>
                  <a:pt x="871" y="586"/>
                  <a:pt x="871" y="586"/>
                </a:cubicBezTo>
                <a:cubicBezTo>
                  <a:pt x="873" y="586"/>
                  <a:pt x="873" y="586"/>
                  <a:pt x="873" y="586"/>
                </a:cubicBezTo>
                <a:cubicBezTo>
                  <a:pt x="872" y="583"/>
                  <a:pt x="872" y="583"/>
                  <a:pt x="872" y="583"/>
                </a:cubicBezTo>
                <a:cubicBezTo>
                  <a:pt x="873" y="582"/>
                  <a:pt x="872" y="579"/>
                  <a:pt x="875" y="579"/>
                </a:cubicBezTo>
                <a:cubicBezTo>
                  <a:pt x="875" y="579"/>
                  <a:pt x="875" y="579"/>
                  <a:pt x="875" y="579"/>
                </a:cubicBezTo>
                <a:cubicBezTo>
                  <a:pt x="873" y="577"/>
                  <a:pt x="873" y="577"/>
                  <a:pt x="873" y="577"/>
                </a:cubicBezTo>
                <a:cubicBezTo>
                  <a:pt x="874" y="576"/>
                  <a:pt x="874" y="576"/>
                  <a:pt x="874" y="576"/>
                </a:cubicBezTo>
                <a:cubicBezTo>
                  <a:pt x="872" y="576"/>
                  <a:pt x="872" y="576"/>
                  <a:pt x="872" y="576"/>
                </a:cubicBezTo>
                <a:cubicBezTo>
                  <a:pt x="872" y="574"/>
                  <a:pt x="875" y="576"/>
                  <a:pt x="875" y="574"/>
                </a:cubicBezTo>
                <a:cubicBezTo>
                  <a:pt x="875" y="574"/>
                  <a:pt x="874" y="574"/>
                  <a:pt x="873" y="574"/>
                </a:cubicBezTo>
                <a:cubicBezTo>
                  <a:pt x="873" y="574"/>
                  <a:pt x="873" y="574"/>
                  <a:pt x="873" y="574"/>
                </a:cubicBezTo>
                <a:cubicBezTo>
                  <a:pt x="873" y="574"/>
                  <a:pt x="873" y="574"/>
                  <a:pt x="873" y="574"/>
                </a:cubicBezTo>
                <a:cubicBezTo>
                  <a:pt x="871" y="574"/>
                  <a:pt x="870" y="574"/>
                  <a:pt x="870" y="572"/>
                </a:cubicBezTo>
                <a:cubicBezTo>
                  <a:pt x="868" y="572"/>
                  <a:pt x="868" y="572"/>
                  <a:pt x="868" y="572"/>
                </a:cubicBezTo>
                <a:cubicBezTo>
                  <a:pt x="866" y="571"/>
                  <a:pt x="868" y="570"/>
                  <a:pt x="868" y="570"/>
                </a:cubicBezTo>
                <a:cubicBezTo>
                  <a:pt x="872" y="570"/>
                  <a:pt x="874" y="570"/>
                  <a:pt x="877" y="571"/>
                </a:cubicBezTo>
                <a:cubicBezTo>
                  <a:pt x="876" y="570"/>
                  <a:pt x="876" y="570"/>
                  <a:pt x="876" y="570"/>
                </a:cubicBezTo>
                <a:cubicBezTo>
                  <a:pt x="877" y="570"/>
                  <a:pt x="877" y="570"/>
                  <a:pt x="877" y="570"/>
                </a:cubicBezTo>
                <a:cubicBezTo>
                  <a:pt x="878" y="570"/>
                  <a:pt x="879" y="571"/>
                  <a:pt x="880" y="571"/>
                </a:cubicBezTo>
                <a:cubicBezTo>
                  <a:pt x="880" y="567"/>
                  <a:pt x="880" y="567"/>
                  <a:pt x="880" y="567"/>
                </a:cubicBezTo>
                <a:cubicBezTo>
                  <a:pt x="880" y="567"/>
                  <a:pt x="880" y="567"/>
                  <a:pt x="880" y="567"/>
                </a:cubicBezTo>
                <a:cubicBezTo>
                  <a:pt x="882" y="567"/>
                  <a:pt x="883" y="568"/>
                  <a:pt x="884" y="570"/>
                </a:cubicBezTo>
                <a:cubicBezTo>
                  <a:pt x="885" y="571"/>
                  <a:pt x="886" y="572"/>
                  <a:pt x="888" y="572"/>
                </a:cubicBezTo>
                <a:cubicBezTo>
                  <a:pt x="888" y="572"/>
                  <a:pt x="889" y="572"/>
                  <a:pt x="889" y="571"/>
                </a:cubicBezTo>
                <a:cubicBezTo>
                  <a:pt x="891" y="570"/>
                  <a:pt x="891" y="567"/>
                  <a:pt x="889" y="567"/>
                </a:cubicBezTo>
                <a:cubicBezTo>
                  <a:pt x="890" y="566"/>
                  <a:pt x="890" y="566"/>
                  <a:pt x="890" y="566"/>
                </a:cubicBezTo>
                <a:cubicBezTo>
                  <a:pt x="888" y="564"/>
                  <a:pt x="888" y="564"/>
                  <a:pt x="888" y="564"/>
                </a:cubicBezTo>
                <a:cubicBezTo>
                  <a:pt x="889" y="561"/>
                  <a:pt x="890" y="563"/>
                  <a:pt x="890" y="561"/>
                </a:cubicBezTo>
                <a:cubicBezTo>
                  <a:pt x="890" y="561"/>
                  <a:pt x="890" y="561"/>
                  <a:pt x="890" y="561"/>
                </a:cubicBezTo>
                <a:cubicBezTo>
                  <a:pt x="889" y="560"/>
                  <a:pt x="891" y="558"/>
                  <a:pt x="890" y="558"/>
                </a:cubicBezTo>
                <a:cubicBezTo>
                  <a:pt x="890" y="558"/>
                  <a:pt x="890" y="558"/>
                  <a:pt x="890" y="558"/>
                </a:cubicBezTo>
                <a:cubicBezTo>
                  <a:pt x="891" y="558"/>
                  <a:pt x="891" y="557"/>
                  <a:pt x="892" y="556"/>
                </a:cubicBezTo>
                <a:cubicBezTo>
                  <a:pt x="893" y="555"/>
                  <a:pt x="893" y="555"/>
                  <a:pt x="894" y="555"/>
                </a:cubicBezTo>
                <a:cubicBezTo>
                  <a:pt x="895" y="555"/>
                  <a:pt x="895" y="555"/>
                  <a:pt x="896" y="555"/>
                </a:cubicBezTo>
                <a:cubicBezTo>
                  <a:pt x="896" y="555"/>
                  <a:pt x="896" y="555"/>
                  <a:pt x="896" y="555"/>
                </a:cubicBezTo>
                <a:cubicBezTo>
                  <a:pt x="895" y="555"/>
                  <a:pt x="895" y="555"/>
                  <a:pt x="894" y="554"/>
                </a:cubicBezTo>
                <a:cubicBezTo>
                  <a:pt x="895" y="553"/>
                  <a:pt x="895" y="553"/>
                  <a:pt x="895" y="553"/>
                </a:cubicBezTo>
                <a:cubicBezTo>
                  <a:pt x="896" y="554"/>
                  <a:pt x="897" y="554"/>
                  <a:pt x="897" y="554"/>
                </a:cubicBezTo>
                <a:cubicBezTo>
                  <a:pt x="898" y="554"/>
                  <a:pt x="897" y="551"/>
                  <a:pt x="898" y="551"/>
                </a:cubicBezTo>
                <a:cubicBezTo>
                  <a:pt x="899" y="552"/>
                  <a:pt x="899" y="552"/>
                  <a:pt x="899" y="552"/>
                </a:cubicBezTo>
                <a:cubicBezTo>
                  <a:pt x="901" y="552"/>
                  <a:pt x="901" y="552"/>
                  <a:pt x="901" y="552"/>
                </a:cubicBezTo>
                <a:cubicBezTo>
                  <a:pt x="900" y="550"/>
                  <a:pt x="898" y="551"/>
                  <a:pt x="898" y="549"/>
                </a:cubicBezTo>
                <a:cubicBezTo>
                  <a:pt x="899" y="548"/>
                  <a:pt x="899" y="548"/>
                  <a:pt x="899" y="548"/>
                </a:cubicBezTo>
                <a:cubicBezTo>
                  <a:pt x="898" y="548"/>
                  <a:pt x="896" y="548"/>
                  <a:pt x="896" y="547"/>
                </a:cubicBezTo>
                <a:cubicBezTo>
                  <a:pt x="896" y="547"/>
                  <a:pt x="896" y="547"/>
                  <a:pt x="896" y="547"/>
                </a:cubicBezTo>
                <a:cubicBezTo>
                  <a:pt x="895" y="545"/>
                  <a:pt x="895" y="545"/>
                  <a:pt x="895" y="545"/>
                </a:cubicBezTo>
                <a:cubicBezTo>
                  <a:pt x="897" y="544"/>
                  <a:pt x="897" y="544"/>
                  <a:pt x="897" y="544"/>
                </a:cubicBezTo>
                <a:cubicBezTo>
                  <a:pt x="896" y="543"/>
                  <a:pt x="896" y="543"/>
                  <a:pt x="896" y="543"/>
                </a:cubicBezTo>
                <a:cubicBezTo>
                  <a:pt x="898" y="541"/>
                  <a:pt x="898" y="541"/>
                  <a:pt x="898" y="541"/>
                </a:cubicBezTo>
                <a:cubicBezTo>
                  <a:pt x="898" y="540"/>
                  <a:pt x="898" y="540"/>
                  <a:pt x="898" y="540"/>
                </a:cubicBezTo>
                <a:cubicBezTo>
                  <a:pt x="900" y="539"/>
                  <a:pt x="901" y="540"/>
                  <a:pt x="904" y="539"/>
                </a:cubicBezTo>
                <a:cubicBezTo>
                  <a:pt x="901" y="538"/>
                  <a:pt x="901" y="538"/>
                  <a:pt x="901" y="538"/>
                </a:cubicBezTo>
                <a:cubicBezTo>
                  <a:pt x="903" y="536"/>
                  <a:pt x="903" y="536"/>
                  <a:pt x="903" y="536"/>
                </a:cubicBezTo>
                <a:cubicBezTo>
                  <a:pt x="902" y="537"/>
                  <a:pt x="902" y="537"/>
                  <a:pt x="902" y="537"/>
                </a:cubicBezTo>
                <a:cubicBezTo>
                  <a:pt x="902" y="537"/>
                  <a:pt x="901" y="536"/>
                  <a:pt x="900" y="536"/>
                </a:cubicBezTo>
                <a:cubicBezTo>
                  <a:pt x="900" y="535"/>
                  <a:pt x="899" y="535"/>
                  <a:pt x="899" y="535"/>
                </a:cubicBezTo>
                <a:cubicBezTo>
                  <a:pt x="898" y="535"/>
                  <a:pt x="898" y="535"/>
                  <a:pt x="897" y="536"/>
                </a:cubicBezTo>
                <a:cubicBezTo>
                  <a:pt x="897" y="534"/>
                  <a:pt x="897" y="532"/>
                  <a:pt x="898" y="530"/>
                </a:cubicBezTo>
                <a:cubicBezTo>
                  <a:pt x="900" y="531"/>
                  <a:pt x="900" y="531"/>
                  <a:pt x="900" y="531"/>
                </a:cubicBezTo>
                <a:cubicBezTo>
                  <a:pt x="900" y="531"/>
                  <a:pt x="900" y="530"/>
                  <a:pt x="900" y="530"/>
                </a:cubicBezTo>
                <a:cubicBezTo>
                  <a:pt x="901" y="530"/>
                  <a:pt x="901" y="530"/>
                  <a:pt x="902" y="531"/>
                </a:cubicBezTo>
                <a:cubicBezTo>
                  <a:pt x="902" y="531"/>
                  <a:pt x="903" y="531"/>
                  <a:pt x="904" y="531"/>
                </a:cubicBezTo>
                <a:cubicBezTo>
                  <a:pt x="904" y="531"/>
                  <a:pt x="905" y="531"/>
                  <a:pt x="905" y="531"/>
                </a:cubicBezTo>
                <a:cubicBezTo>
                  <a:pt x="903" y="529"/>
                  <a:pt x="903" y="529"/>
                  <a:pt x="903" y="529"/>
                </a:cubicBezTo>
                <a:cubicBezTo>
                  <a:pt x="906" y="526"/>
                  <a:pt x="908" y="527"/>
                  <a:pt x="910" y="525"/>
                </a:cubicBezTo>
                <a:cubicBezTo>
                  <a:pt x="909" y="522"/>
                  <a:pt x="909" y="522"/>
                  <a:pt x="909" y="522"/>
                </a:cubicBezTo>
                <a:cubicBezTo>
                  <a:pt x="908" y="523"/>
                  <a:pt x="907" y="522"/>
                  <a:pt x="907" y="523"/>
                </a:cubicBezTo>
                <a:cubicBezTo>
                  <a:pt x="908" y="521"/>
                  <a:pt x="904" y="519"/>
                  <a:pt x="906" y="519"/>
                </a:cubicBezTo>
                <a:cubicBezTo>
                  <a:pt x="905" y="519"/>
                  <a:pt x="903" y="518"/>
                  <a:pt x="902" y="518"/>
                </a:cubicBezTo>
                <a:cubicBezTo>
                  <a:pt x="902" y="518"/>
                  <a:pt x="902" y="518"/>
                  <a:pt x="902" y="518"/>
                </a:cubicBezTo>
                <a:cubicBezTo>
                  <a:pt x="901" y="517"/>
                  <a:pt x="901" y="517"/>
                  <a:pt x="901" y="517"/>
                </a:cubicBezTo>
                <a:cubicBezTo>
                  <a:pt x="902" y="514"/>
                  <a:pt x="900" y="515"/>
                  <a:pt x="898" y="514"/>
                </a:cubicBezTo>
                <a:cubicBezTo>
                  <a:pt x="898" y="513"/>
                  <a:pt x="899" y="513"/>
                  <a:pt x="899" y="513"/>
                </a:cubicBezTo>
                <a:cubicBezTo>
                  <a:pt x="900" y="513"/>
                  <a:pt x="900" y="513"/>
                  <a:pt x="900" y="513"/>
                </a:cubicBezTo>
                <a:cubicBezTo>
                  <a:pt x="900" y="513"/>
                  <a:pt x="900" y="513"/>
                  <a:pt x="900" y="513"/>
                </a:cubicBezTo>
                <a:cubicBezTo>
                  <a:pt x="900" y="513"/>
                  <a:pt x="901" y="513"/>
                  <a:pt x="901" y="513"/>
                </a:cubicBezTo>
                <a:cubicBezTo>
                  <a:pt x="901" y="513"/>
                  <a:pt x="902" y="513"/>
                  <a:pt x="902" y="513"/>
                </a:cubicBezTo>
                <a:cubicBezTo>
                  <a:pt x="902" y="511"/>
                  <a:pt x="906" y="512"/>
                  <a:pt x="908" y="511"/>
                </a:cubicBezTo>
                <a:cubicBezTo>
                  <a:pt x="908" y="511"/>
                  <a:pt x="908" y="511"/>
                  <a:pt x="908" y="511"/>
                </a:cubicBezTo>
                <a:cubicBezTo>
                  <a:pt x="908" y="511"/>
                  <a:pt x="908" y="511"/>
                  <a:pt x="909" y="511"/>
                </a:cubicBezTo>
                <a:cubicBezTo>
                  <a:pt x="909" y="511"/>
                  <a:pt x="910" y="511"/>
                  <a:pt x="911" y="511"/>
                </a:cubicBezTo>
                <a:cubicBezTo>
                  <a:pt x="911" y="512"/>
                  <a:pt x="912" y="512"/>
                  <a:pt x="913" y="512"/>
                </a:cubicBezTo>
                <a:cubicBezTo>
                  <a:pt x="913" y="512"/>
                  <a:pt x="914" y="512"/>
                  <a:pt x="914" y="511"/>
                </a:cubicBezTo>
                <a:cubicBezTo>
                  <a:pt x="914" y="511"/>
                  <a:pt x="914" y="511"/>
                  <a:pt x="914" y="511"/>
                </a:cubicBezTo>
                <a:cubicBezTo>
                  <a:pt x="912" y="509"/>
                  <a:pt x="915" y="510"/>
                  <a:pt x="915" y="509"/>
                </a:cubicBezTo>
                <a:cubicBezTo>
                  <a:pt x="912" y="508"/>
                  <a:pt x="912" y="508"/>
                  <a:pt x="912" y="508"/>
                </a:cubicBezTo>
                <a:cubicBezTo>
                  <a:pt x="912" y="507"/>
                  <a:pt x="912" y="507"/>
                  <a:pt x="912" y="507"/>
                </a:cubicBezTo>
                <a:cubicBezTo>
                  <a:pt x="911" y="505"/>
                  <a:pt x="911" y="505"/>
                  <a:pt x="911" y="505"/>
                </a:cubicBezTo>
                <a:cubicBezTo>
                  <a:pt x="913" y="505"/>
                  <a:pt x="913" y="505"/>
                  <a:pt x="913" y="505"/>
                </a:cubicBezTo>
                <a:cubicBezTo>
                  <a:pt x="910" y="504"/>
                  <a:pt x="910" y="504"/>
                  <a:pt x="910" y="504"/>
                </a:cubicBezTo>
                <a:cubicBezTo>
                  <a:pt x="914" y="502"/>
                  <a:pt x="914" y="502"/>
                  <a:pt x="914" y="502"/>
                </a:cubicBezTo>
                <a:cubicBezTo>
                  <a:pt x="914" y="500"/>
                  <a:pt x="914" y="499"/>
                  <a:pt x="911" y="499"/>
                </a:cubicBezTo>
                <a:cubicBezTo>
                  <a:pt x="911" y="498"/>
                  <a:pt x="911" y="498"/>
                  <a:pt x="911" y="498"/>
                </a:cubicBezTo>
                <a:cubicBezTo>
                  <a:pt x="908" y="497"/>
                  <a:pt x="908" y="497"/>
                  <a:pt x="908" y="497"/>
                </a:cubicBezTo>
                <a:cubicBezTo>
                  <a:pt x="908" y="496"/>
                  <a:pt x="910" y="496"/>
                  <a:pt x="910" y="496"/>
                </a:cubicBezTo>
                <a:cubicBezTo>
                  <a:pt x="910" y="495"/>
                  <a:pt x="910" y="495"/>
                  <a:pt x="909" y="495"/>
                </a:cubicBezTo>
                <a:cubicBezTo>
                  <a:pt x="909" y="495"/>
                  <a:pt x="909" y="495"/>
                  <a:pt x="909" y="495"/>
                </a:cubicBezTo>
                <a:cubicBezTo>
                  <a:pt x="909" y="495"/>
                  <a:pt x="908" y="495"/>
                  <a:pt x="908" y="495"/>
                </a:cubicBezTo>
                <a:cubicBezTo>
                  <a:pt x="908" y="495"/>
                  <a:pt x="907" y="495"/>
                  <a:pt x="907" y="494"/>
                </a:cubicBezTo>
                <a:cubicBezTo>
                  <a:pt x="908" y="493"/>
                  <a:pt x="909" y="493"/>
                  <a:pt x="910" y="493"/>
                </a:cubicBezTo>
                <a:cubicBezTo>
                  <a:pt x="910" y="493"/>
                  <a:pt x="911" y="493"/>
                  <a:pt x="912" y="493"/>
                </a:cubicBezTo>
                <a:cubicBezTo>
                  <a:pt x="914" y="490"/>
                  <a:pt x="915" y="490"/>
                  <a:pt x="918" y="488"/>
                </a:cubicBezTo>
                <a:cubicBezTo>
                  <a:pt x="917" y="488"/>
                  <a:pt x="915" y="486"/>
                  <a:pt x="913" y="485"/>
                </a:cubicBezTo>
                <a:cubicBezTo>
                  <a:pt x="915" y="484"/>
                  <a:pt x="915" y="484"/>
                  <a:pt x="915" y="484"/>
                </a:cubicBezTo>
                <a:cubicBezTo>
                  <a:pt x="915" y="484"/>
                  <a:pt x="914" y="484"/>
                  <a:pt x="914" y="484"/>
                </a:cubicBezTo>
                <a:cubicBezTo>
                  <a:pt x="913" y="484"/>
                  <a:pt x="913" y="484"/>
                  <a:pt x="912" y="484"/>
                </a:cubicBezTo>
                <a:cubicBezTo>
                  <a:pt x="912" y="484"/>
                  <a:pt x="911" y="484"/>
                  <a:pt x="911" y="484"/>
                </a:cubicBezTo>
                <a:cubicBezTo>
                  <a:pt x="911" y="484"/>
                  <a:pt x="911" y="484"/>
                  <a:pt x="910" y="484"/>
                </a:cubicBezTo>
                <a:cubicBezTo>
                  <a:pt x="912" y="481"/>
                  <a:pt x="912" y="481"/>
                  <a:pt x="912" y="481"/>
                </a:cubicBezTo>
                <a:cubicBezTo>
                  <a:pt x="914" y="482"/>
                  <a:pt x="914" y="482"/>
                  <a:pt x="914" y="482"/>
                </a:cubicBezTo>
                <a:cubicBezTo>
                  <a:pt x="913" y="480"/>
                  <a:pt x="913" y="480"/>
                  <a:pt x="914" y="480"/>
                </a:cubicBezTo>
                <a:cubicBezTo>
                  <a:pt x="914" y="480"/>
                  <a:pt x="914" y="480"/>
                  <a:pt x="914" y="480"/>
                </a:cubicBezTo>
                <a:cubicBezTo>
                  <a:pt x="914" y="480"/>
                  <a:pt x="914" y="480"/>
                  <a:pt x="914" y="480"/>
                </a:cubicBezTo>
                <a:cubicBezTo>
                  <a:pt x="915" y="480"/>
                  <a:pt x="916" y="480"/>
                  <a:pt x="916" y="479"/>
                </a:cubicBezTo>
                <a:cubicBezTo>
                  <a:pt x="916" y="478"/>
                  <a:pt x="912" y="477"/>
                  <a:pt x="912" y="475"/>
                </a:cubicBezTo>
                <a:cubicBezTo>
                  <a:pt x="912" y="475"/>
                  <a:pt x="913" y="475"/>
                  <a:pt x="913" y="475"/>
                </a:cubicBezTo>
                <a:cubicBezTo>
                  <a:pt x="913" y="475"/>
                  <a:pt x="913" y="475"/>
                  <a:pt x="914" y="476"/>
                </a:cubicBezTo>
                <a:cubicBezTo>
                  <a:pt x="914" y="476"/>
                  <a:pt x="914" y="476"/>
                  <a:pt x="915" y="476"/>
                </a:cubicBezTo>
                <a:cubicBezTo>
                  <a:pt x="915" y="476"/>
                  <a:pt x="915" y="476"/>
                  <a:pt x="915" y="476"/>
                </a:cubicBezTo>
                <a:cubicBezTo>
                  <a:pt x="915" y="474"/>
                  <a:pt x="908" y="470"/>
                  <a:pt x="912" y="467"/>
                </a:cubicBezTo>
                <a:cubicBezTo>
                  <a:pt x="913" y="468"/>
                  <a:pt x="913" y="468"/>
                  <a:pt x="913" y="468"/>
                </a:cubicBezTo>
                <a:cubicBezTo>
                  <a:pt x="914" y="468"/>
                  <a:pt x="914" y="467"/>
                  <a:pt x="914" y="466"/>
                </a:cubicBezTo>
                <a:cubicBezTo>
                  <a:pt x="914" y="466"/>
                  <a:pt x="914" y="465"/>
                  <a:pt x="915" y="465"/>
                </a:cubicBezTo>
                <a:cubicBezTo>
                  <a:pt x="915" y="465"/>
                  <a:pt x="915" y="465"/>
                  <a:pt x="915" y="465"/>
                </a:cubicBezTo>
                <a:cubicBezTo>
                  <a:pt x="914" y="464"/>
                  <a:pt x="914" y="464"/>
                  <a:pt x="914" y="464"/>
                </a:cubicBezTo>
                <a:cubicBezTo>
                  <a:pt x="909" y="468"/>
                  <a:pt x="909" y="468"/>
                  <a:pt x="909" y="468"/>
                </a:cubicBezTo>
                <a:cubicBezTo>
                  <a:pt x="908" y="466"/>
                  <a:pt x="908" y="466"/>
                  <a:pt x="908" y="466"/>
                </a:cubicBezTo>
                <a:cubicBezTo>
                  <a:pt x="910" y="466"/>
                  <a:pt x="911" y="462"/>
                  <a:pt x="914" y="462"/>
                </a:cubicBezTo>
                <a:cubicBezTo>
                  <a:pt x="914" y="462"/>
                  <a:pt x="914" y="462"/>
                  <a:pt x="914" y="462"/>
                </a:cubicBezTo>
                <a:cubicBezTo>
                  <a:pt x="914" y="462"/>
                  <a:pt x="913" y="462"/>
                  <a:pt x="913" y="462"/>
                </a:cubicBezTo>
                <a:cubicBezTo>
                  <a:pt x="915" y="460"/>
                  <a:pt x="915" y="460"/>
                  <a:pt x="915" y="460"/>
                </a:cubicBezTo>
                <a:cubicBezTo>
                  <a:pt x="915" y="461"/>
                  <a:pt x="915" y="461"/>
                  <a:pt x="915" y="461"/>
                </a:cubicBezTo>
                <a:cubicBezTo>
                  <a:pt x="916" y="461"/>
                  <a:pt x="916" y="461"/>
                  <a:pt x="916" y="461"/>
                </a:cubicBezTo>
                <a:cubicBezTo>
                  <a:pt x="917" y="460"/>
                  <a:pt x="916" y="460"/>
                  <a:pt x="916" y="459"/>
                </a:cubicBezTo>
                <a:cubicBezTo>
                  <a:pt x="918" y="457"/>
                  <a:pt x="918" y="457"/>
                  <a:pt x="918" y="457"/>
                </a:cubicBezTo>
                <a:cubicBezTo>
                  <a:pt x="920" y="460"/>
                  <a:pt x="920" y="460"/>
                  <a:pt x="920" y="460"/>
                </a:cubicBezTo>
                <a:cubicBezTo>
                  <a:pt x="920" y="460"/>
                  <a:pt x="921" y="459"/>
                  <a:pt x="922" y="459"/>
                </a:cubicBezTo>
                <a:cubicBezTo>
                  <a:pt x="923" y="459"/>
                  <a:pt x="923" y="459"/>
                  <a:pt x="923" y="459"/>
                </a:cubicBezTo>
                <a:cubicBezTo>
                  <a:pt x="924" y="459"/>
                  <a:pt x="923" y="458"/>
                  <a:pt x="924" y="457"/>
                </a:cubicBezTo>
                <a:cubicBezTo>
                  <a:pt x="919" y="457"/>
                  <a:pt x="925" y="453"/>
                  <a:pt x="922" y="451"/>
                </a:cubicBezTo>
                <a:cubicBezTo>
                  <a:pt x="921" y="451"/>
                  <a:pt x="919" y="448"/>
                  <a:pt x="920" y="446"/>
                </a:cubicBezTo>
                <a:cubicBezTo>
                  <a:pt x="921" y="447"/>
                  <a:pt x="922" y="448"/>
                  <a:pt x="922" y="448"/>
                </a:cubicBezTo>
                <a:cubicBezTo>
                  <a:pt x="923" y="448"/>
                  <a:pt x="923" y="447"/>
                  <a:pt x="924" y="447"/>
                </a:cubicBezTo>
                <a:cubicBezTo>
                  <a:pt x="925" y="447"/>
                  <a:pt x="925" y="447"/>
                  <a:pt x="926" y="447"/>
                </a:cubicBezTo>
                <a:cubicBezTo>
                  <a:pt x="926" y="447"/>
                  <a:pt x="927" y="447"/>
                  <a:pt x="927" y="447"/>
                </a:cubicBezTo>
                <a:cubicBezTo>
                  <a:pt x="923" y="445"/>
                  <a:pt x="923" y="445"/>
                  <a:pt x="923" y="445"/>
                </a:cubicBezTo>
                <a:cubicBezTo>
                  <a:pt x="923" y="445"/>
                  <a:pt x="923" y="445"/>
                  <a:pt x="923" y="445"/>
                </a:cubicBezTo>
                <a:cubicBezTo>
                  <a:pt x="923" y="445"/>
                  <a:pt x="922" y="446"/>
                  <a:pt x="922" y="446"/>
                </a:cubicBezTo>
                <a:cubicBezTo>
                  <a:pt x="921" y="446"/>
                  <a:pt x="919" y="445"/>
                  <a:pt x="919" y="444"/>
                </a:cubicBezTo>
                <a:cubicBezTo>
                  <a:pt x="922" y="443"/>
                  <a:pt x="922" y="443"/>
                  <a:pt x="922" y="443"/>
                </a:cubicBezTo>
                <a:cubicBezTo>
                  <a:pt x="920" y="441"/>
                  <a:pt x="920" y="441"/>
                  <a:pt x="920" y="441"/>
                </a:cubicBezTo>
                <a:cubicBezTo>
                  <a:pt x="922" y="440"/>
                  <a:pt x="922" y="440"/>
                  <a:pt x="922" y="440"/>
                </a:cubicBezTo>
                <a:cubicBezTo>
                  <a:pt x="921" y="440"/>
                  <a:pt x="921" y="439"/>
                  <a:pt x="920" y="439"/>
                </a:cubicBezTo>
                <a:cubicBezTo>
                  <a:pt x="920" y="439"/>
                  <a:pt x="920" y="440"/>
                  <a:pt x="919" y="440"/>
                </a:cubicBezTo>
                <a:cubicBezTo>
                  <a:pt x="918" y="439"/>
                  <a:pt x="918" y="438"/>
                  <a:pt x="918" y="437"/>
                </a:cubicBezTo>
                <a:cubicBezTo>
                  <a:pt x="919" y="437"/>
                  <a:pt x="919" y="437"/>
                  <a:pt x="919" y="437"/>
                </a:cubicBezTo>
                <a:cubicBezTo>
                  <a:pt x="918" y="437"/>
                  <a:pt x="918" y="435"/>
                  <a:pt x="918" y="435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17" y="433"/>
                  <a:pt x="917" y="433"/>
                  <a:pt x="917" y="433"/>
                </a:cubicBezTo>
                <a:cubicBezTo>
                  <a:pt x="916" y="433"/>
                  <a:pt x="916" y="433"/>
                  <a:pt x="916" y="433"/>
                </a:cubicBezTo>
                <a:cubicBezTo>
                  <a:pt x="915" y="433"/>
                  <a:pt x="914" y="432"/>
                  <a:pt x="914" y="432"/>
                </a:cubicBezTo>
                <a:cubicBezTo>
                  <a:pt x="913" y="432"/>
                  <a:pt x="912" y="432"/>
                  <a:pt x="911" y="432"/>
                </a:cubicBezTo>
                <a:cubicBezTo>
                  <a:pt x="910" y="432"/>
                  <a:pt x="909" y="432"/>
                  <a:pt x="908" y="433"/>
                </a:cubicBezTo>
                <a:cubicBezTo>
                  <a:pt x="908" y="433"/>
                  <a:pt x="908" y="433"/>
                  <a:pt x="907" y="433"/>
                </a:cubicBezTo>
                <a:cubicBezTo>
                  <a:pt x="906" y="433"/>
                  <a:pt x="906" y="431"/>
                  <a:pt x="907" y="430"/>
                </a:cubicBezTo>
                <a:cubicBezTo>
                  <a:pt x="903" y="431"/>
                  <a:pt x="903" y="431"/>
                  <a:pt x="903" y="431"/>
                </a:cubicBezTo>
                <a:cubicBezTo>
                  <a:pt x="901" y="428"/>
                  <a:pt x="905" y="429"/>
                  <a:pt x="903" y="427"/>
                </a:cubicBezTo>
                <a:cubicBezTo>
                  <a:pt x="906" y="426"/>
                  <a:pt x="906" y="426"/>
                  <a:pt x="906" y="426"/>
                </a:cubicBezTo>
                <a:cubicBezTo>
                  <a:pt x="905" y="426"/>
                  <a:pt x="904" y="426"/>
                  <a:pt x="904" y="425"/>
                </a:cubicBezTo>
                <a:cubicBezTo>
                  <a:pt x="906" y="425"/>
                  <a:pt x="906" y="425"/>
                  <a:pt x="906" y="425"/>
                </a:cubicBezTo>
                <a:cubicBezTo>
                  <a:pt x="905" y="425"/>
                  <a:pt x="905" y="425"/>
                  <a:pt x="905" y="425"/>
                </a:cubicBezTo>
                <a:cubicBezTo>
                  <a:pt x="909" y="425"/>
                  <a:pt x="909" y="425"/>
                  <a:pt x="909" y="425"/>
                </a:cubicBezTo>
                <a:cubicBezTo>
                  <a:pt x="908" y="425"/>
                  <a:pt x="908" y="424"/>
                  <a:pt x="907" y="423"/>
                </a:cubicBezTo>
                <a:cubicBezTo>
                  <a:pt x="910" y="423"/>
                  <a:pt x="907" y="422"/>
                  <a:pt x="909" y="421"/>
                </a:cubicBezTo>
                <a:cubicBezTo>
                  <a:pt x="910" y="421"/>
                  <a:pt x="911" y="421"/>
                  <a:pt x="912" y="422"/>
                </a:cubicBezTo>
                <a:cubicBezTo>
                  <a:pt x="912" y="420"/>
                  <a:pt x="912" y="420"/>
                  <a:pt x="912" y="420"/>
                </a:cubicBezTo>
                <a:cubicBezTo>
                  <a:pt x="909" y="419"/>
                  <a:pt x="909" y="419"/>
                  <a:pt x="909" y="419"/>
                </a:cubicBezTo>
                <a:cubicBezTo>
                  <a:pt x="910" y="418"/>
                  <a:pt x="910" y="418"/>
                  <a:pt x="910" y="418"/>
                </a:cubicBezTo>
                <a:cubicBezTo>
                  <a:pt x="911" y="418"/>
                  <a:pt x="911" y="418"/>
                  <a:pt x="912" y="419"/>
                </a:cubicBezTo>
                <a:cubicBezTo>
                  <a:pt x="912" y="419"/>
                  <a:pt x="912" y="419"/>
                  <a:pt x="913" y="419"/>
                </a:cubicBezTo>
                <a:cubicBezTo>
                  <a:pt x="913" y="419"/>
                  <a:pt x="913" y="419"/>
                  <a:pt x="913" y="418"/>
                </a:cubicBezTo>
                <a:cubicBezTo>
                  <a:pt x="912" y="417"/>
                  <a:pt x="912" y="417"/>
                  <a:pt x="912" y="417"/>
                </a:cubicBezTo>
                <a:cubicBezTo>
                  <a:pt x="912" y="417"/>
                  <a:pt x="913" y="417"/>
                  <a:pt x="913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5" y="414"/>
                  <a:pt x="908" y="416"/>
                  <a:pt x="911" y="411"/>
                </a:cubicBezTo>
                <a:cubicBezTo>
                  <a:pt x="912" y="412"/>
                  <a:pt x="912" y="412"/>
                  <a:pt x="912" y="412"/>
                </a:cubicBezTo>
                <a:cubicBezTo>
                  <a:pt x="911" y="409"/>
                  <a:pt x="911" y="409"/>
                  <a:pt x="911" y="409"/>
                </a:cubicBezTo>
                <a:cubicBezTo>
                  <a:pt x="914" y="409"/>
                  <a:pt x="914" y="409"/>
                  <a:pt x="914" y="409"/>
                </a:cubicBezTo>
                <a:cubicBezTo>
                  <a:pt x="913" y="408"/>
                  <a:pt x="915" y="408"/>
                  <a:pt x="915" y="407"/>
                </a:cubicBezTo>
                <a:cubicBezTo>
                  <a:pt x="915" y="406"/>
                  <a:pt x="914" y="406"/>
                  <a:pt x="914" y="406"/>
                </a:cubicBezTo>
                <a:cubicBezTo>
                  <a:pt x="914" y="406"/>
                  <a:pt x="913" y="406"/>
                  <a:pt x="913" y="407"/>
                </a:cubicBezTo>
                <a:cubicBezTo>
                  <a:pt x="912" y="407"/>
                  <a:pt x="912" y="407"/>
                  <a:pt x="912" y="407"/>
                </a:cubicBezTo>
                <a:cubicBezTo>
                  <a:pt x="911" y="407"/>
                  <a:pt x="911" y="407"/>
                  <a:pt x="910" y="407"/>
                </a:cubicBezTo>
                <a:cubicBezTo>
                  <a:pt x="910" y="406"/>
                  <a:pt x="908" y="406"/>
                  <a:pt x="910" y="405"/>
                </a:cubicBezTo>
                <a:cubicBezTo>
                  <a:pt x="910" y="406"/>
                  <a:pt x="911" y="406"/>
                  <a:pt x="911" y="406"/>
                </a:cubicBezTo>
                <a:cubicBezTo>
                  <a:pt x="912" y="406"/>
                  <a:pt x="911" y="404"/>
                  <a:pt x="913" y="404"/>
                </a:cubicBezTo>
                <a:cubicBezTo>
                  <a:pt x="912" y="404"/>
                  <a:pt x="911" y="404"/>
                  <a:pt x="911" y="403"/>
                </a:cubicBezTo>
                <a:cubicBezTo>
                  <a:pt x="911" y="402"/>
                  <a:pt x="911" y="402"/>
                  <a:pt x="912" y="402"/>
                </a:cubicBezTo>
                <a:cubicBezTo>
                  <a:pt x="912" y="402"/>
                  <a:pt x="912" y="402"/>
                  <a:pt x="912" y="402"/>
                </a:cubicBezTo>
                <a:cubicBezTo>
                  <a:pt x="913" y="402"/>
                  <a:pt x="913" y="402"/>
                  <a:pt x="914" y="402"/>
                </a:cubicBezTo>
                <a:cubicBezTo>
                  <a:pt x="910" y="398"/>
                  <a:pt x="910" y="398"/>
                  <a:pt x="910" y="398"/>
                </a:cubicBezTo>
                <a:cubicBezTo>
                  <a:pt x="911" y="397"/>
                  <a:pt x="912" y="396"/>
                  <a:pt x="913" y="396"/>
                </a:cubicBezTo>
                <a:cubicBezTo>
                  <a:pt x="913" y="396"/>
                  <a:pt x="913" y="396"/>
                  <a:pt x="914" y="396"/>
                </a:cubicBezTo>
                <a:cubicBezTo>
                  <a:pt x="908" y="393"/>
                  <a:pt x="908" y="393"/>
                  <a:pt x="908" y="393"/>
                </a:cubicBezTo>
                <a:cubicBezTo>
                  <a:pt x="908" y="394"/>
                  <a:pt x="908" y="394"/>
                  <a:pt x="908" y="394"/>
                </a:cubicBezTo>
                <a:cubicBezTo>
                  <a:pt x="908" y="394"/>
                  <a:pt x="908" y="394"/>
                  <a:pt x="907" y="394"/>
                </a:cubicBezTo>
                <a:cubicBezTo>
                  <a:pt x="904" y="394"/>
                  <a:pt x="902" y="390"/>
                  <a:pt x="901" y="389"/>
                </a:cubicBezTo>
                <a:cubicBezTo>
                  <a:pt x="902" y="387"/>
                  <a:pt x="905" y="387"/>
                  <a:pt x="907" y="387"/>
                </a:cubicBezTo>
                <a:cubicBezTo>
                  <a:pt x="906" y="386"/>
                  <a:pt x="905" y="386"/>
                  <a:pt x="904" y="386"/>
                </a:cubicBezTo>
                <a:cubicBezTo>
                  <a:pt x="904" y="386"/>
                  <a:pt x="904" y="386"/>
                  <a:pt x="904" y="386"/>
                </a:cubicBezTo>
                <a:cubicBezTo>
                  <a:pt x="904" y="386"/>
                  <a:pt x="904" y="386"/>
                  <a:pt x="904" y="386"/>
                </a:cubicBezTo>
                <a:cubicBezTo>
                  <a:pt x="903" y="386"/>
                  <a:pt x="902" y="386"/>
                  <a:pt x="901" y="384"/>
                </a:cubicBezTo>
                <a:cubicBezTo>
                  <a:pt x="902" y="384"/>
                  <a:pt x="902" y="384"/>
                  <a:pt x="902" y="384"/>
                </a:cubicBezTo>
                <a:cubicBezTo>
                  <a:pt x="902" y="384"/>
                  <a:pt x="902" y="384"/>
                  <a:pt x="903" y="385"/>
                </a:cubicBezTo>
                <a:cubicBezTo>
                  <a:pt x="903" y="385"/>
                  <a:pt x="903" y="385"/>
                  <a:pt x="903" y="385"/>
                </a:cubicBezTo>
                <a:cubicBezTo>
                  <a:pt x="904" y="385"/>
                  <a:pt x="904" y="385"/>
                  <a:pt x="904" y="385"/>
                </a:cubicBezTo>
                <a:cubicBezTo>
                  <a:pt x="904" y="384"/>
                  <a:pt x="901" y="384"/>
                  <a:pt x="903" y="382"/>
                </a:cubicBezTo>
                <a:cubicBezTo>
                  <a:pt x="904" y="382"/>
                  <a:pt x="904" y="383"/>
                  <a:pt x="905" y="383"/>
                </a:cubicBezTo>
                <a:cubicBezTo>
                  <a:pt x="907" y="383"/>
                  <a:pt x="910" y="381"/>
                  <a:pt x="911" y="381"/>
                </a:cubicBezTo>
                <a:cubicBezTo>
                  <a:pt x="911" y="381"/>
                  <a:pt x="911" y="381"/>
                  <a:pt x="911" y="381"/>
                </a:cubicBezTo>
                <a:cubicBezTo>
                  <a:pt x="911" y="381"/>
                  <a:pt x="910" y="381"/>
                  <a:pt x="910" y="380"/>
                </a:cubicBezTo>
                <a:cubicBezTo>
                  <a:pt x="909" y="380"/>
                  <a:pt x="909" y="380"/>
                  <a:pt x="908" y="380"/>
                </a:cubicBezTo>
                <a:cubicBezTo>
                  <a:pt x="908" y="380"/>
                  <a:pt x="908" y="380"/>
                  <a:pt x="908" y="380"/>
                </a:cubicBezTo>
                <a:cubicBezTo>
                  <a:pt x="909" y="378"/>
                  <a:pt x="909" y="378"/>
                  <a:pt x="909" y="378"/>
                </a:cubicBezTo>
                <a:cubicBezTo>
                  <a:pt x="906" y="379"/>
                  <a:pt x="906" y="379"/>
                  <a:pt x="906" y="379"/>
                </a:cubicBezTo>
                <a:cubicBezTo>
                  <a:pt x="903" y="378"/>
                  <a:pt x="904" y="375"/>
                  <a:pt x="903" y="374"/>
                </a:cubicBezTo>
                <a:cubicBezTo>
                  <a:pt x="904" y="374"/>
                  <a:pt x="904" y="374"/>
                  <a:pt x="904" y="374"/>
                </a:cubicBezTo>
                <a:cubicBezTo>
                  <a:pt x="904" y="374"/>
                  <a:pt x="904" y="374"/>
                  <a:pt x="905" y="374"/>
                </a:cubicBezTo>
                <a:cubicBezTo>
                  <a:pt x="904" y="373"/>
                  <a:pt x="903" y="374"/>
                  <a:pt x="903" y="373"/>
                </a:cubicBezTo>
                <a:cubicBezTo>
                  <a:pt x="904" y="372"/>
                  <a:pt x="904" y="372"/>
                  <a:pt x="905" y="371"/>
                </a:cubicBezTo>
                <a:cubicBezTo>
                  <a:pt x="902" y="371"/>
                  <a:pt x="902" y="371"/>
                  <a:pt x="902" y="371"/>
                </a:cubicBezTo>
                <a:cubicBezTo>
                  <a:pt x="902" y="368"/>
                  <a:pt x="902" y="368"/>
                  <a:pt x="902" y="368"/>
                </a:cubicBezTo>
                <a:cubicBezTo>
                  <a:pt x="901" y="368"/>
                  <a:pt x="900" y="369"/>
                  <a:pt x="899" y="369"/>
                </a:cubicBezTo>
                <a:cubicBezTo>
                  <a:pt x="898" y="369"/>
                  <a:pt x="897" y="368"/>
                  <a:pt x="896" y="367"/>
                </a:cubicBezTo>
                <a:cubicBezTo>
                  <a:pt x="896" y="367"/>
                  <a:pt x="896" y="367"/>
                  <a:pt x="897" y="367"/>
                </a:cubicBezTo>
                <a:cubicBezTo>
                  <a:pt x="897" y="367"/>
                  <a:pt x="898" y="367"/>
                  <a:pt x="898" y="367"/>
                </a:cubicBezTo>
                <a:cubicBezTo>
                  <a:pt x="899" y="367"/>
                  <a:pt x="899" y="366"/>
                  <a:pt x="899" y="366"/>
                </a:cubicBezTo>
                <a:cubicBezTo>
                  <a:pt x="900" y="366"/>
                  <a:pt x="900" y="367"/>
                  <a:pt x="901" y="368"/>
                </a:cubicBezTo>
                <a:cubicBezTo>
                  <a:pt x="902" y="363"/>
                  <a:pt x="902" y="363"/>
                  <a:pt x="902" y="363"/>
                </a:cubicBezTo>
                <a:cubicBezTo>
                  <a:pt x="902" y="363"/>
                  <a:pt x="902" y="363"/>
                  <a:pt x="902" y="363"/>
                </a:cubicBezTo>
                <a:cubicBezTo>
                  <a:pt x="899" y="363"/>
                  <a:pt x="902" y="359"/>
                  <a:pt x="898" y="358"/>
                </a:cubicBezTo>
                <a:cubicBezTo>
                  <a:pt x="898" y="358"/>
                  <a:pt x="898" y="359"/>
                  <a:pt x="897" y="359"/>
                </a:cubicBezTo>
                <a:cubicBezTo>
                  <a:pt x="897" y="359"/>
                  <a:pt x="897" y="359"/>
                  <a:pt x="897" y="359"/>
                </a:cubicBezTo>
                <a:cubicBezTo>
                  <a:pt x="896" y="358"/>
                  <a:pt x="896" y="358"/>
                  <a:pt x="896" y="358"/>
                </a:cubicBezTo>
                <a:cubicBezTo>
                  <a:pt x="896" y="358"/>
                  <a:pt x="896" y="358"/>
                  <a:pt x="896" y="358"/>
                </a:cubicBezTo>
                <a:cubicBezTo>
                  <a:pt x="895" y="357"/>
                  <a:pt x="895" y="357"/>
                  <a:pt x="895" y="357"/>
                </a:cubicBezTo>
                <a:cubicBezTo>
                  <a:pt x="895" y="357"/>
                  <a:pt x="894" y="357"/>
                  <a:pt x="894" y="357"/>
                </a:cubicBezTo>
                <a:cubicBezTo>
                  <a:pt x="894" y="357"/>
                  <a:pt x="894" y="357"/>
                  <a:pt x="894" y="357"/>
                </a:cubicBezTo>
                <a:cubicBezTo>
                  <a:pt x="893" y="357"/>
                  <a:pt x="893" y="357"/>
                  <a:pt x="893" y="357"/>
                </a:cubicBezTo>
                <a:cubicBezTo>
                  <a:pt x="895" y="354"/>
                  <a:pt x="895" y="354"/>
                  <a:pt x="895" y="354"/>
                </a:cubicBezTo>
                <a:cubicBezTo>
                  <a:pt x="895" y="354"/>
                  <a:pt x="895" y="354"/>
                  <a:pt x="894" y="354"/>
                </a:cubicBezTo>
                <a:cubicBezTo>
                  <a:pt x="892" y="354"/>
                  <a:pt x="897" y="351"/>
                  <a:pt x="894" y="350"/>
                </a:cubicBezTo>
                <a:cubicBezTo>
                  <a:pt x="896" y="349"/>
                  <a:pt x="896" y="349"/>
                  <a:pt x="896" y="349"/>
                </a:cubicBezTo>
                <a:cubicBezTo>
                  <a:pt x="894" y="348"/>
                  <a:pt x="894" y="348"/>
                  <a:pt x="894" y="348"/>
                </a:cubicBezTo>
                <a:cubicBezTo>
                  <a:pt x="894" y="347"/>
                  <a:pt x="894" y="347"/>
                  <a:pt x="894" y="347"/>
                </a:cubicBezTo>
                <a:cubicBezTo>
                  <a:pt x="892" y="347"/>
                  <a:pt x="892" y="347"/>
                  <a:pt x="892" y="347"/>
                </a:cubicBezTo>
                <a:cubicBezTo>
                  <a:pt x="892" y="346"/>
                  <a:pt x="892" y="346"/>
                  <a:pt x="892" y="346"/>
                </a:cubicBezTo>
                <a:cubicBezTo>
                  <a:pt x="888" y="344"/>
                  <a:pt x="888" y="344"/>
                  <a:pt x="888" y="344"/>
                </a:cubicBezTo>
                <a:cubicBezTo>
                  <a:pt x="888" y="344"/>
                  <a:pt x="889" y="344"/>
                  <a:pt x="889" y="343"/>
                </a:cubicBezTo>
                <a:cubicBezTo>
                  <a:pt x="889" y="343"/>
                  <a:pt x="889" y="343"/>
                  <a:pt x="889" y="343"/>
                </a:cubicBezTo>
                <a:cubicBezTo>
                  <a:pt x="888" y="343"/>
                  <a:pt x="888" y="344"/>
                  <a:pt x="888" y="344"/>
                </a:cubicBezTo>
                <a:cubicBezTo>
                  <a:pt x="887" y="344"/>
                  <a:pt x="887" y="344"/>
                  <a:pt x="887" y="344"/>
                </a:cubicBezTo>
                <a:cubicBezTo>
                  <a:pt x="886" y="344"/>
                  <a:pt x="886" y="344"/>
                  <a:pt x="886" y="343"/>
                </a:cubicBezTo>
                <a:cubicBezTo>
                  <a:pt x="886" y="341"/>
                  <a:pt x="890" y="342"/>
                  <a:pt x="889" y="341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9" y="339"/>
                  <a:pt x="885" y="338"/>
                  <a:pt x="887" y="337"/>
                </a:cubicBezTo>
                <a:cubicBezTo>
                  <a:pt x="886" y="336"/>
                  <a:pt x="886" y="336"/>
                  <a:pt x="886" y="336"/>
                </a:cubicBezTo>
                <a:cubicBezTo>
                  <a:pt x="886" y="337"/>
                  <a:pt x="886" y="337"/>
                  <a:pt x="886" y="337"/>
                </a:cubicBezTo>
                <a:cubicBezTo>
                  <a:pt x="881" y="341"/>
                  <a:pt x="881" y="341"/>
                  <a:pt x="881" y="341"/>
                </a:cubicBezTo>
                <a:cubicBezTo>
                  <a:pt x="882" y="340"/>
                  <a:pt x="881" y="338"/>
                  <a:pt x="882" y="338"/>
                </a:cubicBezTo>
                <a:cubicBezTo>
                  <a:pt x="883" y="338"/>
                  <a:pt x="883" y="338"/>
                  <a:pt x="883" y="338"/>
                </a:cubicBezTo>
                <a:cubicBezTo>
                  <a:pt x="879" y="335"/>
                  <a:pt x="885" y="332"/>
                  <a:pt x="888" y="331"/>
                </a:cubicBezTo>
                <a:cubicBezTo>
                  <a:pt x="887" y="330"/>
                  <a:pt x="887" y="330"/>
                  <a:pt x="887" y="330"/>
                </a:cubicBezTo>
                <a:cubicBezTo>
                  <a:pt x="888" y="330"/>
                  <a:pt x="888" y="330"/>
                  <a:pt x="888" y="330"/>
                </a:cubicBezTo>
                <a:cubicBezTo>
                  <a:pt x="888" y="329"/>
                  <a:pt x="887" y="327"/>
                  <a:pt x="889" y="327"/>
                </a:cubicBezTo>
                <a:cubicBezTo>
                  <a:pt x="889" y="324"/>
                  <a:pt x="893" y="326"/>
                  <a:pt x="893" y="324"/>
                </a:cubicBezTo>
                <a:cubicBezTo>
                  <a:pt x="892" y="324"/>
                  <a:pt x="891" y="324"/>
                  <a:pt x="890" y="324"/>
                </a:cubicBezTo>
                <a:cubicBezTo>
                  <a:pt x="889" y="324"/>
                  <a:pt x="888" y="324"/>
                  <a:pt x="888" y="322"/>
                </a:cubicBezTo>
                <a:cubicBezTo>
                  <a:pt x="885" y="325"/>
                  <a:pt x="885" y="325"/>
                  <a:pt x="885" y="325"/>
                </a:cubicBezTo>
                <a:cubicBezTo>
                  <a:pt x="885" y="325"/>
                  <a:pt x="884" y="325"/>
                  <a:pt x="884" y="325"/>
                </a:cubicBezTo>
                <a:cubicBezTo>
                  <a:pt x="883" y="325"/>
                  <a:pt x="882" y="324"/>
                  <a:pt x="882" y="323"/>
                </a:cubicBezTo>
                <a:cubicBezTo>
                  <a:pt x="882" y="324"/>
                  <a:pt x="883" y="324"/>
                  <a:pt x="883" y="324"/>
                </a:cubicBezTo>
                <a:cubicBezTo>
                  <a:pt x="885" y="324"/>
                  <a:pt x="886" y="322"/>
                  <a:pt x="886" y="321"/>
                </a:cubicBezTo>
                <a:cubicBezTo>
                  <a:pt x="884" y="323"/>
                  <a:pt x="884" y="323"/>
                  <a:pt x="884" y="323"/>
                </a:cubicBezTo>
                <a:cubicBezTo>
                  <a:pt x="883" y="321"/>
                  <a:pt x="881" y="319"/>
                  <a:pt x="879" y="319"/>
                </a:cubicBezTo>
                <a:cubicBezTo>
                  <a:pt x="883" y="318"/>
                  <a:pt x="881" y="317"/>
                  <a:pt x="885" y="317"/>
                </a:cubicBezTo>
                <a:cubicBezTo>
                  <a:pt x="883" y="314"/>
                  <a:pt x="883" y="314"/>
                  <a:pt x="883" y="314"/>
                </a:cubicBezTo>
                <a:cubicBezTo>
                  <a:pt x="882" y="315"/>
                  <a:pt x="882" y="315"/>
                  <a:pt x="882" y="315"/>
                </a:cubicBezTo>
                <a:cubicBezTo>
                  <a:pt x="881" y="314"/>
                  <a:pt x="881" y="314"/>
                  <a:pt x="881" y="314"/>
                </a:cubicBezTo>
                <a:cubicBezTo>
                  <a:pt x="882" y="313"/>
                  <a:pt x="882" y="313"/>
                  <a:pt x="883" y="313"/>
                </a:cubicBezTo>
                <a:cubicBezTo>
                  <a:pt x="883" y="313"/>
                  <a:pt x="884" y="313"/>
                  <a:pt x="885" y="314"/>
                </a:cubicBezTo>
                <a:cubicBezTo>
                  <a:pt x="885" y="314"/>
                  <a:pt x="886" y="314"/>
                  <a:pt x="886" y="314"/>
                </a:cubicBezTo>
                <a:cubicBezTo>
                  <a:pt x="887" y="314"/>
                  <a:pt x="887" y="314"/>
                  <a:pt x="887" y="314"/>
                </a:cubicBezTo>
                <a:cubicBezTo>
                  <a:pt x="886" y="312"/>
                  <a:pt x="889" y="309"/>
                  <a:pt x="887" y="309"/>
                </a:cubicBezTo>
                <a:cubicBezTo>
                  <a:pt x="887" y="309"/>
                  <a:pt x="888" y="308"/>
                  <a:pt x="888" y="308"/>
                </a:cubicBezTo>
                <a:cubicBezTo>
                  <a:pt x="888" y="308"/>
                  <a:pt x="889" y="308"/>
                  <a:pt x="889" y="308"/>
                </a:cubicBezTo>
                <a:cubicBezTo>
                  <a:pt x="889" y="308"/>
                  <a:pt x="889" y="308"/>
                  <a:pt x="889" y="308"/>
                </a:cubicBezTo>
                <a:cubicBezTo>
                  <a:pt x="889" y="308"/>
                  <a:pt x="890" y="308"/>
                  <a:pt x="890" y="308"/>
                </a:cubicBezTo>
                <a:cubicBezTo>
                  <a:pt x="890" y="308"/>
                  <a:pt x="890" y="308"/>
                  <a:pt x="891" y="308"/>
                </a:cubicBezTo>
                <a:cubicBezTo>
                  <a:pt x="891" y="308"/>
                  <a:pt x="892" y="308"/>
                  <a:pt x="892" y="308"/>
                </a:cubicBezTo>
                <a:cubicBezTo>
                  <a:pt x="888" y="307"/>
                  <a:pt x="888" y="307"/>
                  <a:pt x="888" y="307"/>
                </a:cubicBezTo>
                <a:cubicBezTo>
                  <a:pt x="889" y="306"/>
                  <a:pt x="889" y="306"/>
                  <a:pt x="889" y="306"/>
                </a:cubicBezTo>
                <a:cubicBezTo>
                  <a:pt x="889" y="306"/>
                  <a:pt x="889" y="306"/>
                  <a:pt x="890" y="306"/>
                </a:cubicBezTo>
                <a:cubicBezTo>
                  <a:pt x="890" y="306"/>
                  <a:pt x="890" y="307"/>
                  <a:pt x="890" y="307"/>
                </a:cubicBezTo>
                <a:cubicBezTo>
                  <a:pt x="890" y="307"/>
                  <a:pt x="891" y="307"/>
                  <a:pt x="891" y="306"/>
                </a:cubicBezTo>
                <a:cubicBezTo>
                  <a:pt x="888" y="306"/>
                  <a:pt x="888" y="306"/>
                  <a:pt x="888" y="306"/>
                </a:cubicBezTo>
                <a:cubicBezTo>
                  <a:pt x="889" y="305"/>
                  <a:pt x="889" y="304"/>
                  <a:pt x="890" y="304"/>
                </a:cubicBezTo>
                <a:cubicBezTo>
                  <a:pt x="887" y="303"/>
                  <a:pt x="887" y="303"/>
                  <a:pt x="887" y="303"/>
                </a:cubicBezTo>
                <a:cubicBezTo>
                  <a:pt x="887" y="302"/>
                  <a:pt x="890" y="303"/>
                  <a:pt x="891" y="302"/>
                </a:cubicBezTo>
                <a:cubicBezTo>
                  <a:pt x="893" y="299"/>
                  <a:pt x="888" y="299"/>
                  <a:pt x="888" y="297"/>
                </a:cubicBezTo>
                <a:cubicBezTo>
                  <a:pt x="888" y="297"/>
                  <a:pt x="889" y="296"/>
                  <a:pt x="889" y="296"/>
                </a:cubicBezTo>
                <a:cubicBezTo>
                  <a:pt x="889" y="296"/>
                  <a:pt x="889" y="296"/>
                  <a:pt x="889" y="297"/>
                </a:cubicBezTo>
                <a:cubicBezTo>
                  <a:pt x="889" y="297"/>
                  <a:pt x="890" y="297"/>
                  <a:pt x="890" y="297"/>
                </a:cubicBezTo>
                <a:cubicBezTo>
                  <a:pt x="890" y="297"/>
                  <a:pt x="890" y="297"/>
                  <a:pt x="890" y="296"/>
                </a:cubicBezTo>
                <a:cubicBezTo>
                  <a:pt x="890" y="296"/>
                  <a:pt x="890" y="294"/>
                  <a:pt x="891" y="294"/>
                </a:cubicBezTo>
                <a:cubicBezTo>
                  <a:pt x="891" y="294"/>
                  <a:pt x="891" y="294"/>
                  <a:pt x="891" y="294"/>
                </a:cubicBezTo>
                <a:cubicBezTo>
                  <a:pt x="890" y="294"/>
                  <a:pt x="889" y="293"/>
                  <a:pt x="888" y="292"/>
                </a:cubicBezTo>
                <a:cubicBezTo>
                  <a:pt x="890" y="292"/>
                  <a:pt x="890" y="292"/>
                  <a:pt x="890" y="292"/>
                </a:cubicBezTo>
                <a:cubicBezTo>
                  <a:pt x="889" y="290"/>
                  <a:pt x="889" y="290"/>
                  <a:pt x="889" y="290"/>
                </a:cubicBezTo>
                <a:cubicBezTo>
                  <a:pt x="888" y="290"/>
                  <a:pt x="888" y="290"/>
                  <a:pt x="888" y="290"/>
                </a:cubicBezTo>
                <a:cubicBezTo>
                  <a:pt x="886" y="290"/>
                  <a:pt x="885" y="291"/>
                  <a:pt x="884" y="291"/>
                </a:cubicBezTo>
                <a:cubicBezTo>
                  <a:pt x="884" y="289"/>
                  <a:pt x="881" y="290"/>
                  <a:pt x="881" y="288"/>
                </a:cubicBezTo>
                <a:cubicBezTo>
                  <a:pt x="880" y="287"/>
                  <a:pt x="882" y="287"/>
                  <a:pt x="883" y="287"/>
                </a:cubicBezTo>
                <a:cubicBezTo>
                  <a:pt x="882" y="286"/>
                  <a:pt x="883" y="285"/>
                  <a:pt x="882" y="284"/>
                </a:cubicBezTo>
                <a:cubicBezTo>
                  <a:pt x="881" y="286"/>
                  <a:pt x="881" y="286"/>
                  <a:pt x="881" y="286"/>
                </a:cubicBezTo>
                <a:cubicBezTo>
                  <a:pt x="880" y="285"/>
                  <a:pt x="880" y="285"/>
                  <a:pt x="880" y="285"/>
                </a:cubicBezTo>
                <a:cubicBezTo>
                  <a:pt x="879" y="284"/>
                  <a:pt x="880" y="284"/>
                  <a:pt x="881" y="283"/>
                </a:cubicBezTo>
                <a:cubicBezTo>
                  <a:pt x="881" y="283"/>
                  <a:pt x="880" y="283"/>
                  <a:pt x="880" y="282"/>
                </a:cubicBezTo>
                <a:cubicBezTo>
                  <a:pt x="880" y="282"/>
                  <a:pt x="881" y="282"/>
                  <a:pt x="881" y="282"/>
                </a:cubicBezTo>
                <a:cubicBezTo>
                  <a:pt x="883" y="282"/>
                  <a:pt x="882" y="281"/>
                  <a:pt x="885" y="280"/>
                </a:cubicBezTo>
                <a:cubicBezTo>
                  <a:pt x="881" y="277"/>
                  <a:pt x="882" y="276"/>
                  <a:pt x="881" y="271"/>
                </a:cubicBezTo>
                <a:cubicBezTo>
                  <a:pt x="885" y="271"/>
                  <a:pt x="885" y="271"/>
                  <a:pt x="885" y="271"/>
                </a:cubicBezTo>
                <a:cubicBezTo>
                  <a:pt x="883" y="269"/>
                  <a:pt x="884" y="269"/>
                  <a:pt x="882" y="269"/>
                </a:cubicBezTo>
                <a:cubicBezTo>
                  <a:pt x="882" y="268"/>
                  <a:pt x="882" y="268"/>
                  <a:pt x="882" y="268"/>
                </a:cubicBezTo>
                <a:cubicBezTo>
                  <a:pt x="885" y="267"/>
                  <a:pt x="882" y="264"/>
                  <a:pt x="881" y="263"/>
                </a:cubicBezTo>
                <a:cubicBezTo>
                  <a:pt x="881" y="264"/>
                  <a:pt x="881" y="264"/>
                  <a:pt x="881" y="264"/>
                </a:cubicBezTo>
                <a:cubicBezTo>
                  <a:pt x="880" y="264"/>
                  <a:pt x="880" y="264"/>
                  <a:pt x="880" y="264"/>
                </a:cubicBezTo>
                <a:cubicBezTo>
                  <a:pt x="880" y="264"/>
                  <a:pt x="880" y="264"/>
                  <a:pt x="879" y="264"/>
                </a:cubicBezTo>
                <a:cubicBezTo>
                  <a:pt x="878" y="264"/>
                  <a:pt x="878" y="261"/>
                  <a:pt x="877" y="261"/>
                </a:cubicBezTo>
                <a:cubicBezTo>
                  <a:pt x="876" y="261"/>
                  <a:pt x="874" y="260"/>
                  <a:pt x="874" y="259"/>
                </a:cubicBezTo>
                <a:cubicBezTo>
                  <a:pt x="874" y="259"/>
                  <a:pt x="874" y="259"/>
                  <a:pt x="875" y="259"/>
                </a:cubicBezTo>
                <a:cubicBezTo>
                  <a:pt x="875" y="259"/>
                  <a:pt x="875" y="259"/>
                  <a:pt x="875" y="259"/>
                </a:cubicBezTo>
                <a:cubicBezTo>
                  <a:pt x="876" y="259"/>
                  <a:pt x="876" y="259"/>
                  <a:pt x="876" y="259"/>
                </a:cubicBezTo>
                <a:cubicBezTo>
                  <a:pt x="876" y="259"/>
                  <a:pt x="877" y="259"/>
                  <a:pt x="877" y="259"/>
                </a:cubicBezTo>
                <a:cubicBezTo>
                  <a:pt x="877" y="257"/>
                  <a:pt x="877" y="257"/>
                  <a:pt x="877" y="257"/>
                </a:cubicBezTo>
                <a:cubicBezTo>
                  <a:pt x="876" y="257"/>
                  <a:pt x="876" y="257"/>
                  <a:pt x="876" y="257"/>
                </a:cubicBezTo>
                <a:cubicBezTo>
                  <a:pt x="876" y="257"/>
                  <a:pt x="876" y="257"/>
                  <a:pt x="875" y="257"/>
                </a:cubicBezTo>
                <a:cubicBezTo>
                  <a:pt x="875" y="257"/>
                  <a:pt x="875" y="257"/>
                  <a:pt x="874" y="257"/>
                </a:cubicBezTo>
                <a:cubicBezTo>
                  <a:pt x="873" y="257"/>
                  <a:pt x="873" y="257"/>
                  <a:pt x="872" y="255"/>
                </a:cubicBezTo>
                <a:cubicBezTo>
                  <a:pt x="874" y="254"/>
                  <a:pt x="875" y="255"/>
                  <a:pt x="876" y="254"/>
                </a:cubicBezTo>
                <a:cubicBezTo>
                  <a:pt x="875" y="254"/>
                  <a:pt x="875" y="254"/>
                  <a:pt x="875" y="254"/>
                </a:cubicBezTo>
                <a:cubicBezTo>
                  <a:pt x="874" y="254"/>
                  <a:pt x="874" y="254"/>
                  <a:pt x="873" y="254"/>
                </a:cubicBezTo>
                <a:cubicBezTo>
                  <a:pt x="870" y="254"/>
                  <a:pt x="867" y="253"/>
                  <a:pt x="868" y="250"/>
                </a:cubicBezTo>
                <a:cubicBezTo>
                  <a:pt x="868" y="250"/>
                  <a:pt x="868" y="250"/>
                  <a:pt x="868" y="250"/>
                </a:cubicBezTo>
                <a:cubicBezTo>
                  <a:pt x="867" y="250"/>
                  <a:pt x="867" y="250"/>
                  <a:pt x="866" y="250"/>
                </a:cubicBezTo>
                <a:cubicBezTo>
                  <a:pt x="866" y="250"/>
                  <a:pt x="865" y="251"/>
                  <a:pt x="865" y="251"/>
                </a:cubicBezTo>
                <a:cubicBezTo>
                  <a:pt x="865" y="251"/>
                  <a:pt x="864" y="250"/>
                  <a:pt x="864" y="250"/>
                </a:cubicBezTo>
                <a:cubicBezTo>
                  <a:pt x="864" y="251"/>
                  <a:pt x="864" y="251"/>
                  <a:pt x="864" y="251"/>
                </a:cubicBezTo>
                <a:cubicBezTo>
                  <a:pt x="864" y="251"/>
                  <a:pt x="863" y="251"/>
                  <a:pt x="863" y="251"/>
                </a:cubicBezTo>
                <a:cubicBezTo>
                  <a:pt x="862" y="251"/>
                  <a:pt x="862" y="251"/>
                  <a:pt x="862" y="250"/>
                </a:cubicBezTo>
                <a:cubicBezTo>
                  <a:pt x="862" y="250"/>
                  <a:pt x="862" y="250"/>
                  <a:pt x="862" y="250"/>
                </a:cubicBezTo>
                <a:cubicBezTo>
                  <a:pt x="861" y="249"/>
                  <a:pt x="861" y="249"/>
                  <a:pt x="861" y="249"/>
                </a:cubicBezTo>
                <a:cubicBezTo>
                  <a:pt x="861" y="249"/>
                  <a:pt x="861" y="249"/>
                  <a:pt x="861" y="249"/>
                </a:cubicBezTo>
                <a:cubicBezTo>
                  <a:pt x="866" y="247"/>
                  <a:pt x="857" y="244"/>
                  <a:pt x="862" y="241"/>
                </a:cubicBezTo>
                <a:cubicBezTo>
                  <a:pt x="860" y="239"/>
                  <a:pt x="858" y="241"/>
                  <a:pt x="857" y="239"/>
                </a:cubicBezTo>
                <a:cubicBezTo>
                  <a:pt x="857" y="238"/>
                  <a:pt x="857" y="238"/>
                  <a:pt x="858" y="238"/>
                </a:cubicBezTo>
                <a:cubicBezTo>
                  <a:pt x="858" y="238"/>
                  <a:pt x="858" y="238"/>
                  <a:pt x="858" y="238"/>
                </a:cubicBezTo>
                <a:cubicBezTo>
                  <a:pt x="856" y="237"/>
                  <a:pt x="859" y="232"/>
                  <a:pt x="856" y="232"/>
                </a:cubicBezTo>
                <a:cubicBezTo>
                  <a:pt x="856" y="232"/>
                  <a:pt x="855" y="232"/>
                  <a:pt x="855" y="232"/>
                </a:cubicBezTo>
                <a:cubicBezTo>
                  <a:pt x="855" y="232"/>
                  <a:pt x="855" y="232"/>
                  <a:pt x="855" y="232"/>
                </a:cubicBezTo>
                <a:cubicBezTo>
                  <a:pt x="855" y="232"/>
                  <a:pt x="855" y="232"/>
                  <a:pt x="855" y="232"/>
                </a:cubicBezTo>
                <a:cubicBezTo>
                  <a:pt x="854" y="232"/>
                  <a:pt x="854" y="233"/>
                  <a:pt x="853" y="233"/>
                </a:cubicBezTo>
                <a:cubicBezTo>
                  <a:pt x="853" y="233"/>
                  <a:pt x="852" y="232"/>
                  <a:pt x="852" y="232"/>
                </a:cubicBezTo>
                <a:cubicBezTo>
                  <a:pt x="852" y="232"/>
                  <a:pt x="853" y="231"/>
                  <a:pt x="853" y="231"/>
                </a:cubicBezTo>
                <a:cubicBezTo>
                  <a:pt x="852" y="229"/>
                  <a:pt x="848" y="230"/>
                  <a:pt x="850" y="227"/>
                </a:cubicBezTo>
                <a:cubicBezTo>
                  <a:pt x="849" y="227"/>
                  <a:pt x="848" y="227"/>
                  <a:pt x="848" y="227"/>
                </a:cubicBezTo>
                <a:cubicBezTo>
                  <a:pt x="847" y="227"/>
                  <a:pt x="845" y="227"/>
                  <a:pt x="845" y="225"/>
                </a:cubicBezTo>
                <a:cubicBezTo>
                  <a:pt x="845" y="225"/>
                  <a:pt x="846" y="225"/>
                  <a:pt x="846" y="224"/>
                </a:cubicBezTo>
                <a:cubicBezTo>
                  <a:pt x="845" y="224"/>
                  <a:pt x="844" y="221"/>
                  <a:pt x="845" y="221"/>
                </a:cubicBezTo>
                <a:cubicBezTo>
                  <a:pt x="843" y="220"/>
                  <a:pt x="843" y="220"/>
                  <a:pt x="843" y="220"/>
                </a:cubicBezTo>
                <a:cubicBezTo>
                  <a:pt x="845" y="218"/>
                  <a:pt x="845" y="217"/>
                  <a:pt x="843" y="215"/>
                </a:cubicBezTo>
                <a:cubicBezTo>
                  <a:pt x="844" y="215"/>
                  <a:pt x="845" y="216"/>
                  <a:pt x="845" y="216"/>
                </a:cubicBezTo>
                <a:cubicBezTo>
                  <a:pt x="846" y="216"/>
                  <a:pt x="846" y="214"/>
                  <a:pt x="849" y="214"/>
                </a:cubicBezTo>
                <a:cubicBezTo>
                  <a:pt x="848" y="213"/>
                  <a:pt x="848" y="213"/>
                  <a:pt x="848" y="213"/>
                </a:cubicBezTo>
                <a:cubicBezTo>
                  <a:pt x="849" y="213"/>
                  <a:pt x="849" y="213"/>
                  <a:pt x="850" y="213"/>
                </a:cubicBezTo>
                <a:cubicBezTo>
                  <a:pt x="850" y="213"/>
                  <a:pt x="850" y="213"/>
                  <a:pt x="850" y="213"/>
                </a:cubicBezTo>
                <a:cubicBezTo>
                  <a:pt x="849" y="212"/>
                  <a:pt x="849" y="212"/>
                  <a:pt x="849" y="212"/>
                </a:cubicBezTo>
                <a:cubicBezTo>
                  <a:pt x="850" y="212"/>
                  <a:pt x="850" y="212"/>
                  <a:pt x="850" y="211"/>
                </a:cubicBezTo>
                <a:cubicBezTo>
                  <a:pt x="848" y="213"/>
                  <a:pt x="848" y="213"/>
                  <a:pt x="848" y="213"/>
                </a:cubicBezTo>
                <a:cubicBezTo>
                  <a:pt x="849" y="210"/>
                  <a:pt x="849" y="210"/>
                  <a:pt x="849" y="210"/>
                </a:cubicBezTo>
                <a:cubicBezTo>
                  <a:pt x="846" y="210"/>
                  <a:pt x="846" y="210"/>
                  <a:pt x="846" y="210"/>
                </a:cubicBezTo>
                <a:cubicBezTo>
                  <a:pt x="846" y="206"/>
                  <a:pt x="851" y="208"/>
                  <a:pt x="851" y="205"/>
                </a:cubicBezTo>
                <a:cubicBezTo>
                  <a:pt x="851" y="205"/>
                  <a:pt x="851" y="205"/>
                  <a:pt x="851" y="205"/>
                </a:cubicBezTo>
                <a:cubicBezTo>
                  <a:pt x="851" y="205"/>
                  <a:pt x="850" y="205"/>
                  <a:pt x="850" y="205"/>
                </a:cubicBezTo>
                <a:cubicBezTo>
                  <a:pt x="849" y="205"/>
                  <a:pt x="849" y="205"/>
                  <a:pt x="848" y="205"/>
                </a:cubicBezTo>
                <a:cubicBezTo>
                  <a:pt x="847" y="205"/>
                  <a:pt x="847" y="205"/>
                  <a:pt x="846" y="205"/>
                </a:cubicBezTo>
                <a:cubicBezTo>
                  <a:pt x="846" y="205"/>
                  <a:pt x="843" y="206"/>
                  <a:pt x="844" y="204"/>
                </a:cubicBezTo>
                <a:cubicBezTo>
                  <a:pt x="845" y="204"/>
                  <a:pt x="845" y="203"/>
                  <a:pt x="846" y="203"/>
                </a:cubicBezTo>
                <a:cubicBezTo>
                  <a:pt x="846" y="203"/>
                  <a:pt x="846" y="203"/>
                  <a:pt x="846" y="204"/>
                </a:cubicBezTo>
                <a:cubicBezTo>
                  <a:pt x="846" y="203"/>
                  <a:pt x="846" y="203"/>
                  <a:pt x="846" y="203"/>
                </a:cubicBezTo>
                <a:cubicBezTo>
                  <a:pt x="847" y="202"/>
                  <a:pt x="847" y="202"/>
                  <a:pt x="848" y="202"/>
                </a:cubicBezTo>
                <a:cubicBezTo>
                  <a:pt x="848" y="202"/>
                  <a:pt x="849" y="202"/>
                  <a:pt x="849" y="203"/>
                </a:cubicBezTo>
                <a:cubicBezTo>
                  <a:pt x="850" y="203"/>
                  <a:pt x="850" y="203"/>
                  <a:pt x="851" y="203"/>
                </a:cubicBezTo>
                <a:cubicBezTo>
                  <a:pt x="851" y="203"/>
                  <a:pt x="851" y="203"/>
                  <a:pt x="852" y="203"/>
                </a:cubicBezTo>
                <a:cubicBezTo>
                  <a:pt x="851" y="202"/>
                  <a:pt x="851" y="202"/>
                  <a:pt x="851" y="202"/>
                </a:cubicBezTo>
                <a:cubicBezTo>
                  <a:pt x="851" y="202"/>
                  <a:pt x="851" y="202"/>
                  <a:pt x="851" y="202"/>
                </a:cubicBezTo>
                <a:cubicBezTo>
                  <a:pt x="852" y="202"/>
                  <a:pt x="852" y="202"/>
                  <a:pt x="852" y="202"/>
                </a:cubicBezTo>
                <a:cubicBezTo>
                  <a:pt x="853" y="200"/>
                  <a:pt x="853" y="200"/>
                  <a:pt x="853" y="200"/>
                </a:cubicBezTo>
                <a:cubicBezTo>
                  <a:pt x="852" y="201"/>
                  <a:pt x="852" y="202"/>
                  <a:pt x="852" y="202"/>
                </a:cubicBezTo>
                <a:cubicBezTo>
                  <a:pt x="851" y="201"/>
                  <a:pt x="850" y="201"/>
                  <a:pt x="850" y="201"/>
                </a:cubicBezTo>
                <a:cubicBezTo>
                  <a:pt x="851" y="200"/>
                  <a:pt x="850" y="199"/>
                  <a:pt x="851" y="199"/>
                </a:cubicBezTo>
                <a:cubicBezTo>
                  <a:pt x="849" y="198"/>
                  <a:pt x="849" y="198"/>
                  <a:pt x="849" y="198"/>
                </a:cubicBezTo>
                <a:cubicBezTo>
                  <a:pt x="850" y="198"/>
                  <a:pt x="850" y="200"/>
                  <a:pt x="849" y="201"/>
                </a:cubicBezTo>
                <a:cubicBezTo>
                  <a:pt x="848" y="199"/>
                  <a:pt x="848" y="199"/>
                  <a:pt x="848" y="199"/>
                </a:cubicBezTo>
                <a:cubicBezTo>
                  <a:pt x="847" y="200"/>
                  <a:pt x="847" y="200"/>
                  <a:pt x="847" y="200"/>
                </a:cubicBezTo>
                <a:cubicBezTo>
                  <a:pt x="846" y="200"/>
                  <a:pt x="845" y="199"/>
                  <a:pt x="845" y="199"/>
                </a:cubicBezTo>
                <a:cubicBezTo>
                  <a:pt x="845" y="198"/>
                  <a:pt x="844" y="197"/>
                  <a:pt x="844" y="197"/>
                </a:cubicBezTo>
                <a:cubicBezTo>
                  <a:pt x="844" y="197"/>
                  <a:pt x="844" y="197"/>
                  <a:pt x="843" y="197"/>
                </a:cubicBezTo>
                <a:cubicBezTo>
                  <a:pt x="844" y="197"/>
                  <a:pt x="845" y="197"/>
                  <a:pt x="845" y="197"/>
                </a:cubicBezTo>
                <a:cubicBezTo>
                  <a:pt x="846" y="197"/>
                  <a:pt x="847" y="197"/>
                  <a:pt x="847" y="197"/>
                </a:cubicBezTo>
                <a:cubicBezTo>
                  <a:pt x="848" y="196"/>
                  <a:pt x="849" y="194"/>
                  <a:pt x="848" y="193"/>
                </a:cubicBezTo>
                <a:cubicBezTo>
                  <a:pt x="847" y="194"/>
                  <a:pt x="847" y="194"/>
                  <a:pt x="847" y="194"/>
                </a:cubicBezTo>
                <a:cubicBezTo>
                  <a:pt x="846" y="193"/>
                  <a:pt x="846" y="193"/>
                  <a:pt x="847" y="192"/>
                </a:cubicBezTo>
                <a:cubicBezTo>
                  <a:pt x="844" y="192"/>
                  <a:pt x="844" y="192"/>
                  <a:pt x="844" y="192"/>
                </a:cubicBezTo>
                <a:cubicBezTo>
                  <a:pt x="845" y="192"/>
                  <a:pt x="845" y="190"/>
                  <a:pt x="846" y="190"/>
                </a:cubicBezTo>
                <a:cubicBezTo>
                  <a:pt x="846" y="190"/>
                  <a:pt x="846" y="190"/>
                  <a:pt x="847" y="190"/>
                </a:cubicBezTo>
                <a:cubicBezTo>
                  <a:pt x="846" y="189"/>
                  <a:pt x="846" y="189"/>
                  <a:pt x="846" y="189"/>
                </a:cubicBezTo>
                <a:cubicBezTo>
                  <a:pt x="846" y="189"/>
                  <a:pt x="846" y="189"/>
                  <a:pt x="846" y="189"/>
                </a:cubicBezTo>
                <a:cubicBezTo>
                  <a:pt x="847" y="189"/>
                  <a:pt x="847" y="189"/>
                  <a:pt x="848" y="189"/>
                </a:cubicBezTo>
                <a:cubicBezTo>
                  <a:pt x="847" y="185"/>
                  <a:pt x="847" y="185"/>
                  <a:pt x="847" y="185"/>
                </a:cubicBezTo>
                <a:cubicBezTo>
                  <a:pt x="847" y="185"/>
                  <a:pt x="846" y="185"/>
                  <a:pt x="845" y="185"/>
                </a:cubicBezTo>
                <a:cubicBezTo>
                  <a:pt x="844" y="185"/>
                  <a:pt x="842" y="184"/>
                  <a:pt x="842" y="183"/>
                </a:cubicBezTo>
                <a:cubicBezTo>
                  <a:pt x="844" y="181"/>
                  <a:pt x="844" y="181"/>
                  <a:pt x="844" y="181"/>
                </a:cubicBezTo>
                <a:cubicBezTo>
                  <a:pt x="842" y="180"/>
                  <a:pt x="842" y="180"/>
                  <a:pt x="842" y="180"/>
                </a:cubicBezTo>
                <a:cubicBezTo>
                  <a:pt x="844" y="179"/>
                  <a:pt x="843" y="178"/>
                  <a:pt x="844" y="177"/>
                </a:cubicBezTo>
                <a:cubicBezTo>
                  <a:pt x="841" y="176"/>
                  <a:pt x="840" y="175"/>
                  <a:pt x="839" y="173"/>
                </a:cubicBezTo>
                <a:cubicBezTo>
                  <a:pt x="838" y="173"/>
                  <a:pt x="838" y="173"/>
                  <a:pt x="838" y="173"/>
                </a:cubicBezTo>
                <a:cubicBezTo>
                  <a:pt x="836" y="173"/>
                  <a:pt x="834" y="171"/>
                  <a:pt x="832" y="170"/>
                </a:cubicBezTo>
                <a:cubicBezTo>
                  <a:pt x="832" y="169"/>
                  <a:pt x="832" y="169"/>
                  <a:pt x="833" y="169"/>
                </a:cubicBezTo>
                <a:cubicBezTo>
                  <a:pt x="832" y="167"/>
                  <a:pt x="832" y="167"/>
                  <a:pt x="832" y="167"/>
                </a:cubicBezTo>
                <a:cubicBezTo>
                  <a:pt x="829" y="168"/>
                  <a:pt x="828" y="168"/>
                  <a:pt x="825" y="169"/>
                </a:cubicBezTo>
                <a:cubicBezTo>
                  <a:pt x="824" y="168"/>
                  <a:pt x="825" y="168"/>
                  <a:pt x="825" y="167"/>
                </a:cubicBezTo>
                <a:cubicBezTo>
                  <a:pt x="820" y="165"/>
                  <a:pt x="821" y="162"/>
                  <a:pt x="822" y="159"/>
                </a:cubicBezTo>
                <a:cubicBezTo>
                  <a:pt x="821" y="160"/>
                  <a:pt x="821" y="160"/>
                  <a:pt x="821" y="160"/>
                </a:cubicBezTo>
                <a:cubicBezTo>
                  <a:pt x="820" y="160"/>
                  <a:pt x="820" y="159"/>
                  <a:pt x="821" y="159"/>
                </a:cubicBezTo>
                <a:cubicBezTo>
                  <a:pt x="821" y="158"/>
                  <a:pt x="821" y="158"/>
                  <a:pt x="820" y="158"/>
                </a:cubicBezTo>
                <a:cubicBezTo>
                  <a:pt x="820" y="158"/>
                  <a:pt x="820" y="158"/>
                  <a:pt x="819" y="158"/>
                </a:cubicBezTo>
                <a:cubicBezTo>
                  <a:pt x="820" y="156"/>
                  <a:pt x="820" y="156"/>
                  <a:pt x="820" y="156"/>
                </a:cubicBezTo>
                <a:cubicBezTo>
                  <a:pt x="819" y="157"/>
                  <a:pt x="819" y="157"/>
                  <a:pt x="818" y="157"/>
                </a:cubicBezTo>
                <a:cubicBezTo>
                  <a:pt x="817" y="157"/>
                  <a:pt x="817" y="157"/>
                  <a:pt x="816" y="157"/>
                </a:cubicBezTo>
                <a:cubicBezTo>
                  <a:pt x="816" y="156"/>
                  <a:pt x="815" y="156"/>
                  <a:pt x="815" y="156"/>
                </a:cubicBezTo>
                <a:cubicBezTo>
                  <a:pt x="814" y="156"/>
                  <a:pt x="814" y="156"/>
                  <a:pt x="813" y="157"/>
                </a:cubicBezTo>
                <a:cubicBezTo>
                  <a:pt x="814" y="153"/>
                  <a:pt x="814" y="153"/>
                  <a:pt x="814" y="153"/>
                </a:cubicBezTo>
                <a:cubicBezTo>
                  <a:pt x="812" y="154"/>
                  <a:pt x="812" y="154"/>
                  <a:pt x="812" y="154"/>
                </a:cubicBezTo>
                <a:cubicBezTo>
                  <a:pt x="811" y="153"/>
                  <a:pt x="813" y="153"/>
                  <a:pt x="813" y="152"/>
                </a:cubicBezTo>
                <a:cubicBezTo>
                  <a:pt x="812" y="151"/>
                  <a:pt x="813" y="147"/>
                  <a:pt x="810" y="147"/>
                </a:cubicBezTo>
                <a:cubicBezTo>
                  <a:pt x="810" y="147"/>
                  <a:pt x="809" y="147"/>
                  <a:pt x="809" y="147"/>
                </a:cubicBezTo>
                <a:cubicBezTo>
                  <a:pt x="808" y="150"/>
                  <a:pt x="808" y="150"/>
                  <a:pt x="808" y="150"/>
                </a:cubicBezTo>
                <a:cubicBezTo>
                  <a:pt x="808" y="150"/>
                  <a:pt x="808" y="150"/>
                  <a:pt x="808" y="150"/>
                </a:cubicBezTo>
                <a:cubicBezTo>
                  <a:pt x="806" y="150"/>
                  <a:pt x="806" y="148"/>
                  <a:pt x="807" y="148"/>
                </a:cubicBezTo>
                <a:cubicBezTo>
                  <a:pt x="806" y="147"/>
                  <a:pt x="806" y="147"/>
                  <a:pt x="806" y="147"/>
                </a:cubicBezTo>
                <a:cubicBezTo>
                  <a:pt x="805" y="147"/>
                  <a:pt x="804" y="148"/>
                  <a:pt x="804" y="148"/>
                </a:cubicBezTo>
                <a:cubicBezTo>
                  <a:pt x="804" y="147"/>
                  <a:pt x="803" y="146"/>
                  <a:pt x="802" y="145"/>
                </a:cubicBezTo>
                <a:cubicBezTo>
                  <a:pt x="804" y="144"/>
                  <a:pt x="804" y="144"/>
                  <a:pt x="804" y="144"/>
                </a:cubicBezTo>
                <a:cubicBezTo>
                  <a:pt x="804" y="144"/>
                  <a:pt x="804" y="144"/>
                  <a:pt x="804" y="144"/>
                </a:cubicBezTo>
                <a:cubicBezTo>
                  <a:pt x="803" y="144"/>
                  <a:pt x="803" y="145"/>
                  <a:pt x="803" y="145"/>
                </a:cubicBezTo>
                <a:cubicBezTo>
                  <a:pt x="802" y="143"/>
                  <a:pt x="802" y="143"/>
                  <a:pt x="802" y="143"/>
                </a:cubicBezTo>
                <a:cubicBezTo>
                  <a:pt x="799" y="143"/>
                  <a:pt x="799" y="143"/>
                  <a:pt x="799" y="143"/>
                </a:cubicBezTo>
                <a:cubicBezTo>
                  <a:pt x="798" y="142"/>
                  <a:pt x="798" y="139"/>
                  <a:pt x="798" y="138"/>
                </a:cubicBezTo>
                <a:cubicBezTo>
                  <a:pt x="799" y="139"/>
                  <a:pt x="799" y="139"/>
                  <a:pt x="799" y="139"/>
                </a:cubicBezTo>
                <a:cubicBezTo>
                  <a:pt x="799" y="139"/>
                  <a:pt x="799" y="138"/>
                  <a:pt x="799" y="138"/>
                </a:cubicBezTo>
                <a:cubicBezTo>
                  <a:pt x="799" y="138"/>
                  <a:pt x="799" y="138"/>
                  <a:pt x="800" y="138"/>
                </a:cubicBezTo>
                <a:cubicBezTo>
                  <a:pt x="798" y="138"/>
                  <a:pt x="798" y="138"/>
                  <a:pt x="798" y="138"/>
                </a:cubicBezTo>
                <a:cubicBezTo>
                  <a:pt x="798" y="137"/>
                  <a:pt x="799" y="137"/>
                  <a:pt x="799" y="136"/>
                </a:cubicBezTo>
                <a:cubicBezTo>
                  <a:pt x="798" y="135"/>
                  <a:pt x="798" y="135"/>
                  <a:pt x="798" y="135"/>
                </a:cubicBezTo>
                <a:cubicBezTo>
                  <a:pt x="798" y="135"/>
                  <a:pt x="797" y="136"/>
                  <a:pt x="796" y="136"/>
                </a:cubicBezTo>
                <a:cubicBezTo>
                  <a:pt x="795" y="136"/>
                  <a:pt x="794" y="135"/>
                  <a:pt x="794" y="135"/>
                </a:cubicBezTo>
                <a:cubicBezTo>
                  <a:pt x="794" y="136"/>
                  <a:pt x="794" y="138"/>
                  <a:pt x="792" y="138"/>
                </a:cubicBezTo>
                <a:cubicBezTo>
                  <a:pt x="792" y="138"/>
                  <a:pt x="792" y="138"/>
                  <a:pt x="792" y="138"/>
                </a:cubicBezTo>
                <a:cubicBezTo>
                  <a:pt x="791" y="138"/>
                  <a:pt x="791" y="136"/>
                  <a:pt x="790" y="135"/>
                </a:cubicBezTo>
                <a:cubicBezTo>
                  <a:pt x="790" y="136"/>
                  <a:pt x="790" y="136"/>
                  <a:pt x="790" y="136"/>
                </a:cubicBezTo>
                <a:cubicBezTo>
                  <a:pt x="790" y="136"/>
                  <a:pt x="790" y="136"/>
                  <a:pt x="790" y="136"/>
                </a:cubicBezTo>
                <a:cubicBezTo>
                  <a:pt x="790" y="136"/>
                  <a:pt x="789" y="136"/>
                  <a:pt x="789" y="136"/>
                </a:cubicBezTo>
                <a:cubicBezTo>
                  <a:pt x="789" y="136"/>
                  <a:pt x="788" y="136"/>
                  <a:pt x="788" y="136"/>
                </a:cubicBezTo>
                <a:cubicBezTo>
                  <a:pt x="787" y="136"/>
                  <a:pt x="787" y="136"/>
                  <a:pt x="787" y="135"/>
                </a:cubicBezTo>
                <a:cubicBezTo>
                  <a:pt x="788" y="135"/>
                  <a:pt x="788" y="135"/>
                  <a:pt x="788" y="135"/>
                </a:cubicBezTo>
                <a:cubicBezTo>
                  <a:pt x="786" y="133"/>
                  <a:pt x="786" y="133"/>
                  <a:pt x="786" y="133"/>
                </a:cubicBezTo>
                <a:cubicBezTo>
                  <a:pt x="787" y="133"/>
                  <a:pt x="787" y="133"/>
                  <a:pt x="787" y="133"/>
                </a:cubicBezTo>
                <a:cubicBezTo>
                  <a:pt x="786" y="132"/>
                  <a:pt x="786" y="132"/>
                  <a:pt x="785" y="132"/>
                </a:cubicBezTo>
                <a:cubicBezTo>
                  <a:pt x="784" y="132"/>
                  <a:pt x="783" y="133"/>
                  <a:pt x="782" y="133"/>
                </a:cubicBezTo>
                <a:cubicBezTo>
                  <a:pt x="781" y="133"/>
                  <a:pt x="780" y="134"/>
                  <a:pt x="779" y="134"/>
                </a:cubicBezTo>
                <a:cubicBezTo>
                  <a:pt x="778" y="134"/>
                  <a:pt x="778" y="134"/>
                  <a:pt x="777" y="134"/>
                </a:cubicBezTo>
                <a:cubicBezTo>
                  <a:pt x="777" y="132"/>
                  <a:pt x="777" y="133"/>
                  <a:pt x="777" y="131"/>
                </a:cubicBezTo>
                <a:cubicBezTo>
                  <a:pt x="777" y="131"/>
                  <a:pt x="777" y="131"/>
                  <a:pt x="778" y="131"/>
                </a:cubicBezTo>
                <a:cubicBezTo>
                  <a:pt x="778" y="131"/>
                  <a:pt x="778" y="131"/>
                  <a:pt x="778" y="131"/>
                </a:cubicBezTo>
                <a:cubicBezTo>
                  <a:pt x="778" y="131"/>
                  <a:pt x="778" y="131"/>
                  <a:pt x="778" y="131"/>
                </a:cubicBezTo>
                <a:cubicBezTo>
                  <a:pt x="777" y="131"/>
                  <a:pt x="776" y="128"/>
                  <a:pt x="777" y="127"/>
                </a:cubicBezTo>
                <a:cubicBezTo>
                  <a:pt x="776" y="126"/>
                  <a:pt x="776" y="126"/>
                  <a:pt x="775" y="126"/>
                </a:cubicBezTo>
                <a:cubicBezTo>
                  <a:pt x="775" y="126"/>
                  <a:pt x="774" y="126"/>
                  <a:pt x="774" y="127"/>
                </a:cubicBezTo>
                <a:cubicBezTo>
                  <a:pt x="773" y="128"/>
                  <a:pt x="772" y="129"/>
                  <a:pt x="771" y="129"/>
                </a:cubicBezTo>
                <a:cubicBezTo>
                  <a:pt x="771" y="129"/>
                  <a:pt x="771" y="129"/>
                  <a:pt x="771" y="129"/>
                </a:cubicBezTo>
                <a:cubicBezTo>
                  <a:pt x="771" y="130"/>
                  <a:pt x="771" y="130"/>
                  <a:pt x="771" y="130"/>
                </a:cubicBezTo>
                <a:cubicBezTo>
                  <a:pt x="768" y="130"/>
                  <a:pt x="768" y="132"/>
                  <a:pt x="766" y="134"/>
                </a:cubicBezTo>
                <a:cubicBezTo>
                  <a:pt x="759" y="133"/>
                  <a:pt x="762" y="128"/>
                  <a:pt x="760" y="125"/>
                </a:cubicBezTo>
                <a:cubicBezTo>
                  <a:pt x="761" y="125"/>
                  <a:pt x="761" y="125"/>
                  <a:pt x="761" y="125"/>
                </a:cubicBezTo>
                <a:cubicBezTo>
                  <a:pt x="760" y="122"/>
                  <a:pt x="760" y="122"/>
                  <a:pt x="760" y="122"/>
                </a:cubicBezTo>
                <a:cubicBezTo>
                  <a:pt x="760" y="123"/>
                  <a:pt x="759" y="124"/>
                  <a:pt x="758" y="124"/>
                </a:cubicBezTo>
                <a:cubicBezTo>
                  <a:pt x="757" y="124"/>
                  <a:pt x="756" y="123"/>
                  <a:pt x="755" y="123"/>
                </a:cubicBezTo>
                <a:cubicBezTo>
                  <a:pt x="756" y="122"/>
                  <a:pt x="757" y="121"/>
                  <a:pt x="758" y="121"/>
                </a:cubicBezTo>
                <a:cubicBezTo>
                  <a:pt x="758" y="121"/>
                  <a:pt x="758" y="121"/>
                  <a:pt x="758" y="121"/>
                </a:cubicBezTo>
                <a:cubicBezTo>
                  <a:pt x="758" y="119"/>
                  <a:pt x="760" y="117"/>
                  <a:pt x="761" y="116"/>
                </a:cubicBezTo>
                <a:cubicBezTo>
                  <a:pt x="760" y="116"/>
                  <a:pt x="759" y="117"/>
                  <a:pt x="758" y="117"/>
                </a:cubicBezTo>
                <a:cubicBezTo>
                  <a:pt x="757" y="117"/>
                  <a:pt x="756" y="116"/>
                  <a:pt x="756" y="115"/>
                </a:cubicBezTo>
                <a:cubicBezTo>
                  <a:pt x="757" y="114"/>
                  <a:pt x="757" y="114"/>
                  <a:pt x="757" y="114"/>
                </a:cubicBezTo>
                <a:cubicBezTo>
                  <a:pt x="757" y="114"/>
                  <a:pt x="756" y="113"/>
                  <a:pt x="755" y="113"/>
                </a:cubicBezTo>
                <a:cubicBezTo>
                  <a:pt x="754" y="113"/>
                  <a:pt x="753" y="114"/>
                  <a:pt x="753" y="114"/>
                </a:cubicBezTo>
                <a:cubicBezTo>
                  <a:pt x="752" y="112"/>
                  <a:pt x="752" y="112"/>
                  <a:pt x="752" y="112"/>
                </a:cubicBezTo>
                <a:cubicBezTo>
                  <a:pt x="752" y="112"/>
                  <a:pt x="752" y="112"/>
                  <a:pt x="752" y="112"/>
                </a:cubicBezTo>
                <a:cubicBezTo>
                  <a:pt x="752" y="112"/>
                  <a:pt x="753" y="112"/>
                  <a:pt x="753" y="112"/>
                </a:cubicBezTo>
                <a:cubicBezTo>
                  <a:pt x="751" y="104"/>
                  <a:pt x="751" y="104"/>
                  <a:pt x="751" y="104"/>
                </a:cubicBezTo>
                <a:cubicBezTo>
                  <a:pt x="748" y="106"/>
                  <a:pt x="748" y="106"/>
                  <a:pt x="748" y="106"/>
                </a:cubicBezTo>
                <a:cubicBezTo>
                  <a:pt x="748" y="105"/>
                  <a:pt x="748" y="104"/>
                  <a:pt x="748" y="103"/>
                </a:cubicBezTo>
                <a:cubicBezTo>
                  <a:pt x="748" y="103"/>
                  <a:pt x="748" y="103"/>
                  <a:pt x="748" y="103"/>
                </a:cubicBezTo>
                <a:cubicBezTo>
                  <a:pt x="746" y="103"/>
                  <a:pt x="746" y="100"/>
                  <a:pt x="746" y="99"/>
                </a:cubicBezTo>
                <a:cubicBezTo>
                  <a:pt x="745" y="100"/>
                  <a:pt x="745" y="100"/>
                  <a:pt x="745" y="100"/>
                </a:cubicBezTo>
                <a:cubicBezTo>
                  <a:pt x="743" y="99"/>
                  <a:pt x="743" y="97"/>
                  <a:pt x="744" y="97"/>
                </a:cubicBezTo>
                <a:cubicBezTo>
                  <a:pt x="744" y="96"/>
                  <a:pt x="744" y="96"/>
                  <a:pt x="743" y="96"/>
                </a:cubicBezTo>
                <a:cubicBezTo>
                  <a:pt x="743" y="96"/>
                  <a:pt x="743" y="96"/>
                  <a:pt x="743" y="96"/>
                </a:cubicBezTo>
                <a:cubicBezTo>
                  <a:pt x="742" y="96"/>
                  <a:pt x="742" y="97"/>
                  <a:pt x="742" y="97"/>
                </a:cubicBezTo>
                <a:cubicBezTo>
                  <a:pt x="742" y="97"/>
                  <a:pt x="741" y="96"/>
                  <a:pt x="741" y="96"/>
                </a:cubicBezTo>
                <a:cubicBezTo>
                  <a:pt x="742" y="95"/>
                  <a:pt x="742" y="95"/>
                  <a:pt x="742" y="95"/>
                </a:cubicBezTo>
                <a:cubicBezTo>
                  <a:pt x="743" y="95"/>
                  <a:pt x="743" y="94"/>
                  <a:pt x="742" y="93"/>
                </a:cubicBezTo>
                <a:cubicBezTo>
                  <a:pt x="742" y="94"/>
                  <a:pt x="742" y="94"/>
                  <a:pt x="741" y="94"/>
                </a:cubicBezTo>
                <a:cubicBezTo>
                  <a:pt x="741" y="94"/>
                  <a:pt x="741" y="94"/>
                  <a:pt x="740" y="93"/>
                </a:cubicBezTo>
                <a:cubicBezTo>
                  <a:pt x="740" y="93"/>
                  <a:pt x="739" y="93"/>
                  <a:pt x="739" y="93"/>
                </a:cubicBezTo>
                <a:cubicBezTo>
                  <a:pt x="739" y="93"/>
                  <a:pt x="739" y="93"/>
                  <a:pt x="739" y="93"/>
                </a:cubicBezTo>
                <a:cubicBezTo>
                  <a:pt x="741" y="93"/>
                  <a:pt x="739" y="91"/>
                  <a:pt x="740" y="90"/>
                </a:cubicBezTo>
                <a:cubicBezTo>
                  <a:pt x="736" y="93"/>
                  <a:pt x="736" y="93"/>
                  <a:pt x="736" y="93"/>
                </a:cubicBezTo>
                <a:cubicBezTo>
                  <a:pt x="735" y="92"/>
                  <a:pt x="735" y="91"/>
                  <a:pt x="736" y="91"/>
                </a:cubicBezTo>
                <a:cubicBezTo>
                  <a:pt x="735" y="91"/>
                  <a:pt x="735" y="92"/>
                  <a:pt x="735" y="93"/>
                </a:cubicBezTo>
                <a:cubicBezTo>
                  <a:pt x="734" y="93"/>
                  <a:pt x="734" y="93"/>
                  <a:pt x="734" y="93"/>
                </a:cubicBezTo>
                <a:cubicBezTo>
                  <a:pt x="733" y="93"/>
                  <a:pt x="733" y="93"/>
                  <a:pt x="733" y="92"/>
                </a:cubicBezTo>
                <a:cubicBezTo>
                  <a:pt x="733" y="91"/>
                  <a:pt x="733" y="88"/>
                  <a:pt x="735" y="87"/>
                </a:cubicBezTo>
                <a:cubicBezTo>
                  <a:pt x="734" y="87"/>
                  <a:pt x="734" y="86"/>
                  <a:pt x="733" y="86"/>
                </a:cubicBezTo>
                <a:cubicBezTo>
                  <a:pt x="733" y="85"/>
                  <a:pt x="733" y="85"/>
                  <a:pt x="732" y="85"/>
                </a:cubicBezTo>
                <a:cubicBezTo>
                  <a:pt x="732" y="85"/>
                  <a:pt x="732" y="85"/>
                  <a:pt x="732" y="85"/>
                </a:cubicBezTo>
                <a:cubicBezTo>
                  <a:pt x="732" y="84"/>
                  <a:pt x="732" y="82"/>
                  <a:pt x="733" y="81"/>
                </a:cubicBezTo>
                <a:cubicBezTo>
                  <a:pt x="730" y="83"/>
                  <a:pt x="730" y="83"/>
                  <a:pt x="730" y="83"/>
                </a:cubicBezTo>
                <a:cubicBezTo>
                  <a:pt x="727" y="80"/>
                  <a:pt x="734" y="80"/>
                  <a:pt x="730" y="78"/>
                </a:cubicBezTo>
                <a:cubicBezTo>
                  <a:pt x="733" y="76"/>
                  <a:pt x="733" y="76"/>
                  <a:pt x="733" y="76"/>
                </a:cubicBezTo>
                <a:cubicBezTo>
                  <a:pt x="731" y="75"/>
                  <a:pt x="732" y="73"/>
                  <a:pt x="730" y="73"/>
                </a:cubicBezTo>
                <a:cubicBezTo>
                  <a:pt x="730" y="73"/>
                  <a:pt x="730" y="73"/>
                  <a:pt x="729" y="73"/>
                </a:cubicBezTo>
                <a:cubicBezTo>
                  <a:pt x="730" y="72"/>
                  <a:pt x="730" y="72"/>
                  <a:pt x="730" y="72"/>
                </a:cubicBezTo>
                <a:cubicBezTo>
                  <a:pt x="729" y="72"/>
                  <a:pt x="729" y="72"/>
                  <a:pt x="729" y="72"/>
                </a:cubicBezTo>
                <a:cubicBezTo>
                  <a:pt x="727" y="70"/>
                  <a:pt x="731" y="67"/>
                  <a:pt x="727" y="67"/>
                </a:cubicBezTo>
                <a:cubicBezTo>
                  <a:pt x="727" y="69"/>
                  <a:pt x="726" y="69"/>
                  <a:pt x="725" y="69"/>
                </a:cubicBezTo>
                <a:cubicBezTo>
                  <a:pt x="724" y="68"/>
                  <a:pt x="724" y="68"/>
                  <a:pt x="724" y="68"/>
                </a:cubicBezTo>
                <a:cubicBezTo>
                  <a:pt x="723" y="67"/>
                  <a:pt x="722" y="66"/>
                  <a:pt x="721" y="66"/>
                </a:cubicBezTo>
                <a:cubicBezTo>
                  <a:pt x="721" y="66"/>
                  <a:pt x="720" y="67"/>
                  <a:pt x="719" y="67"/>
                </a:cubicBezTo>
                <a:cubicBezTo>
                  <a:pt x="715" y="65"/>
                  <a:pt x="720" y="64"/>
                  <a:pt x="719" y="62"/>
                </a:cubicBezTo>
                <a:cubicBezTo>
                  <a:pt x="715" y="63"/>
                  <a:pt x="715" y="63"/>
                  <a:pt x="715" y="63"/>
                </a:cubicBezTo>
                <a:cubicBezTo>
                  <a:pt x="716" y="64"/>
                  <a:pt x="714" y="65"/>
                  <a:pt x="714" y="65"/>
                </a:cubicBezTo>
                <a:cubicBezTo>
                  <a:pt x="712" y="62"/>
                  <a:pt x="712" y="62"/>
                  <a:pt x="712" y="62"/>
                </a:cubicBezTo>
                <a:cubicBezTo>
                  <a:pt x="711" y="62"/>
                  <a:pt x="711" y="62"/>
                  <a:pt x="711" y="62"/>
                </a:cubicBezTo>
                <a:cubicBezTo>
                  <a:pt x="712" y="63"/>
                  <a:pt x="714" y="65"/>
                  <a:pt x="712" y="66"/>
                </a:cubicBezTo>
                <a:cubicBezTo>
                  <a:pt x="711" y="65"/>
                  <a:pt x="709" y="65"/>
                  <a:pt x="710" y="64"/>
                </a:cubicBezTo>
                <a:cubicBezTo>
                  <a:pt x="709" y="65"/>
                  <a:pt x="707" y="65"/>
                  <a:pt x="706" y="65"/>
                </a:cubicBezTo>
                <a:cubicBezTo>
                  <a:pt x="705" y="65"/>
                  <a:pt x="704" y="65"/>
                  <a:pt x="704" y="64"/>
                </a:cubicBezTo>
                <a:cubicBezTo>
                  <a:pt x="705" y="63"/>
                  <a:pt x="704" y="63"/>
                  <a:pt x="704" y="63"/>
                </a:cubicBezTo>
                <a:cubicBezTo>
                  <a:pt x="704" y="63"/>
                  <a:pt x="704" y="63"/>
                  <a:pt x="704" y="63"/>
                </a:cubicBezTo>
                <a:cubicBezTo>
                  <a:pt x="703" y="63"/>
                  <a:pt x="703" y="63"/>
                  <a:pt x="703" y="63"/>
                </a:cubicBezTo>
                <a:cubicBezTo>
                  <a:pt x="703" y="63"/>
                  <a:pt x="703" y="63"/>
                  <a:pt x="703" y="62"/>
                </a:cubicBezTo>
                <a:cubicBezTo>
                  <a:pt x="703" y="62"/>
                  <a:pt x="703" y="62"/>
                  <a:pt x="703" y="62"/>
                </a:cubicBezTo>
                <a:cubicBezTo>
                  <a:pt x="703" y="61"/>
                  <a:pt x="703" y="61"/>
                  <a:pt x="703" y="61"/>
                </a:cubicBezTo>
                <a:cubicBezTo>
                  <a:pt x="702" y="61"/>
                  <a:pt x="702" y="61"/>
                  <a:pt x="701" y="61"/>
                </a:cubicBezTo>
                <a:cubicBezTo>
                  <a:pt x="697" y="61"/>
                  <a:pt x="695" y="58"/>
                  <a:pt x="694" y="56"/>
                </a:cubicBezTo>
                <a:cubicBezTo>
                  <a:pt x="695" y="55"/>
                  <a:pt x="695" y="55"/>
                  <a:pt x="695" y="55"/>
                </a:cubicBezTo>
                <a:cubicBezTo>
                  <a:pt x="693" y="53"/>
                  <a:pt x="693" y="53"/>
                  <a:pt x="693" y="53"/>
                </a:cubicBezTo>
                <a:cubicBezTo>
                  <a:pt x="692" y="53"/>
                  <a:pt x="693" y="52"/>
                  <a:pt x="693" y="52"/>
                </a:cubicBezTo>
                <a:cubicBezTo>
                  <a:pt x="693" y="52"/>
                  <a:pt x="693" y="53"/>
                  <a:pt x="694" y="53"/>
                </a:cubicBezTo>
                <a:cubicBezTo>
                  <a:pt x="694" y="53"/>
                  <a:pt x="694" y="53"/>
                  <a:pt x="695" y="53"/>
                </a:cubicBezTo>
                <a:cubicBezTo>
                  <a:pt x="695" y="53"/>
                  <a:pt x="695" y="53"/>
                  <a:pt x="695" y="53"/>
                </a:cubicBezTo>
                <a:cubicBezTo>
                  <a:pt x="691" y="50"/>
                  <a:pt x="691" y="50"/>
                  <a:pt x="691" y="50"/>
                </a:cubicBezTo>
                <a:cubicBezTo>
                  <a:pt x="693" y="50"/>
                  <a:pt x="693" y="50"/>
                  <a:pt x="693" y="50"/>
                </a:cubicBezTo>
                <a:cubicBezTo>
                  <a:pt x="692" y="50"/>
                  <a:pt x="692" y="50"/>
                  <a:pt x="691" y="50"/>
                </a:cubicBezTo>
                <a:cubicBezTo>
                  <a:pt x="691" y="50"/>
                  <a:pt x="690" y="50"/>
                  <a:pt x="690" y="50"/>
                </a:cubicBezTo>
                <a:cubicBezTo>
                  <a:pt x="690" y="50"/>
                  <a:pt x="690" y="50"/>
                  <a:pt x="690" y="50"/>
                </a:cubicBezTo>
                <a:cubicBezTo>
                  <a:pt x="689" y="50"/>
                  <a:pt x="689" y="49"/>
                  <a:pt x="689" y="49"/>
                </a:cubicBezTo>
                <a:cubicBezTo>
                  <a:pt x="688" y="49"/>
                  <a:pt x="687" y="48"/>
                  <a:pt x="686" y="48"/>
                </a:cubicBezTo>
                <a:cubicBezTo>
                  <a:pt x="686" y="48"/>
                  <a:pt x="686" y="48"/>
                  <a:pt x="686" y="48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6" y="43"/>
                  <a:pt x="686" y="43"/>
                  <a:pt x="686" y="43"/>
                </a:cubicBezTo>
                <a:cubicBezTo>
                  <a:pt x="686" y="43"/>
                  <a:pt x="686" y="44"/>
                  <a:pt x="686" y="44"/>
                </a:cubicBezTo>
                <a:cubicBezTo>
                  <a:pt x="685" y="45"/>
                  <a:pt x="685" y="45"/>
                  <a:pt x="685" y="45"/>
                </a:cubicBezTo>
                <a:cubicBezTo>
                  <a:pt x="684" y="44"/>
                  <a:pt x="683" y="44"/>
                  <a:pt x="683" y="43"/>
                </a:cubicBezTo>
                <a:cubicBezTo>
                  <a:pt x="684" y="42"/>
                  <a:pt x="684" y="42"/>
                  <a:pt x="684" y="42"/>
                </a:cubicBezTo>
                <a:cubicBezTo>
                  <a:pt x="681" y="38"/>
                  <a:pt x="681" y="38"/>
                  <a:pt x="681" y="38"/>
                </a:cubicBezTo>
                <a:cubicBezTo>
                  <a:pt x="678" y="38"/>
                  <a:pt x="680" y="41"/>
                  <a:pt x="677" y="41"/>
                </a:cubicBezTo>
                <a:cubicBezTo>
                  <a:pt x="677" y="41"/>
                  <a:pt x="677" y="41"/>
                  <a:pt x="677" y="41"/>
                </a:cubicBezTo>
                <a:cubicBezTo>
                  <a:pt x="677" y="41"/>
                  <a:pt x="677" y="41"/>
                  <a:pt x="676" y="41"/>
                </a:cubicBezTo>
                <a:cubicBezTo>
                  <a:pt x="671" y="41"/>
                  <a:pt x="674" y="35"/>
                  <a:pt x="670" y="34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670" y="31"/>
                  <a:pt x="668" y="31"/>
                  <a:pt x="666" y="30"/>
                </a:cubicBezTo>
                <a:cubicBezTo>
                  <a:pt x="667" y="32"/>
                  <a:pt x="665" y="34"/>
                  <a:pt x="664" y="34"/>
                </a:cubicBezTo>
                <a:cubicBezTo>
                  <a:pt x="664" y="35"/>
                  <a:pt x="662" y="37"/>
                  <a:pt x="665" y="38"/>
                </a:cubicBezTo>
                <a:cubicBezTo>
                  <a:pt x="663" y="38"/>
                  <a:pt x="664" y="38"/>
                  <a:pt x="663" y="40"/>
                </a:cubicBezTo>
                <a:cubicBezTo>
                  <a:pt x="661" y="39"/>
                  <a:pt x="659" y="35"/>
                  <a:pt x="658" y="34"/>
                </a:cubicBezTo>
                <a:cubicBezTo>
                  <a:pt x="656" y="36"/>
                  <a:pt x="656" y="36"/>
                  <a:pt x="656" y="36"/>
                </a:cubicBezTo>
                <a:cubicBezTo>
                  <a:pt x="654" y="35"/>
                  <a:pt x="654" y="35"/>
                  <a:pt x="654" y="35"/>
                </a:cubicBezTo>
                <a:cubicBezTo>
                  <a:pt x="654" y="36"/>
                  <a:pt x="654" y="36"/>
                  <a:pt x="654" y="36"/>
                </a:cubicBezTo>
                <a:cubicBezTo>
                  <a:pt x="653" y="36"/>
                  <a:pt x="653" y="36"/>
                  <a:pt x="653" y="36"/>
                </a:cubicBezTo>
                <a:cubicBezTo>
                  <a:pt x="653" y="38"/>
                  <a:pt x="651" y="42"/>
                  <a:pt x="648" y="44"/>
                </a:cubicBezTo>
                <a:cubicBezTo>
                  <a:pt x="647" y="42"/>
                  <a:pt x="647" y="42"/>
                  <a:pt x="647" y="42"/>
                </a:cubicBezTo>
                <a:cubicBezTo>
                  <a:pt x="647" y="44"/>
                  <a:pt x="647" y="44"/>
                  <a:pt x="647" y="44"/>
                </a:cubicBezTo>
                <a:cubicBezTo>
                  <a:pt x="645" y="43"/>
                  <a:pt x="645" y="43"/>
                  <a:pt x="645" y="43"/>
                </a:cubicBezTo>
                <a:cubicBezTo>
                  <a:pt x="650" y="38"/>
                  <a:pt x="640" y="36"/>
                  <a:pt x="643" y="31"/>
                </a:cubicBezTo>
                <a:cubicBezTo>
                  <a:pt x="640" y="32"/>
                  <a:pt x="640" y="32"/>
                  <a:pt x="640" y="32"/>
                </a:cubicBezTo>
                <a:cubicBezTo>
                  <a:pt x="641" y="35"/>
                  <a:pt x="640" y="35"/>
                  <a:pt x="639" y="35"/>
                </a:cubicBezTo>
                <a:cubicBezTo>
                  <a:pt x="638" y="35"/>
                  <a:pt x="638" y="35"/>
                  <a:pt x="638" y="35"/>
                </a:cubicBezTo>
                <a:cubicBezTo>
                  <a:pt x="638" y="35"/>
                  <a:pt x="637" y="35"/>
                  <a:pt x="637" y="35"/>
                </a:cubicBezTo>
                <a:cubicBezTo>
                  <a:pt x="636" y="35"/>
                  <a:pt x="634" y="35"/>
                  <a:pt x="635" y="37"/>
                </a:cubicBezTo>
                <a:cubicBezTo>
                  <a:pt x="639" y="38"/>
                  <a:pt x="632" y="39"/>
                  <a:pt x="634" y="42"/>
                </a:cubicBezTo>
                <a:cubicBezTo>
                  <a:pt x="632" y="41"/>
                  <a:pt x="632" y="41"/>
                  <a:pt x="632" y="41"/>
                </a:cubicBezTo>
                <a:cubicBezTo>
                  <a:pt x="632" y="40"/>
                  <a:pt x="630" y="40"/>
                  <a:pt x="631" y="39"/>
                </a:cubicBezTo>
                <a:cubicBezTo>
                  <a:pt x="631" y="39"/>
                  <a:pt x="631" y="39"/>
                  <a:pt x="631" y="39"/>
                </a:cubicBezTo>
                <a:cubicBezTo>
                  <a:pt x="631" y="39"/>
                  <a:pt x="631" y="39"/>
                  <a:pt x="631" y="39"/>
                </a:cubicBezTo>
                <a:cubicBezTo>
                  <a:pt x="631" y="39"/>
                  <a:pt x="632" y="39"/>
                  <a:pt x="632" y="39"/>
                </a:cubicBezTo>
                <a:cubicBezTo>
                  <a:pt x="632" y="39"/>
                  <a:pt x="632" y="39"/>
                  <a:pt x="632" y="39"/>
                </a:cubicBezTo>
                <a:cubicBezTo>
                  <a:pt x="630" y="38"/>
                  <a:pt x="632" y="34"/>
                  <a:pt x="630" y="34"/>
                </a:cubicBezTo>
                <a:cubicBezTo>
                  <a:pt x="629" y="34"/>
                  <a:pt x="629" y="34"/>
                  <a:pt x="629" y="34"/>
                </a:cubicBezTo>
                <a:cubicBezTo>
                  <a:pt x="628" y="33"/>
                  <a:pt x="629" y="33"/>
                  <a:pt x="630" y="33"/>
                </a:cubicBezTo>
                <a:cubicBezTo>
                  <a:pt x="627" y="31"/>
                  <a:pt x="631" y="30"/>
                  <a:pt x="628" y="29"/>
                </a:cubicBezTo>
                <a:cubicBezTo>
                  <a:pt x="630" y="32"/>
                  <a:pt x="624" y="32"/>
                  <a:pt x="628" y="34"/>
                </a:cubicBezTo>
                <a:cubicBezTo>
                  <a:pt x="626" y="35"/>
                  <a:pt x="626" y="35"/>
                  <a:pt x="626" y="35"/>
                </a:cubicBezTo>
                <a:cubicBezTo>
                  <a:pt x="624" y="34"/>
                  <a:pt x="623" y="32"/>
                  <a:pt x="623" y="31"/>
                </a:cubicBezTo>
                <a:cubicBezTo>
                  <a:pt x="623" y="31"/>
                  <a:pt x="623" y="31"/>
                  <a:pt x="622" y="31"/>
                </a:cubicBezTo>
                <a:cubicBezTo>
                  <a:pt x="622" y="31"/>
                  <a:pt x="621" y="31"/>
                  <a:pt x="621" y="31"/>
                </a:cubicBezTo>
                <a:cubicBezTo>
                  <a:pt x="621" y="31"/>
                  <a:pt x="620" y="32"/>
                  <a:pt x="619" y="32"/>
                </a:cubicBezTo>
                <a:cubicBezTo>
                  <a:pt x="619" y="32"/>
                  <a:pt x="618" y="32"/>
                  <a:pt x="618" y="31"/>
                </a:cubicBezTo>
                <a:cubicBezTo>
                  <a:pt x="620" y="30"/>
                  <a:pt x="621" y="27"/>
                  <a:pt x="622" y="27"/>
                </a:cubicBezTo>
                <a:cubicBezTo>
                  <a:pt x="622" y="27"/>
                  <a:pt x="622" y="27"/>
                  <a:pt x="622" y="27"/>
                </a:cubicBezTo>
                <a:cubicBezTo>
                  <a:pt x="622" y="26"/>
                  <a:pt x="622" y="26"/>
                  <a:pt x="622" y="26"/>
                </a:cubicBezTo>
                <a:cubicBezTo>
                  <a:pt x="621" y="26"/>
                  <a:pt x="620" y="25"/>
                  <a:pt x="619" y="25"/>
                </a:cubicBezTo>
                <a:cubicBezTo>
                  <a:pt x="618" y="25"/>
                  <a:pt x="617" y="26"/>
                  <a:pt x="615" y="26"/>
                </a:cubicBezTo>
                <a:cubicBezTo>
                  <a:pt x="616" y="26"/>
                  <a:pt x="616" y="26"/>
                  <a:pt x="616" y="26"/>
                </a:cubicBezTo>
                <a:cubicBezTo>
                  <a:pt x="615" y="27"/>
                  <a:pt x="614" y="27"/>
                  <a:pt x="614" y="27"/>
                </a:cubicBezTo>
                <a:cubicBezTo>
                  <a:pt x="612" y="27"/>
                  <a:pt x="611" y="26"/>
                  <a:pt x="610" y="25"/>
                </a:cubicBezTo>
                <a:cubicBezTo>
                  <a:pt x="610" y="24"/>
                  <a:pt x="612" y="24"/>
                  <a:pt x="612" y="24"/>
                </a:cubicBezTo>
                <a:cubicBezTo>
                  <a:pt x="610" y="23"/>
                  <a:pt x="610" y="23"/>
                  <a:pt x="610" y="23"/>
                </a:cubicBezTo>
                <a:cubicBezTo>
                  <a:pt x="610" y="22"/>
                  <a:pt x="611" y="22"/>
                  <a:pt x="612" y="21"/>
                </a:cubicBezTo>
                <a:cubicBezTo>
                  <a:pt x="611" y="21"/>
                  <a:pt x="611" y="21"/>
                  <a:pt x="611" y="21"/>
                </a:cubicBezTo>
                <a:cubicBezTo>
                  <a:pt x="611" y="22"/>
                  <a:pt x="610" y="21"/>
                  <a:pt x="610" y="22"/>
                </a:cubicBezTo>
                <a:cubicBezTo>
                  <a:pt x="610" y="18"/>
                  <a:pt x="610" y="18"/>
                  <a:pt x="610" y="18"/>
                </a:cubicBezTo>
                <a:cubicBezTo>
                  <a:pt x="610" y="19"/>
                  <a:pt x="610" y="20"/>
                  <a:pt x="609" y="20"/>
                </a:cubicBezTo>
                <a:cubicBezTo>
                  <a:pt x="606" y="18"/>
                  <a:pt x="610" y="15"/>
                  <a:pt x="606" y="15"/>
                </a:cubicBezTo>
                <a:cubicBezTo>
                  <a:pt x="606" y="15"/>
                  <a:pt x="606" y="15"/>
                  <a:pt x="606" y="15"/>
                </a:cubicBezTo>
                <a:cubicBezTo>
                  <a:pt x="606" y="15"/>
                  <a:pt x="606" y="15"/>
                  <a:pt x="606" y="15"/>
                </a:cubicBezTo>
                <a:cubicBezTo>
                  <a:pt x="605" y="15"/>
                  <a:pt x="605" y="15"/>
                  <a:pt x="605" y="15"/>
                </a:cubicBezTo>
                <a:cubicBezTo>
                  <a:pt x="605" y="15"/>
                  <a:pt x="605" y="15"/>
                  <a:pt x="604" y="14"/>
                </a:cubicBezTo>
                <a:cubicBezTo>
                  <a:pt x="604" y="14"/>
                  <a:pt x="603" y="13"/>
                  <a:pt x="603" y="13"/>
                </a:cubicBezTo>
                <a:cubicBezTo>
                  <a:pt x="602" y="13"/>
                  <a:pt x="602" y="14"/>
                  <a:pt x="601" y="15"/>
                </a:cubicBezTo>
                <a:cubicBezTo>
                  <a:pt x="603" y="18"/>
                  <a:pt x="599" y="19"/>
                  <a:pt x="596" y="19"/>
                </a:cubicBezTo>
                <a:cubicBezTo>
                  <a:pt x="595" y="17"/>
                  <a:pt x="595" y="18"/>
                  <a:pt x="594" y="16"/>
                </a:cubicBezTo>
                <a:cubicBezTo>
                  <a:pt x="596" y="16"/>
                  <a:pt x="596" y="16"/>
                  <a:pt x="596" y="16"/>
                </a:cubicBezTo>
                <a:cubicBezTo>
                  <a:pt x="593" y="11"/>
                  <a:pt x="593" y="11"/>
                  <a:pt x="593" y="11"/>
                </a:cubicBezTo>
                <a:cubicBezTo>
                  <a:pt x="593" y="13"/>
                  <a:pt x="592" y="14"/>
                  <a:pt x="591" y="14"/>
                </a:cubicBezTo>
                <a:cubicBezTo>
                  <a:pt x="591" y="14"/>
                  <a:pt x="590" y="13"/>
                  <a:pt x="590" y="13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88" y="13"/>
                  <a:pt x="588" y="13"/>
                  <a:pt x="587" y="14"/>
                </a:cubicBezTo>
                <a:cubicBezTo>
                  <a:pt x="587" y="14"/>
                  <a:pt x="587" y="14"/>
                  <a:pt x="587" y="14"/>
                </a:cubicBezTo>
                <a:cubicBezTo>
                  <a:pt x="588" y="14"/>
                  <a:pt x="588" y="15"/>
                  <a:pt x="589" y="16"/>
                </a:cubicBezTo>
                <a:cubicBezTo>
                  <a:pt x="589" y="16"/>
                  <a:pt x="588" y="17"/>
                  <a:pt x="587" y="17"/>
                </a:cubicBezTo>
                <a:cubicBezTo>
                  <a:pt x="586" y="16"/>
                  <a:pt x="586" y="16"/>
                  <a:pt x="586" y="16"/>
                </a:cubicBezTo>
                <a:cubicBezTo>
                  <a:pt x="585" y="17"/>
                  <a:pt x="585" y="17"/>
                  <a:pt x="585" y="17"/>
                </a:cubicBezTo>
                <a:cubicBezTo>
                  <a:pt x="584" y="16"/>
                  <a:pt x="583" y="15"/>
                  <a:pt x="583" y="13"/>
                </a:cubicBezTo>
                <a:cubicBezTo>
                  <a:pt x="582" y="13"/>
                  <a:pt x="582" y="12"/>
                  <a:pt x="582" y="12"/>
                </a:cubicBezTo>
                <a:cubicBezTo>
                  <a:pt x="581" y="12"/>
                  <a:pt x="581" y="13"/>
                  <a:pt x="580" y="14"/>
                </a:cubicBezTo>
                <a:cubicBezTo>
                  <a:pt x="580" y="14"/>
                  <a:pt x="579" y="15"/>
                  <a:pt x="579" y="15"/>
                </a:cubicBezTo>
                <a:cubicBezTo>
                  <a:pt x="578" y="15"/>
                  <a:pt x="578" y="15"/>
                  <a:pt x="578" y="15"/>
                </a:cubicBezTo>
                <a:cubicBezTo>
                  <a:pt x="578" y="15"/>
                  <a:pt x="578" y="15"/>
                  <a:pt x="578" y="15"/>
                </a:cubicBezTo>
                <a:cubicBezTo>
                  <a:pt x="577" y="16"/>
                  <a:pt x="577" y="19"/>
                  <a:pt x="575" y="19"/>
                </a:cubicBezTo>
                <a:cubicBezTo>
                  <a:pt x="575" y="19"/>
                  <a:pt x="574" y="19"/>
                  <a:pt x="574" y="19"/>
                </a:cubicBezTo>
                <a:cubicBezTo>
                  <a:pt x="575" y="20"/>
                  <a:pt x="573" y="20"/>
                  <a:pt x="572" y="21"/>
                </a:cubicBezTo>
                <a:cubicBezTo>
                  <a:pt x="571" y="20"/>
                  <a:pt x="571" y="21"/>
                  <a:pt x="571" y="20"/>
                </a:cubicBezTo>
                <a:cubicBezTo>
                  <a:pt x="570" y="19"/>
                  <a:pt x="571" y="19"/>
                  <a:pt x="571" y="19"/>
                </a:cubicBezTo>
                <a:cubicBezTo>
                  <a:pt x="570" y="18"/>
                  <a:pt x="570" y="18"/>
                  <a:pt x="570" y="18"/>
                </a:cubicBezTo>
                <a:cubicBezTo>
                  <a:pt x="571" y="15"/>
                  <a:pt x="570" y="12"/>
                  <a:pt x="570" y="8"/>
                </a:cubicBezTo>
                <a:cubicBezTo>
                  <a:pt x="569" y="8"/>
                  <a:pt x="569" y="8"/>
                  <a:pt x="569" y="8"/>
                </a:cubicBezTo>
                <a:cubicBezTo>
                  <a:pt x="568" y="11"/>
                  <a:pt x="568" y="11"/>
                  <a:pt x="568" y="11"/>
                </a:cubicBezTo>
                <a:cubicBezTo>
                  <a:pt x="567" y="10"/>
                  <a:pt x="567" y="10"/>
                  <a:pt x="567" y="10"/>
                </a:cubicBezTo>
                <a:cubicBezTo>
                  <a:pt x="567" y="10"/>
                  <a:pt x="567" y="10"/>
                  <a:pt x="567" y="10"/>
                </a:cubicBezTo>
                <a:cubicBezTo>
                  <a:pt x="563" y="12"/>
                  <a:pt x="562" y="11"/>
                  <a:pt x="560" y="13"/>
                </a:cubicBezTo>
                <a:cubicBezTo>
                  <a:pt x="558" y="11"/>
                  <a:pt x="558" y="11"/>
                  <a:pt x="558" y="11"/>
                </a:cubicBezTo>
                <a:cubicBezTo>
                  <a:pt x="558" y="11"/>
                  <a:pt x="559" y="10"/>
                  <a:pt x="559" y="10"/>
                </a:cubicBezTo>
                <a:cubicBezTo>
                  <a:pt x="559" y="10"/>
                  <a:pt x="559" y="10"/>
                  <a:pt x="559" y="10"/>
                </a:cubicBezTo>
                <a:cubicBezTo>
                  <a:pt x="560" y="7"/>
                  <a:pt x="555" y="6"/>
                  <a:pt x="554" y="4"/>
                </a:cubicBezTo>
                <a:cubicBezTo>
                  <a:pt x="553" y="3"/>
                  <a:pt x="553" y="3"/>
                  <a:pt x="553" y="3"/>
                </a:cubicBezTo>
                <a:cubicBezTo>
                  <a:pt x="552" y="3"/>
                  <a:pt x="552" y="5"/>
                  <a:pt x="550" y="6"/>
                </a:cubicBezTo>
                <a:cubicBezTo>
                  <a:pt x="546" y="5"/>
                  <a:pt x="546" y="5"/>
                  <a:pt x="546" y="5"/>
                </a:cubicBezTo>
                <a:cubicBezTo>
                  <a:pt x="547" y="6"/>
                  <a:pt x="547" y="6"/>
                  <a:pt x="547" y="6"/>
                </a:cubicBezTo>
                <a:cubicBezTo>
                  <a:pt x="546" y="6"/>
                  <a:pt x="545" y="8"/>
                  <a:pt x="544" y="8"/>
                </a:cubicBezTo>
                <a:cubicBezTo>
                  <a:pt x="544" y="8"/>
                  <a:pt x="544" y="7"/>
                  <a:pt x="544" y="7"/>
                </a:cubicBezTo>
                <a:cubicBezTo>
                  <a:pt x="544" y="8"/>
                  <a:pt x="544" y="8"/>
                  <a:pt x="544" y="8"/>
                </a:cubicBezTo>
                <a:cubicBezTo>
                  <a:pt x="544" y="8"/>
                  <a:pt x="543" y="9"/>
                  <a:pt x="543" y="9"/>
                </a:cubicBezTo>
                <a:cubicBezTo>
                  <a:pt x="542" y="9"/>
                  <a:pt x="542" y="9"/>
                  <a:pt x="542" y="9"/>
                </a:cubicBezTo>
                <a:cubicBezTo>
                  <a:pt x="540" y="8"/>
                  <a:pt x="542" y="7"/>
                  <a:pt x="543" y="6"/>
                </a:cubicBezTo>
                <a:cubicBezTo>
                  <a:pt x="541" y="5"/>
                  <a:pt x="541" y="5"/>
                  <a:pt x="541" y="5"/>
                </a:cubicBezTo>
                <a:cubicBezTo>
                  <a:pt x="541" y="6"/>
                  <a:pt x="542" y="7"/>
                  <a:pt x="540" y="7"/>
                </a:cubicBezTo>
                <a:cubicBezTo>
                  <a:pt x="540" y="7"/>
                  <a:pt x="540" y="7"/>
                  <a:pt x="540" y="7"/>
                </a:cubicBezTo>
                <a:cubicBezTo>
                  <a:pt x="540" y="7"/>
                  <a:pt x="540" y="7"/>
                  <a:pt x="539" y="7"/>
                </a:cubicBezTo>
                <a:cubicBezTo>
                  <a:pt x="540" y="9"/>
                  <a:pt x="540" y="9"/>
                  <a:pt x="540" y="9"/>
                </a:cubicBezTo>
                <a:cubicBezTo>
                  <a:pt x="540" y="9"/>
                  <a:pt x="540" y="9"/>
                  <a:pt x="540" y="9"/>
                </a:cubicBezTo>
                <a:cubicBezTo>
                  <a:pt x="540" y="9"/>
                  <a:pt x="539" y="9"/>
                  <a:pt x="539" y="9"/>
                </a:cubicBezTo>
                <a:cubicBezTo>
                  <a:pt x="538" y="9"/>
                  <a:pt x="538" y="10"/>
                  <a:pt x="538" y="10"/>
                </a:cubicBezTo>
                <a:cubicBezTo>
                  <a:pt x="538" y="10"/>
                  <a:pt x="537" y="10"/>
                  <a:pt x="537" y="9"/>
                </a:cubicBezTo>
                <a:cubicBezTo>
                  <a:pt x="537" y="9"/>
                  <a:pt x="539" y="9"/>
                  <a:pt x="539" y="8"/>
                </a:cubicBezTo>
                <a:cubicBezTo>
                  <a:pt x="539" y="8"/>
                  <a:pt x="538" y="7"/>
                  <a:pt x="538" y="7"/>
                </a:cubicBezTo>
                <a:cubicBezTo>
                  <a:pt x="537" y="7"/>
                  <a:pt x="537" y="8"/>
                  <a:pt x="536" y="8"/>
                </a:cubicBezTo>
                <a:cubicBezTo>
                  <a:pt x="536" y="9"/>
                  <a:pt x="535" y="9"/>
                  <a:pt x="535" y="9"/>
                </a:cubicBezTo>
                <a:cubicBezTo>
                  <a:pt x="535" y="9"/>
                  <a:pt x="535" y="9"/>
                  <a:pt x="535" y="9"/>
                </a:cubicBezTo>
                <a:cubicBezTo>
                  <a:pt x="536" y="9"/>
                  <a:pt x="536" y="9"/>
                  <a:pt x="536" y="9"/>
                </a:cubicBezTo>
                <a:cubicBezTo>
                  <a:pt x="536" y="11"/>
                  <a:pt x="535" y="15"/>
                  <a:pt x="532" y="16"/>
                </a:cubicBezTo>
                <a:cubicBezTo>
                  <a:pt x="530" y="13"/>
                  <a:pt x="530" y="13"/>
                  <a:pt x="530" y="13"/>
                </a:cubicBezTo>
                <a:cubicBezTo>
                  <a:pt x="529" y="14"/>
                  <a:pt x="532" y="15"/>
                  <a:pt x="530" y="15"/>
                </a:cubicBezTo>
                <a:cubicBezTo>
                  <a:pt x="527" y="11"/>
                  <a:pt x="529" y="10"/>
                  <a:pt x="528" y="5"/>
                </a:cubicBezTo>
                <a:cubicBezTo>
                  <a:pt x="527" y="6"/>
                  <a:pt x="527" y="6"/>
                  <a:pt x="527" y="6"/>
                </a:cubicBezTo>
                <a:cubicBezTo>
                  <a:pt x="526" y="4"/>
                  <a:pt x="526" y="4"/>
                  <a:pt x="526" y="4"/>
                </a:cubicBezTo>
                <a:cubicBezTo>
                  <a:pt x="526" y="5"/>
                  <a:pt x="526" y="7"/>
                  <a:pt x="524" y="8"/>
                </a:cubicBezTo>
                <a:cubicBezTo>
                  <a:pt x="523" y="6"/>
                  <a:pt x="523" y="6"/>
                  <a:pt x="523" y="6"/>
                </a:cubicBezTo>
                <a:cubicBezTo>
                  <a:pt x="520" y="7"/>
                  <a:pt x="520" y="7"/>
                  <a:pt x="520" y="7"/>
                </a:cubicBezTo>
                <a:cubicBezTo>
                  <a:pt x="522" y="9"/>
                  <a:pt x="519" y="10"/>
                  <a:pt x="519" y="11"/>
                </a:cubicBezTo>
                <a:cubicBezTo>
                  <a:pt x="519" y="11"/>
                  <a:pt x="519" y="11"/>
                  <a:pt x="519" y="11"/>
                </a:cubicBezTo>
                <a:cubicBezTo>
                  <a:pt x="519" y="11"/>
                  <a:pt x="519" y="11"/>
                  <a:pt x="519" y="11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16" y="15"/>
                  <a:pt x="516" y="15"/>
                  <a:pt x="516" y="15"/>
                </a:cubicBezTo>
                <a:cubicBezTo>
                  <a:pt x="514" y="15"/>
                  <a:pt x="514" y="15"/>
                  <a:pt x="514" y="15"/>
                </a:cubicBezTo>
                <a:cubicBezTo>
                  <a:pt x="513" y="13"/>
                  <a:pt x="514" y="10"/>
                  <a:pt x="514" y="9"/>
                </a:cubicBezTo>
                <a:cubicBezTo>
                  <a:pt x="510" y="7"/>
                  <a:pt x="510" y="7"/>
                  <a:pt x="510" y="7"/>
                </a:cubicBezTo>
                <a:cubicBezTo>
                  <a:pt x="510" y="11"/>
                  <a:pt x="510" y="11"/>
                  <a:pt x="510" y="11"/>
                </a:cubicBezTo>
                <a:cubicBezTo>
                  <a:pt x="510" y="11"/>
                  <a:pt x="510" y="11"/>
                  <a:pt x="510" y="11"/>
                </a:cubicBezTo>
                <a:cubicBezTo>
                  <a:pt x="509" y="11"/>
                  <a:pt x="509" y="11"/>
                  <a:pt x="508" y="11"/>
                </a:cubicBezTo>
                <a:cubicBezTo>
                  <a:pt x="508" y="11"/>
                  <a:pt x="507" y="11"/>
                  <a:pt x="506" y="11"/>
                </a:cubicBezTo>
                <a:cubicBezTo>
                  <a:pt x="505" y="11"/>
                  <a:pt x="505" y="11"/>
                  <a:pt x="504" y="11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3" y="10"/>
                  <a:pt x="503" y="10"/>
                  <a:pt x="503" y="10"/>
                </a:cubicBezTo>
                <a:cubicBezTo>
                  <a:pt x="502" y="8"/>
                  <a:pt x="502" y="8"/>
                  <a:pt x="502" y="8"/>
                </a:cubicBezTo>
                <a:cubicBezTo>
                  <a:pt x="501" y="9"/>
                  <a:pt x="501" y="9"/>
                  <a:pt x="501" y="9"/>
                </a:cubicBezTo>
                <a:cubicBezTo>
                  <a:pt x="500" y="7"/>
                  <a:pt x="497" y="7"/>
                  <a:pt x="497" y="5"/>
                </a:cubicBezTo>
                <a:cubicBezTo>
                  <a:pt x="495" y="5"/>
                  <a:pt x="495" y="5"/>
                  <a:pt x="495" y="5"/>
                </a:cubicBezTo>
                <a:cubicBezTo>
                  <a:pt x="497" y="5"/>
                  <a:pt x="497" y="5"/>
                  <a:pt x="497" y="5"/>
                </a:cubicBezTo>
                <a:cubicBezTo>
                  <a:pt x="497" y="7"/>
                  <a:pt x="497" y="7"/>
                  <a:pt x="497" y="7"/>
                </a:cubicBezTo>
                <a:cubicBezTo>
                  <a:pt x="495" y="8"/>
                  <a:pt x="495" y="8"/>
                  <a:pt x="495" y="8"/>
                </a:cubicBezTo>
                <a:cubicBezTo>
                  <a:pt x="497" y="10"/>
                  <a:pt x="494" y="11"/>
                  <a:pt x="494" y="13"/>
                </a:cubicBezTo>
                <a:cubicBezTo>
                  <a:pt x="493" y="12"/>
                  <a:pt x="493" y="12"/>
                  <a:pt x="492" y="12"/>
                </a:cubicBezTo>
                <a:cubicBezTo>
                  <a:pt x="491" y="12"/>
                  <a:pt x="491" y="14"/>
                  <a:pt x="490" y="15"/>
                </a:cubicBezTo>
                <a:cubicBezTo>
                  <a:pt x="487" y="14"/>
                  <a:pt x="488" y="11"/>
                  <a:pt x="487" y="11"/>
                </a:cubicBezTo>
                <a:cubicBezTo>
                  <a:pt x="486" y="11"/>
                  <a:pt x="486" y="11"/>
                  <a:pt x="486" y="11"/>
                </a:cubicBezTo>
                <a:cubicBezTo>
                  <a:pt x="485" y="11"/>
                  <a:pt x="487" y="13"/>
                  <a:pt x="486" y="14"/>
                </a:cubicBezTo>
                <a:cubicBezTo>
                  <a:pt x="485" y="14"/>
                  <a:pt x="485" y="14"/>
                  <a:pt x="485" y="14"/>
                </a:cubicBezTo>
                <a:cubicBezTo>
                  <a:pt x="487" y="17"/>
                  <a:pt x="487" y="17"/>
                  <a:pt x="487" y="17"/>
                </a:cubicBezTo>
                <a:cubicBezTo>
                  <a:pt x="486" y="17"/>
                  <a:pt x="486" y="17"/>
                  <a:pt x="486" y="17"/>
                </a:cubicBezTo>
                <a:cubicBezTo>
                  <a:pt x="485" y="17"/>
                  <a:pt x="485" y="16"/>
                  <a:pt x="485" y="15"/>
                </a:cubicBezTo>
                <a:cubicBezTo>
                  <a:pt x="485" y="16"/>
                  <a:pt x="484" y="17"/>
                  <a:pt x="483" y="17"/>
                </a:cubicBezTo>
                <a:cubicBezTo>
                  <a:pt x="482" y="17"/>
                  <a:pt x="482" y="17"/>
                  <a:pt x="482" y="17"/>
                </a:cubicBezTo>
                <a:cubicBezTo>
                  <a:pt x="481" y="18"/>
                  <a:pt x="481" y="18"/>
                  <a:pt x="481" y="18"/>
                </a:cubicBezTo>
                <a:cubicBezTo>
                  <a:pt x="481" y="18"/>
                  <a:pt x="481" y="18"/>
                  <a:pt x="481" y="18"/>
                </a:cubicBezTo>
                <a:cubicBezTo>
                  <a:pt x="480" y="19"/>
                  <a:pt x="480" y="19"/>
                  <a:pt x="480" y="19"/>
                </a:cubicBezTo>
                <a:cubicBezTo>
                  <a:pt x="480" y="19"/>
                  <a:pt x="478" y="18"/>
                  <a:pt x="478" y="17"/>
                </a:cubicBezTo>
                <a:cubicBezTo>
                  <a:pt x="477" y="18"/>
                  <a:pt x="477" y="18"/>
                  <a:pt x="477" y="18"/>
                </a:cubicBezTo>
                <a:cubicBezTo>
                  <a:pt x="470" y="17"/>
                  <a:pt x="479" y="10"/>
                  <a:pt x="472" y="10"/>
                </a:cubicBezTo>
                <a:cubicBezTo>
                  <a:pt x="471" y="10"/>
                  <a:pt x="471" y="10"/>
                  <a:pt x="471" y="10"/>
                </a:cubicBezTo>
                <a:cubicBezTo>
                  <a:pt x="471" y="11"/>
                  <a:pt x="470" y="11"/>
                  <a:pt x="471" y="11"/>
                </a:cubicBezTo>
                <a:cubicBezTo>
                  <a:pt x="472" y="13"/>
                  <a:pt x="470" y="13"/>
                  <a:pt x="469" y="13"/>
                </a:cubicBezTo>
                <a:cubicBezTo>
                  <a:pt x="469" y="13"/>
                  <a:pt x="469" y="13"/>
                  <a:pt x="469" y="13"/>
                </a:cubicBezTo>
                <a:cubicBezTo>
                  <a:pt x="468" y="16"/>
                  <a:pt x="464" y="13"/>
                  <a:pt x="465" y="16"/>
                </a:cubicBezTo>
                <a:cubicBezTo>
                  <a:pt x="463" y="15"/>
                  <a:pt x="463" y="15"/>
                  <a:pt x="463" y="15"/>
                </a:cubicBezTo>
                <a:cubicBezTo>
                  <a:pt x="464" y="14"/>
                  <a:pt x="463" y="13"/>
                  <a:pt x="463" y="12"/>
                </a:cubicBezTo>
                <a:cubicBezTo>
                  <a:pt x="463" y="12"/>
                  <a:pt x="463" y="12"/>
                  <a:pt x="462" y="12"/>
                </a:cubicBezTo>
                <a:cubicBezTo>
                  <a:pt x="462" y="12"/>
                  <a:pt x="461" y="12"/>
                  <a:pt x="461" y="11"/>
                </a:cubicBezTo>
                <a:cubicBezTo>
                  <a:pt x="460" y="11"/>
                  <a:pt x="460" y="11"/>
                  <a:pt x="459" y="11"/>
                </a:cubicBezTo>
                <a:cubicBezTo>
                  <a:pt x="459" y="11"/>
                  <a:pt x="459" y="11"/>
                  <a:pt x="459" y="11"/>
                </a:cubicBezTo>
                <a:cubicBezTo>
                  <a:pt x="459" y="13"/>
                  <a:pt x="453" y="14"/>
                  <a:pt x="455" y="16"/>
                </a:cubicBezTo>
                <a:cubicBezTo>
                  <a:pt x="450" y="15"/>
                  <a:pt x="450" y="15"/>
                  <a:pt x="450" y="15"/>
                </a:cubicBezTo>
                <a:cubicBezTo>
                  <a:pt x="448" y="14"/>
                  <a:pt x="447" y="12"/>
                  <a:pt x="449" y="10"/>
                </a:cubicBezTo>
                <a:cubicBezTo>
                  <a:pt x="446" y="8"/>
                  <a:pt x="449" y="2"/>
                  <a:pt x="446" y="2"/>
                </a:cubicBezTo>
                <a:cubicBezTo>
                  <a:pt x="446" y="2"/>
                  <a:pt x="446" y="2"/>
                  <a:pt x="446" y="2"/>
                </a:cubicBezTo>
                <a:cubicBezTo>
                  <a:pt x="444" y="5"/>
                  <a:pt x="443" y="7"/>
                  <a:pt x="441" y="10"/>
                </a:cubicBezTo>
                <a:cubicBezTo>
                  <a:pt x="444" y="10"/>
                  <a:pt x="440" y="13"/>
                  <a:pt x="442" y="14"/>
                </a:cubicBezTo>
                <a:cubicBezTo>
                  <a:pt x="442" y="14"/>
                  <a:pt x="441" y="14"/>
                  <a:pt x="441" y="14"/>
                </a:cubicBezTo>
                <a:cubicBezTo>
                  <a:pt x="441" y="14"/>
                  <a:pt x="441" y="14"/>
                  <a:pt x="440" y="13"/>
                </a:cubicBezTo>
                <a:cubicBezTo>
                  <a:pt x="437" y="14"/>
                  <a:pt x="437" y="14"/>
                  <a:pt x="437" y="14"/>
                </a:cubicBezTo>
                <a:cubicBezTo>
                  <a:pt x="438" y="15"/>
                  <a:pt x="438" y="15"/>
                  <a:pt x="438" y="15"/>
                </a:cubicBezTo>
                <a:cubicBezTo>
                  <a:pt x="437" y="15"/>
                  <a:pt x="437" y="15"/>
                  <a:pt x="436" y="15"/>
                </a:cubicBezTo>
                <a:cubicBezTo>
                  <a:pt x="432" y="15"/>
                  <a:pt x="438" y="9"/>
                  <a:pt x="437" y="8"/>
                </a:cubicBezTo>
                <a:cubicBezTo>
                  <a:pt x="436" y="6"/>
                  <a:pt x="434" y="5"/>
                  <a:pt x="433" y="5"/>
                </a:cubicBezTo>
                <a:cubicBezTo>
                  <a:pt x="432" y="5"/>
                  <a:pt x="432" y="5"/>
                  <a:pt x="431" y="6"/>
                </a:cubicBezTo>
                <a:cubicBezTo>
                  <a:pt x="431" y="6"/>
                  <a:pt x="431" y="6"/>
                  <a:pt x="431" y="7"/>
                </a:cubicBezTo>
                <a:cubicBezTo>
                  <a:pt x="431" y="7"/>
                  <a:pt x="431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9" y="7"/>
                </a:cubicBezTo>
                <a:cubicBezTo>
                  <a:pt x="427" y="8"/>
                  <a:pt x="429" y="8"/>
                  <a:pt x="428" y="10"/>
                </a:cubicBezTo>
                <a:cubicBezTo>
                  <a:pt x="424" y="8"/>
                  <a:pt x="424" y="8"/>
                  <a:pt x="424" y="8"/>
                </a:cubicBezTo>
                <a:cubicBezTo>
                  <a:pt x="426" y="7"/>
                  <a:pt x="426" y="7"/>
                  <a:pt x="426" y="7"/>
                </a:cubicBezTo>
                <a:cubicBezTo>
                  <a:pt x="425" y="6"/>
                  <a:pt x="422" y="5"/>
                  <a:pt x="423" y="2"/>
                </a:cubicBezTo>
                <a:cubicBezTo>
                  <a:pt x="423" y="2"/>
                  <a:pt x="422" y="2"/>
                  <a:pt x="422" y="2"/>
                </a:cubicBezTo>
                <a:cubicBezTo>
                  <a:pt x="421" y="2"/>
                  <a:pt x="419" y="2"/>
                  <a:pt x="419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91411" tIns="45704" rIns="91411" bIns="45704"/>
          <a:lstStyle/>
          <a:p>
            <a:pPr defTabSz="914400"/>
            <a:endParaRPr lang="zh-CN" altLang="en-US" sz="19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4047" y="2173094"/>
            <a:ext cx="5467165" cy="4696876"/>
          </a:xfrm>
          <a:prstGeom prst="rect">
            <a:avLst/>
          </a:prstGeom>
          <a:ln>
            <a:noFill/>
          </a:ln>
          <a:effectLst>
            <a:softEdge rad="520700"/>
          </a:effectLst>
        </p:spPr>
      </p:pic>
      <p:sp>
        <p:nvSpPr>
          <p:cNvPr id="3074" name="TextBox 7"/>
          <p:cNvSpPr txBox="1">
            <a:spLocks noChangeArrowheads="1"/>
          </p:cNvSpPr>
          <p:nvPr/>
        </p:nvSpPr>
        <p:spPr bwMode="auto">
          <a:xfrm>
            <a:off x="5626523" y="1144172"/>
            <a:ext cx="2952366" cy="80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8" tIns="60948" rIns="121898" bIns="60948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国学概念</a:t>
            </a: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5626523" y="2169135"/>
            <a:ext cx="3333317" cy="80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8" tIns="60948" rIns="121898" bIns="60948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儒家思想 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5626524" y="3194098"/>
            <a:ext cx="2952366" cy="80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8" tIns="60948" rIns="121898" bIns="60948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国学经典</a:t>
            </a:r>
          </a:p>
        </p:txBody>
      </p:sp>
      <p:grpSp>
        <p:nvGrpSpPr>
          <p:cNvPr id="3077" name="组合 10"/>
          <p:cNvGrpSpPr/>
          <p:nvPr/>
        </p:nvGrpSpPr>
        <p:grpSpPr bwMode="auto">
          <a:xfrm>
            <a:off x="4623835" y="1197546"/>
            <a:ext cx="857139" cy="670705"/>
            <a:chOff x="0" y="0"/>
            <a:chExt cx="642942" cy="503809"/>
          </a:xfrm>
        </p:grpSpPr>
        <p:pic>
          <p:nvPicPr>
            <p:cNvPr id="3097" name="图片 11" descr="未标题-1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58" y="0"/>
              <a:ext cx="500066" cy="503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8" name="TextBox 12"/>
            <p:cNvSpPr txBox="1">
              <a:spLocks noChangeArrowheads="1"/>
            </p:cNvSpPr>
            <p:nvPr/>
          </p:nvSpPr>
          <p:spPr bwMode="auto">
            <a:xfrm>
              <a:off x="0" y="0"/>
              <a:ext cx="642942" cy="497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7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3078" name="组合 13"/>
          <p:cNvGrpSpPr/>
          <p:nvPr/>
        </p:nvGrpSpPr>
        <p:grpSpPr bwMode="auto">
          <a:xfrm>
            <a:off x="4727054" y="2214360"/>
            <a:ext cx="856332" cy="671427"/>
            <a:chOff x="-1995" y="0"/>
            <a:chExt cx="642942" cy="503809"/>
          </a:xfrm>
        </p:grpSpPr>
        <p:pic>
          <p:nvPicPr>
            <p:cNvPr id="3095" name="图片 14" descr="未标题-1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00066" cy="503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6" name="TextBox 15"/>
            <p:cNvSpPr txBox="1">
              <a:spLocks noChangeArrowheads="1"/>
            </p:cNvSpPr>
            <p:nvPr/>
          </p:nvSpPr>
          <p:spPr bwMode="auto">
            <a:xfrm>
              <a:off x="-1995" y="2614"/>
              <a:ext cx="642942" cy="49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7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贰</a:t>
              </a:r>
            </a:p>
          </p:txBody>
        </p:sp>
      </p:grpSp>
      <p:grpSp>
        <p:nvGrpSpPr>
          <p:cNvPr id="3079" name="组合 16"/>
          <p:cNvGrpSpPr/>
          <p:nvPr/>
        </p:nvGrpSpPr>
        <p:grpSpPr bwMode="auto">
          <a:xfrm>
            <a:off x="4729711" y="3231896"/>
            <a:ext cx="867720" cy="698662"/>
            <a:chOff x="0" y="0"/>
            <a:chExt cx="651492" cy="523554"/>
          </a:xfrm>
        </p:grpSpPr>
        <p:pic>
          <p:nvPicPr>
            <p:cNvPr id="3093" name="图片 17" descr="未标题-1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745"/>
              <a:ext cx="500066" cy="503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4" name="TextBox 18"/>
            <p:cNvSpPr txBox="1">
              <a:spLocks noChangeArrowheads="1"/>
            </p:cNvSpPr>
            <p:nvPr/>
          </p:nvSpPr>
          <p:spPr bwMode="auto">
            <a:xfrm>
              <a:off x="8550" y="0"/>
              <a:ext cx="642942" cy="495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7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叁</a:t>
              </a:r>
            </a:p>
          </p:txBody>
        </p:sp>
      </p:grpSp>
      <p:sp>
        <p:nvSpPr>
          <p:cNvPr id="3083" name="TextBox 22"/>
          <p:cNvSpPr txBox="1">
            <a:spLocks noChangeArrowheads="1"/>
          </p:cNvSpPr>
          <p:nvPr/>
        </p:nvSpPr>
        <p:spPr bwMode="auto">
          <a:xfrm>
            <a:off x="5626523" y="4219060"/>
            <a:ext cx="3333317" cy="80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8" tIns="60948" rIns="121898" bIns="60948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国学</a:t>
            </a:r>
            <a:r>
              <a:rPr lang="zh-CN" altLang="en-US" sz="4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教育</a:t>
            </a:r>
          </a:p>
        </p:txBody>
      </p:sp>
      <p:grpSp>
        <p:nvGrpSpPr>
          <p:cNvPr id="3084" name="组合 23"/>
          <p:cNvGrpSpPr/>
          <p:nvPr/>
        </p:nvGrpSpPr>
        <p:grpSpPr bwMode="auto">
          <a:xfrm>
            <a:off x="4734012" y="4276668"/>
            <a:ext cx="857138" cy="711899"/>
            <a:chOff x="18583" y="0"/>
            <a:chExt cx="642942" cy="534269"/>
          </a:xfrm>
        </p:grpSpPr>
        <p:pic>
          <p:nvPicPr>
            <p:cNvPr id="3091" name="图片 24" descr="未标题-1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8" y="0"/>
              <a:ext cx="500066" cy="503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2" name="TextBox 25"/>
            <p:cNvSpPr txBox="1">
              <a:spLocks noChangeArrowheads="1"/>
            </p:cNvSpPr>
            <p:nvPr/>
          </p:nvSpPr>
          <p:spPr bwMode="auto">
            <a:xfrm>
              <a:off x="18583" y="37659"/>
              <a:ext cx="642942" cy="496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7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肆</a:t>
              </a:r>
            </a:p>
          </p:txBody>
        </p:sp>
      </p:grpSp>
      <p:sp>
        <p:nvSpPr>
          <p:cNvPr id="3089" name="TextBox 6"/>
          <p:cNvSpPr txBox="1">
            <a:spLocks noChangeArrowheads="1"/>
          </p:cNvSpPr>
          <p:nvPr/>
        </p:nvSpPr>
        <p:spPr bwMode="auto">
          <a:xfrm>
            <a:off x="1716151" y="1743668"/>
            <a:ext cx="1856074" cy="160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8" tIns="60948" rIns="121898" bIns="60948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9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目</a:t>
            </a:r>
            <a:endParaRPr lang="en-US" sz="9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3034424" y="1475452"/>
            <a:ext cx="1856074" cy="113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8" tIns="60948" rIns="121898" bIns="60948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6600" dirty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录</a:t>
            </a:r>
            <a:endParaRPr lang="zh-CN" altLang="en-US" sz="6600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2" dur="1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4" dur="2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6" dur="1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" dur="2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50" dur="1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2" dur="2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4" dur="1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67" dur="100" fill="hold"/>
                                        <p:tgtEl>
                                          <p:spTgt spid="307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307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1" dur="100" fill="hold"/>
                                        <p:tgtEl>
                                          <p:spTgt spid="30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3" dur="200" fill="hold"/>
                                        <p:tgtEl>
                                          <p:spTgt spid="307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84" dur="100" fill="hold"/>
                                        <p:tgtEl>
                                          <p:spTgt spid="308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86" dur="200" fill="hold"/>
                                        <p:tgtEl>
                                          <p:spTgt spid="308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30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0" dur="200" fill="hold"/>
                                        <p:tgtEl>
                                          <p:spTgt spid="308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74" grpId="0"/>
      <p:bldP spid="3075" grpId="0"/>
      <p:bldP spid="3076" grpId="0"/>
      <p:bldP spid="3083" grpId="0"/>
      <p:bldP spid="3089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99263" y="3341180"/>
            <a:ext cx="4896544" cy="296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cs typeface="+mn-ea"/>
                <a:sym typeface="+mn-lt"/>
              </a:rPr>
              <a:t>            子部</a:t>
            </a:r>
            <a:r>
              <a:rPr lang="zh-CN" altLang="en-US" sz="1400" dirty="0">
                <a:cs typeface="+mn-ea"/>
                <a:sym typeface="+mn-lt"/>
              </a:rPr>
              <a:t>分为“儒家类”、“兵家类”、“法家类”、“农家类”、“医家类”、“天文算法类”、“术数类”、“艺术类”、“谱录类”、“杂家类”、“类书类”、“丛书类”、“汇编类”、“小说家类”、“释家类”、“道家类”、“耶教类”、“回教类”、“西学格致类”，重要书目如：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老子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墨子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庄子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荀子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韩非子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管子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尹文子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慎子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公孙龙子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淮南子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抱朴子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列子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孙子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 smtClean="0">
                <a:cs typeface="+mn-ea"/>
                <a:sym typeface="+mn-lt"/>
              </a:rPr>
              <a:t>《</a:t>
            </a:r>
            <a:r>
              <a:rPr lang="zh-CN" altLang="en-US" sz="1400" dirty="0" smtClean="0">
                <a:cs typeface="+mn-ea"/>
                <a:sym typeface="+mn-lt"/>
              </a:rPr>
              <a:t>山海经</a:t>
            </a:r>
            <a:r>
              <a:rPr lang="en-US" altLang="zh-CN" sz="1400" dirty="0" smtClean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艺文类聚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金刚经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四十二章经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等等</a:t>
            </a:r>
            <a:r>
              <a:rPr lang="zh-CN" altLang="en-US" sz="1400" dirty="0" smtClean="0">
                <a:cs typeface="+mn-ea"/>
                <a:sym typeface="+mn-lt"/>
              </a:rPr>
              <a:t>。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6267079" y="2061642"/>
            <a:ext cx="4796679" cy="1152465"/>
            <a:chOff x="0" y="-325812"/>
            <a:chExt cx="4795911" cy="1153746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-325812"/>
              <a:ext cx="4795911" cy="115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本框 5"/>
            <p:cNvSpPr txBox="1">
              <a:spLocks noChangeArrowheads="1"/>
            </p:cNvSpPr>
            <p:nvPr/>
          </p:nvSpPr>
          <p:spPr bwMode="auto">
            <a:xfrm>
              <a:off x="215988" y="180329"/>
              <a:ext cx="4435928" cy="400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defTabSz="914400" eaLnBrk="1" hangingPunct="1"/>
              <a:r>
                <a:rPr lang="zh-CN" altLang="en-US" sz="2000" b="1" kern="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子部</a:t>
              </a:r>
              <a:r>
                <a:rPr lang="en-US" altLang="zh-CN" sz="2000" b="1" kern="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——</a:t>
              </a:r>
              <a:r>
                <a:rPr lang="zh-CN" altLang="en-US" sz="2000" b="1" kern="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诸子百家及释道宗教著作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88" y="2567221"/>
            <a:ext cx="5882620" cy="412959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91350" y="3341180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cs typeface="+mn-ea"/>
                <a:sym typeface="+mn-lt"/>
              </a:rPr>
              <a:t>               集部</a:t>
            </a:r>
            <a:r>
              <a:rPr lang="zh-CN" altLang="en-US" sz="1400" dirty="0">
                <a:cs typeface="+mn-ea"/>
                <a:sym typeface="+mn-lt"/>
              </a:rPr>
              <a:t>分为“楚辞类”、“别集类”、“总集类”、“词曲类”、“闺阁类”，重要书目如：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楚辞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全唐诗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，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全宋词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，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乐府诗集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文选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李太白集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杜工部集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韩昌黎集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柳河东集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白香山集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等等</a:t>
            </a:r>
            <a:r>
              <a:rPr lang="zh-CN" altLang="en-US" sz="1400" dirty="0" smtClean="0">
                <a:cs typeface="+mn-ea"/>
                <a:sym typeface="+mn-lt"/>
              </a:rPr>
              <a:t>。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6267079" y="2061642"/>
            <a:ext cx="5156719" cy="1152465"/>
            <a:chOff x="0" y="-325812"/>
            <a:chExt cx="5155893" cy="1153746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-325812"/>
              <a:ext cx="5155893" cy="115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本框 5"/>
            <p:cNvSpPr txBox="1">
              <a:spLocks noChangeArrowheads="1"/>
            </p:cNvSpPr>
            <p:nvPr/>
          </p:nvSpPr>
          <p:spPr bwMode="auto">
            <a:xfrm>
              <a:off x="215988" y="180329"/>
              <a:ext cx="4435928" cy="400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defTabSz="914400" eaLnBrk="1" hangingPunct="1"/>
              <a:r>
                <a:rPr lang="zh-CN" altLang="en-US" sz="2000" b="1" kern="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集部</a:t>
              </a:r>
              <a:r>
                <a:rPr lang="en-US" altLang="zh-CN" sz="2000" b="1" kern="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——</a:t>
              </a:r>
              <a:r>
                <a:rPr lang="zh-CN" altLang="en-US" sz="2000" b="1" kern="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诸子百家及艺术、谱录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83" y="2372904"/>
            <a:ext cx="5400600" cy="431375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09473" y="2271671"/>
            <a:ext cx="50405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FF0000"/>
                </a:solidFill>
                <a:cs typeface="+mn-ea"/>
                <a:sym typeface="+mn-lt"/>
              </a:rPr>
              <a:t>【</a:t>
            </a:r>
            <a:r>
              <a:rPr lang="zh-CN" altLang="en-US" sz="1600" dirty="0">
                <a:solidFill>
                  <a:srgbClr val="FF0000"/>
                </a:solidFill>
                <a:cs typeface="+mn-ea"/>
                <a:sym typeface="+mn-lt"/>
              </a:rPr>
              <a:t>原文</a:t>
            </a:r>
            <a:r>
              <a:rPr lang="en-US" altLang="zh-CN" sz="1600" dirty="0">
                <a:solidFill>
                  <a:srgbClr val="FF0000"/>
                </a:solidFill>
                <a:cs typeface="+mn-ea"/>
                <a:sym typeface="+mn-lt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     </a:t>
            </a:r>
            <a:r>
              <a:rPr lang="zh-CN" altLang="en-US" sz="1600" dirty="0" smtClean="0">
                <a:cs typeface="+mn-ea"/>
                <a:sym typeface="+mn-lt"/>
              </a:rPr>
              <a:t>子</a:t>
            </a:r>
            <a:r>
              <a:rPr lang="zh-CN" altLang="en-US" sz="1600" dirty="0">
                <a:cs typeface="+mn-ea"/>
                <a:sym typeface="+mn-lt"/>
              </a:rPr>
              <a:t>曰</a:t>
            </a:r>
            <a:r>
              <a:rPr lang="zh-CN" altLang="en-US" sz="1600" dirty="0" smtClean="0">
                <a:cs typeface="+mn-ea"/>
                <a:sym typeface="+mn-lt"/>
              </a:rPr>
              <a:t>：“</a:t>
            </a:r>
            <a:r>
              <a:rPr lang="zh-CN" altLang="en-US" sz="1600" dirty="0">
                <a:cs typeface="+mn-ea"/>
                <a:sym typeface="+mn-lt"/>
              </a:rPr>
              <a:t>学而时习之，不亦悦乎？有朋自远方来，不亦乐乎？人不知而不愠，不亦君子乎？” 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FF0000"/>
                </a:solidFill>
                <a:cs typeface="+mn-ea"/>
                <a:sym typeface="+mn-lt"/>
              </a:rPr>
              <a:t>【</a:t>
            </a:r>
            <a:r>
              <a:rPr lang="zh-CN" altLang="en-US" sz="1600" dirty="0" smtClean="0">
                <a:solidFill>
                  <a:srgbClr val="FF0000"/>
                </a:solidFill>
                <a:cs typeface="+mn-ea"/>
                <a:sym typeface="+mn-lt"/>
              </a:rPr>
              <a:t>译文</a:t>
            </a:r>
            <a:r>
              <a:rPr lang="en-US" altLang="zh-CN" sz="1600" dirty="0" smtClean="0">
                <a:solidFill>
                  <a:srgbClr val="FF0000"/>
                </a:solidFill>
                <a:cs typeface="+mn-ea"/>
                <a:sym typeface="+mn-lt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cs typeface="+mn-ea"/>
                <a:sym typeface="+mn-lt"/>
              </a:rPr>
              <a:t>      孔子</a:t>
            </a:r>
            <a:r>
              <a:rPr lang="zh-CN" altLang="en-US" sz="1600" dirty="0">
                <a:cs typeface="+mn-ea"/>
                <a:sym typeface="+mn-lt"/>
              </a:rPr>
              <a:t>说：“只有那些有仁德的人，才能爱人和恨人。</a:t>
            </a:r>
            <a:r>
              <a:rPr lang="zh-CN" altLang="en-US" sz="1600" dirty="0" smtClean="0">
                <a:cs typeface="+mn-ea"/>
                <a:sym typeface="+mn-lt"/>
              </a:rPr>
              <a:t>”</a:t>
            </a:r>
            <a:endParaRPr lang="en-US" altLang="zh-CN" sz="1600" dirty="0" smtClean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cs typeface="+mn-ea"/>
                <a:sym typeface="+mn-lt"/>
              </a:rPr>
              <a:t>      孔子</a:t>
            </a:r>
            <a:r>
              <a:rPr lang="zh-CN" altLang="en-US" sz="1600" dirty="0">
                <a:cs typeface="+mn-ea"/>
                <a:sym typeface="+mn-lt"/>
              </a:rPr>
              <a:t>讲“仁”，不仅是要“爱人”，而且还有“恨人”。只有做到了“仁”，才会有正确的爱和恨。 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405417" y="1035394"/>
            <a:ext cx="3789363" cy="954088"/>
            <a:chOff x="0" y="0"/>
            <a:chExt cx="3788756" cy="955148"/>
          </a:xfrm>
        </p:grpSpPr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0"/>
              <a:ext cx="3788756" cy="95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5"/>
            <p:cNvSpPr txBox="1">
              <a:spLocks noChangeArrowheads="1"/>
            </p:cNvSpPr>
            <p:nvPr/>
          </p:nvSpPr>
          <p:spPr bwMode="auto">
            <a:xfrm>
              <a:off x="215989" y="180329"/>
              <a:ext cx="3503233" cy="400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defTabSz="914400" eaLnBrk="1" hangingPunct="1"/>
              <a:r>
                <a:rPr lang="zh-CN" altLang="en-US" sz="2000" b="1" kern="0" spc="30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孔子诗词解析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613" y="2100741"/>
            <a:ext cx="5759032" cy="453665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10630" y="2845575"/>
            <a:ext cx="50405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FF0000"/>
                </a:solidFill>
                <a:cs typeface="+mn-ea"/>
                <a:sym typeface="+mn-lt"/>
              </a:rPr>
              <a:t>【</a:t>
            </a:r>
            <a:r>
              <a:rPr lang="zh-CN" altLang="en-US" sz="1600" dirty="0">
                <a:solidFill>
                  <a:srgbClr val="FF0000"/>
                </a:solidFill>
                <a:cs typeface="+mn-ea"/>
                <a:sym typeface="+mn-lt"/>
              </a:rPr>
              <a:t>原文</a:t>
            </a:r>
            <a:r>
              <a:rPr lang="en-US" altLang="zh-CN" sz="1600" dirty="0">
                <a:solidFill>
                  <a:srgbClr val="FF0000"/>
                </a:solidFill>
                <a:cs typeface="+mn-ea"/>
                <a:sym typeface="+mn-lt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     </a:t>
            </a:r>
            <a:r>
              <a:rPr lang="zh-CN" altLang="en-US" sz="1600" dirty="0" smtClean="0">
                <a:cs typeface="+mn-ea"/>
                <a:sym typeface="+mn-lt"/>
              </a:rPr>
              <a:t>子</a:t>
            </a:r>
            <a:r>
              <a:rPr lang="zh-CN" altLang="en-US" sz="1600" dirty="0">
                <a:cs typeface="+mn-ea"/>
                <a:sym typeface="+mn-lt"/>
              </a:rPr>
              <a:t>曰：“唯仁者能好人，能恶人。” 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FF0000"/>
                </a:solidFill>
                <a:cs typeface="+mn-ea"/>
                <a:sym typeface="+mn-lt"/>
              </a:rPr>
              <a:t>【</a:t>
            </a:r>
            <a:r>
              <a:rPr lang="zh-CN" altLang="en-US" sz="1600" dirty="0" smtClean="0">
                <a:solidFill>
                  <a:srgbClr val="FF0000"/>
                </a:solidFill>
                <a:cs typeface="+mn-ea"/>
                <a:sym typeface="+mn-lt"/>
              </a:rPr>
              <a:t>译文</a:t>
            </a:r>
            <a:r>
              <a:rPr lang="en-US" altLang="zh-CN" sz="1600" dirty="0" smtClean="0">
                <a:solidFill>
                  <a:srgbClr val="FF0000"/>
                </a:solidFill>
                <a:cs typeface="+mn-ea"/>
                <a:sym typeface="+mn-lt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cs typeface="+mn-ea"/>
                <a:sym typeface="+mn-lt"/>
              </a:rPr>
              <a:t>      孔子</a:t>
            </a:r>
            <a:r>
              <a:rPr lang="zh-CN" altLang="en-US" sz="1600" dirty="0">
                <a:cs typeface="+mn-ea"/>
                <a:sym typeface="+mn-lt"/>
              </a:rPr>
              <a:t>说：学习需要不断复习才能掌握。学了知识，按时复习，这是愉快的事。这里既有学习方法，也有学习态度。朋，这里指志同道合的人。有志同道合的人从远方来，在一起探讨问题，是一种乐趣。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      人家不了解，我却不怨恨，是君子的风格，这是讲个人修养问题。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406574" y="1609298"/>
            <a:ext cx="3789363" cy="954088"/>
            <a:chOff x="0" y="0"/>
            <a:chExt cx="3788756" cy="955148"/>
          </a:xfrm>
        </p:grpSpPr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0"/>
              <a:ext cx="3788756" cy="95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5"/>
            <p:cNvSpPr txBox="1">
              <a:spLocks noChangeArrowheads="1"/>
            </p:cNvSpPr>
            <p:nvPr/>
          </p:nvSpPr>
          <p:spPr bwMode="auto">
            <a:xfrm>
              <a:off x="215989" y="180329"/>
              <a:ext cx="3503233" cy="400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defTabSz="914400" eaLnBrk="1" hangingPunct="1"/>
              <a:r>
                <a:rPr lang="zh-CN" altLang="en-US" sz="2000" b="1" kern="0" spc="30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孔子诗词解析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6886" y="2184270"/>
            <a:ext cx="5759032" cy="450131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85477" y="2739984"/>
            <a:ext cx="4248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FF0000"/>
                </a:solidFill>
                <a:cs typeface="+mn-ea"/>
                <a:sym typeface="+mn-lt"/>
              </a:rPr>
              <a:t>【</a:t>
            </a:r>
            <a:r>
              <a:rPr lang="zh-CN" altLang="en-US" sz="1600" dirty="0">
                <a:solidFill>
                  <a:srgbClr val="FF0000"/>
                </a:solidFill>
                <a:cs typeface="+mn-ea"/>
                <a:sym typeface="+mn-lt"/>
              </a:rPr>
              <a:t>原文</a:t>
            </a:r>
            <a:r>
              <a:rPr lang="en-US" altLang="zh-CN" sz="1600" dirty="0">
                <a:solidFill>
                  <a:srgbClr val="FF0000"/>
                </a:solidFill>
                <a:cs typeface="+mn-ea"/>
                <a:sym typeface="+mn-lt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cs typeface="+mn-ea"/>
                <a:sym typeface="+mn-lt"/>
              </a:rPr>
              <a:t>     子</a:t>
            </a:r>
            <a:r>
              <a:rPr lang="zh-CN" altLang="en-US" sz="1600" dirty="0">
                <a:cs typeface="+mn-ea"/>
                <a:sym typeface="+mn-lt"/>
              </a:rPr>
              <a:t>曰：“知者乐水，仁者乐山；知者动，仁者静；知者乐，仁者寿。” 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FF0000"/>
                </a:solidFill>
                <a:cs typeface="+mn-ea"/>
                <a:sym typeface="+mn-lt"/>
              </a:rPr>
              <a:t>【</a:t>
            </a:r>
            <a:r>
              <a:rPr lang="zh-CN" altLang="en-US" sz="1600" dirty="0">
                <a:solidFill>
                  <a:srgbClr val="FF0000"/>
                </a:solidFill>
                <a:cs typeface="+mn-ea"/>
                <a:sym typeface="+mn-lt"/>
              </a:rPr>
              <a:t>译文</a:t>
            </a:r>
            <a:r>
              <a:rPr lang="en-US" altLang="zh-CN" sz="1600" dirty="0">
                <a:solidFill>
                  <a:srgbClr val="FF0000"/>
                </a:solidFill>
                <a:cs typeface="+mn-ea"/>
                <a:sym typeface="+mn-lt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cs typeface="+mn-ea"/>
                <a:sym typeface="+mn-lt"/>
              </a:rPr>
              <a:t>       孔子</a:t>
            </a:r>
            <a:r>
              <a:rPr lang="zh-CN" altLang="en-US" sz="1600" dirty="0">
                <a:cs typeface="+mn-ea"/>
                <a:sym typeface="+mn-lt"/>
              </a:rPr>
              <a:t>说：“聪明人喜爱水，仁德人喜爱山；聪明人灵活，仁德人专一。聪明人快乐，仁德者长寿。” 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581421" y="1503707"/>
            <a:ext cx="3789363" cy="954088"/>
            <a:chOff x="0" y="0"/>
            <a:chExt cx="3788756" cy="955148"/>
          </a:xfrm>
        </p:grpSpPr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0"/>
              <a:ext cx="3788756" cy="95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5"/>
            <p:cNvSpPr txBox="1">
              <a:spLocks noChangeArrowheads="1"/>
            </p:cNvSpPr>
            <p:nvPr/>
          </p:nvSpPr>
          <p:spPr bwMode="auto">
            <a:xfrm>
              <a:off x="215989" y="180329"/>
              <a:ext cx="3503233" cy="400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defTabSz="914400" eaLnBrk="1" hangingPunct="1"/>
              <a:r>
                <a:rPr lang="zh-CN" altLang="en-US" sz="2000" b="1" kern="0" spc="30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孔子诗词解析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598" y="2423892"/>
            <a:ext cx="6168457" cy="419455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51747" y="3036899"/>
            <a:ext cx="4104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FF0000"/>
                </a:solidFill>
                <a:cs typeface="+mn-ea"/>
                <a:sym typeface="+mn-lt"/>
              </a:rPr>
              <a:t>【</a:t>
            </a:r>
            <a:r>
              <a:rPr lang="zh-CN" altLang="en-US" sz="1600" dirty="0">
                <a:solidFill>
                  <a:srgbClr val="FF0000"/>
                </a:solidFill>
                <a:cs typeface="+mn-ea"/>
                <a:sym typeface="+mn-lt"/>
              </a:rPr>
              <a:t>原文</a:t>
            </a:r>
            <a:r>
              <a:rPr lang="en-US" altLang="zh-CN" sz="1600" dirty="0">
                <a:solidFill>
                  <a:srgbClr val="FF0000"/>
                </a:solidFill>
                <a:cs typeface="+mn-ea"/>
                <a:sym typeface="+mn-lt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cs typeface="+mn-ea"/>
                <a:sym typeface="+mn-lt"/>
              </a:rPr>
              <a:t>       子</a:t>
            </a:r>
            <a:r>
              <a:rPr lang="zh-CN" altLang="en-US" sz="1600" dirty="0">
                <a:cs typeface="+mn-ea"/>
                <a:sym typeface="+mn-lt"/>
              </a:rPr>
              <a:t>曰：“志士仁人，无求生以害仁，有杀身以成仁。” 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FF0000"/>
                </a:solidFill>
                <a:cs typeface="+mn-ea"/>
                <a:sym typeface="+mn-lt"/>
              </a:rPr>
              <a:t>【</a:t>
            </a:r>
            <a:r>
              <a:rPr lang="zh-CN" altLang="en-US" sz="1600" dirty="0">
                <a:solidFill>
                  <a:srgbClr val="FF0000"/>
                </a:solidFill>
                <a:cs typeface="+mn-ea"/>
                <a:sym typeface="+mn-lt"/>
              </a:rPr>
              <a:t>译文</a:t>
            </a:r>
            <a:r>
              <a:rPr lang="en-US" altLang="zh-CN" sz="1600" dirty="0">
                <a:solidFill>
                  <a:srgbClr val="FF0000"/>
                </a:solidFill>
                <a:cs typeface="+mn-ea"/>
                <a:sym typeface="+mn-lt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     </a:t>
            </a:r>
            <a:r>
              <a:rPr lang="en-US" altLang="zh-CN" sz="1600" dirty="0" smtClean="0">
                <a:cs typeface="+mn-ea"/>
                <a:sym typeface="+mn-lt"/>
              </a:rPr>
              <a:t> </a:t>
            </a:r>
            <a:r>
              <a:rPr lang="zh-CN" altLang="en-US" sz="1600" dirty="0" smtClean="0">
                <a:cs typeface="+mn-ea"/>
                <a:sym typeface="+mn-lt"/>
              </a:rPr>
              <a:t>孔子</a:t>
            </a:r>
            <a:r>
              <a:rPr lang="zh-CN" altLang="en-US" sz="1600" dirty="0">
                <a:cs typeface="+mn-ea"/>
                <a:sym typeface="+mn-lt"/>
              </a:rPr>
              <a:t>说：“有志之士，仁义之人，不能为了求得保住性命而损害仁，而应舍生忘死来维护仁义。” 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747691" y="1800622"/>
            <a:ext cx="3789363" cy="954088"/>
            <a:chOff x="0" y="0"/>
            <a:chExt cx="3788756" cy="955148"/>
          </a:xfrm>
        </p:grpSpPr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0"/>
              <a:ext cx="3788756" cy="95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5"/>
            <p:cNvSpPr txBox="1">
              <a:spLocks noChangeArrowheads="1"/>
            </p:cNvSpPr>
            <p:nvPr/>
          </p:nvSpPr>
          <p:spPr bwMode="auto">
            <a:xfrm>
              <a:off x="215989" y="180329"/>
              <a:ext cx="3503233" cy="400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defTabSz="914400" eaLnBrk="1" hangingPunct="1"/>
              <a:r>
                <a:rPr lang="zh-CN" altLang="en-US" sz="2000" b="1" kern="0" spc="30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孔子诗词解析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202" y="2277666"/>
            <a:ext cx="6834210" cy="447872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shufaziti.com/datafile/op/gif/2/2653/1210_41.gif"/>
          <p:cNvPicPr>
            <a:picLocks noChangeAspect="1" noChangeArrowheads="1"/>
          </p:cNvPicPr>
          <p:nvPr/>
        </p:nvPicPr>
        <p:blipFill>
          <a:blip r:embed="rId3" cstate="screen"/>
          <a:srcRect b="7291"/>
          <a:stretch>
            <a:fillRect/>
          </a:stretch>
        </p:blipFill>
        <p:spPr bwMode="auto">
          <a:xfrm>
            <a:off x="1534642" y="2933700"/>
            <a:ext cx="133508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http://www.shufaziti.com/datafile/op/gif/4/4602/1403_75.gif"/>
          <p:cNvPicPr>
            <a:picLocks noChangeAspect="1" noChangeArrowheads="1"/>
          </p:cNvPicPr>
          <p:nvPr/>
        </p:nvPicPr>
        <p:blipFill>
          <a:blip r:embed="rId4" cstate="screen"/>
          <a:srcRect b="6453"/>
          <a:stretch>
            <a:fillRect/>
          </a:stretch>
        </p:blipFill>
        <p:spPr bwMode="auto">
          <a:xfrm>
            <a:off x="2736379" y="3765550"/>
            <a:ext cx="116046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34654" y="4365625"/>
            <a:ext cx="12350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9"/>
          <p:cNvSpPr>
            <a:spLocks noChangeArrowheads="1"/>
          </p:cNvSpPr>
          <p:nvPr/>
        </p:nvSpPr>
        <p:spPr bwMode="auto">
          <a:xfrm>
            <a:off x="1813610" y="4610695"/>
            <a:ext cx="8771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>
              <a:spcBef>
                <a:spcPts val="1000"/>
              </a:spcBef>
              <a:defRPr/>
            </a:pPr>
            <a:r>
              <a:rPr lang="zh-CN" altLang="en-US" sz="5400" b="1" kern="0" dirty="0">
                <a:solidFill>
                  <a:srgbClr val="C00000"/>
                </a:solidFill>
                <a:cs typeface="+mn-ea"/>
                <a:sym typeface="+mn-lt"/>
              </a:rPr>
              <a:t>肆</a:t>
            </a:r>
          </a:p>
        </p:txBody>
      </p:sp>
      <p:pic>
        <p:nvPicPr>
          <p:cNvPr id="7" name="图片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88567" y="5016500"/>
            <a:ext cx="10398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599579" y="3879126"/>
            <a:ext cx="73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0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66614" y="4191863"/>
            <a:ext cx="2873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768194" y="3171919"/>
            <a:ext cx="4557440" cy="123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8" tIns="60948" rIns="121898" bIns="60948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7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国学教育</a:t>
            </a:r>
          </a:p>
        </p:txBody>
      </p:sp>
      <p:pic>
        <p:nvPicPr>
          <p:cNvPr id="12" name="Picture 3" descr="image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28234" y="4191863"/>
            <a:ext cx="3317875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4" descr="image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50514" y="4476977"/>
            <a:ext cx="36036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776306" y="4414033"/>
            <a:ext cx="2197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国学教育的意义</a:t>
            </a:r>
          </a:p>
        </p:txBody>
      </p:sp>
      <p:pic>
        <p:nvPicPr>
          <p:cNvPr id="15" name="Picture 4" descr="image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69170" y="4946877"/>
            <a:ext cx="36036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794962" y="4865007"/>
            <a:ext cx="2197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开展国学教育</a:t>
            </a:r>
          </a:p>
        </p:txBody>
      </p:sp>
      <p:pic>
        <p:nvPicPr>
          <p:cNvPr id="17" name="Picture 4" descr="image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86699" y="5378925"/>
            <a:ext cx="36036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812490" y="5315981"/>
            <a:ext cx="27870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当代价值</a:t>
            </a:r>
            <a:endParaRPr lang="zh-CN" altLang="en-US" sz="2000" b="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  <p:bldP spid="16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743278" y="3205689"/>
            <a:ext cx="48245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cs typeface="+mn-ea"/>
                <a:sym typeface="+mn-lt"/>
              </a:rPr>
              <a:t>       国学</a:t>
            </a:r>
            <a:r>
              <a:rPr lang="zh-CN" altLang="en-US" sz="1200" dirty="0">
                <a:cs typeface="+mn-ea"/>
                <a:sym typeface="+mn-lt"/>
              </a:rPr>
              <a:t>可以启迪孩子的天性，亦作用于成人。国学，教给了老师和孩子们更多的宽容和理解。中国传统文化是由儒、释、道三家，文、史、哲三科，天、地、人三学合构而成。在这种传统文化基础上孕育出来的传统人文精神，主要体现在三个方面：在人与自然的关系上，顺自然而以人为本；在人与社会的关系上，循人伦而以和为本；在人与自我的关系上，重体验而以乐为本。处于这种精神熏陶之下的中国古代知识分子，逐渐形成了“为天地立心，为生民立命，为往圣继绝学，为万世开太平”的使命意识，“居庙堂之高则忧其民，处江湖之远则忧其君”的忧患意识，“穷则独善其身，达则兼济天下”的济世情怀，“天下兴亡，匹夫有责”的社会责任，“修身齐家治国平天下”的人生路向和“天人合一”的终极理想</a:t>
            </a:r>
            <a:r>
              <a:rPr lang="zh-CN" altLang="en-US" sz="1200" dirty="0" smtClean="0">
                <a:cs typeface="+mn-ea"/>
                <a:sym typeface="+mn-lt"/>
              </a:rPr>
              <a:t>。</a:t>
            </a:r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5951190" y="1917626"/>
            <a:ext cx="3789363" cy="1115047"/>
            <a:chOff x="0" y="-288352"/>
            <a:chExt cx="3788756" cy="1116286"/>
          </a:xfrm>
        </p:grpSpPr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-288352"/>
              <a:ext cx="3788756" cy="1116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5"/>
            <p:cNvSpPr txBox="1">
              <a:spLocks noChangeArrowheads="1"/>
            </p:cNvSpPr>
            <p:nvPr/>
          </p:nvSpPr>
          <p:spPr bwMode="auto">
            <a:xfrm>
              <a:off x="215989" y="180329"/>
              <a:ext cx="3503233" cy="400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defTabSz="914400" eaLnBrk="1" hangingPunct="1"/>
              <a:r>
                <a:rPr lang="zh-CN" altLang="en-US" sz="2000" b="1" kern="0" spc="30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国学教育的意义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3506" y="2475149"/>
            <a:ext cx="6599906" cy="3817125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838622" y="3357786"/>
            <a:ext cx="48965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cs typeface="+mn-ea"/>
                <a:sym typeface="+mn-lt"/>
              </a:rPr>
              <a:t>      国学</a:t>
            </a:r>
            <a:r>
              <a:rPr lang="zh-CN" altLang="en-US" sz="1200" dirty="0">
                <a:cs typeface="+mn-ea"/>
                <a:sym typeface="+mn-lt"/>
              </a:rPr>
              <a:t>经典，是蕴涵常理常道、教导人生常则常行的书 </a:t>
            </a:r>
            <a:r>
              <a:rPr lang="zh-CN" altLang="en-US" sz="1200" dirty="0" smtClean="0">
                <a:cs typeface="+mn-ea"/>
                <a:sym typeface="+mn-lt"/>
              </a:rPr>
              <a:t>。让</a:t>
            </a:r>
            <a:r>
              <a:rPr lang="zh-CN" altLang="en-US" sz="1200" dirty="0">
                <a:cs typeface="+mn-ea"/>
                <a:sym typeface="+mn-lt"/>
              </a:rPr>
              <a:t>孩子在最宝贵的年龄读最有价值的书。儿童学习经典，就如同师从贤哲，从人生的第一步就站在文化巨人的肩膀上，从高起点展开人生。国学不仅可以丰富孩子的文化知识，奠定孩子的人文底蕴，而且可以培养孩子良好的道德品质，提升孩子的儒雅、淳静气质，为孩子以后的“薄发”，蓄积力量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 </a:t>
            </a:r>
            <a:r>
              <a:rPr lang="zh-CN" altLang="en-US" sz="1200" dirty="0" smtClean="0">
                <a:cs typeface="+mn-ea"/>
                <a:sym typeface="+mn-lt"/>
              </a:rPr>
              <a:t>      我们</a:t>
            </a:r>
            <a:r>
              <a:rPr lang="zh-CN" altLang="en-US" sz="1200" dirty="0">
                <a:cs typeface="+mn-ea"/>
                <a:sym typeface="+mn-lt"/>
              </a:rPr>
              <a:t>对孩子科学的引导，是希望孩子在生活中秉承孔子的仁义精神，学会谦和待人、谨慎待己、勤学好问这样的优良品行。我们从积极正面的方向来培养孩子对国学的热爱，并非是机械地恢复旧学，而是希望教会孩子做人的道理，培养他们的刚健人格，使他们成为内外兼修的中国少年、未来精英。</a:t>
            </a: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413499" y="1963104"/>
            <a:ext cx="3789363" cy="1197606"/>
            <a:chOff x="0" y="-371003"/>
            <a:chExt cx="3788756" cy="1198937"/>
          </a:xfrm>
        </p:grpSpPr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-371003"/>
              <a:ext cx="3788756" cy="119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5"/>
            <p:cNvSpPr txBox="1">
              <a:spLocks noChangeArrowheads="1"/>
            </p:cNvSpPr>
            <p:nvPr/>
          </p:nvSpPr>
          <p:spPr bwMode="auto">
            <a:xfrm>
              <a:off x="215989" y="180329"/>
              <a:ext cx="3503233" cy="400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defTabSz="914400" eaLnBrk="1" hangingPunct="1"/>
              <a:r>
                <a:rPr lang="zh-CN" altLang="en-US" sz="2000" b="1" kern="0" spc="30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开展国学教育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230" y="2781722"/>
            <a:ext cx="5508000" cy="381712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椭圆 6"/>
          <p:cNvSpPr/>
          <p:nvPr/>
        </p:nvSpPr>
        <p:spPr>
          <a:xfrm>
            <a:off x="9119542" y="4005858"/>
            <a:ext cx="432048" cy="43204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0343678" y="4149874"/>
            <a:ext cx="432048" cy="43204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70672" y="3862616"/>
            <a:ext cx="46505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第一，重振国学，对于唤起文化自觉，恢复文化自信，实现文化认同，增强民族凝聚力，具有重要的意义；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第二，可提高国人的道德水准，提高个人的文化素养，提高国民的精神生活水平，对建设和谐社会具有重要的意义；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第三，对于治国理政具有重要的借鉴意义；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第四，对于提升中国的国际影响具有重要意义；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第五，对促进马克思主义中国化，形成中国特色的马克思主义，完善中国特色的社会主义理论体系具有重要意义。</a:t>
            </a:r>
          </a:p>
        </p:txBody>
      </p:sp>
      <p:grpSp>
        <p:nvGrpSpPr>
          <p:cNvPr id="6" name="组合 3"/>
          <p:cNvGrpSpPr/>
          <p:nvPr/>
        </p:nvGrpSpPr>
        <p:grpSpPr bwMode="auto">
          <a:xfrm>
            <a:off x="1054646" y="2630074"/>
            <a:ext cx="3789363" cy="1105469"/>
            <a:chOff x="0" y="-278764"/>
            <a:chExt cx="3788756" cy="1106698"/>
          </a:xfrm>
        </p:grpSpPr>
        <p:pic>
          <p:nvPicPr>
            <p:cNvPr id="7" name="图片 4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-278764"/>
              <a:ext cx="3788756" cy="110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5"/>
            <p:cNvSpPr txBox="1">
              <a:spLocks noChangeArrowheads="1"/>
            </p:cNvSpPr>
            <p:nvPr/>
          </p:nvSpPr>
          <p:spPr bwMode="auto">
            <a:xfrm>
              <a:off x="384577" y="180329"/>
              <a:ext cx="1657350" cy="400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defTabSz="914400" eaLnBrk="1" hangingPunct="1"/>
              <a:r>
                <a:rPr lang="zh-CN" altLang="en-US" sz="2000" b="1" kern="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当代价值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262" y="3088657"/>
            <a:ext cx="5364088" cy="3227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shufaziti.com/datafile/op/gif/2/2653/1210_41.gif"/>
          <p:cNvPicPr>
            <a:picLocks noChangeAspect="1" noChangeArrowheads="1"/>
          </p:cNvPicPr>
          <p:nvPr/>
        </p:nvPicPr>
        <p:blipFill>
          <a:blip r:embed="rId3" cstate="screen"/>
          <a:srcRect b="7291"/>
          <a:stretch>
            <a:fillRect/>
          </a:stretch>
        </p:blipFill>
        <p:spPr bwMode="auto">
          <a:xfrm>
            <a:off x="1534642" y="2933700"/>
            <a:ext cx="133508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http://www.shufaziti.com/datafile/op/gif/4/4602/1403_75.gif"/>
          <p:cNvPicPr>
            <a:picLocks noChangeAspect="1" noChangeArrowheads="1"/>
          </p:cNvPicPr>
          <p:nvPr/>
        </p:nvPicPr>
        <p:blipFill>
          <a:blip r:embed="rId4" cstate="screen"/>
          <a:srcRect b="6453"/>
          <a:stretch>
            <a:fillRect/>
          </a:stretch>
        </p:blipFill>
        <p:spPr bwMode="auto">
          <a:xfrm>
            <a:off x="2736379" y="3765550"/>
            <a:ext cx="116046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34654" y="4365625"/>
            <a:ext cx="12350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9"/>
          <p:cNvSpPr>
            <a:spLocks noChangeArrowheads="1"/>
          </p:cNvSpPr>
          <p:nvPr/>
        </p:nvSpPr>
        <p:spPr bwMode="auto">
          <a:xfrm>
            <a:off x="1813611" y="4610695"/>
            <a:ext cx="877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壹</a:t>
            </a:r>
            <a:endParaRPr kumimoji="0" lang="zh-CN" altLang="en-US" sz="5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88567" y="5016500"/>
            <a:ext cx="10398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599579" y="3879126"/>
            <a:ext cx="73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0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66614" y="4191863"/>
            <a:ext cx="2873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768194" y="3171919"/>
            <a:ext cx="4557440" cy="123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8" tIns="60948" rIns="121898" bIns="60948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7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国学概念</a:t>
            </a:r>
          </a:p>
        </p:txBody>
      </p:sp>
      <p:pic>
        <p:nvPicPr>
          <p:cNvPr id="12" name="Picture 3" descr="image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28234" y="4191863"/>
            <a:ext cx="3317875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4" descr="image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50514" y="4476977"/>
            <a:ext cx="36036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776306" y="4414033"/>
            <a:ext cx="32712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大国学</a:t>
            </a:r>
            <a:r>
              <a:rPr lang="zh-CN" altLang="en-US" sz="2000" b="0" dirty="0" smtClean="0">
                <a:latin typeface="+mn-lt"/>
                <a:ea typeface="+mn-ea"/>
                <a:cs typeface="+mn-ea"/>
                <a:sym typeface="+mn-lt"/>
              </a:rPr>
              <a:t>概念</a:t>
            </a: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Picture 4" descr="image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69170" y="4946877"/>
            <a:ext cx="36036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794962" y="4865007"/>
            <a:ext cx="2197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0" dirty="0" smtClean="0">
                <a:latin typeface="+mn-lt"/>
                <a:ea typeface="+mn-ea"/>
                <a:cs typeface="+mn-ea"/>
                <a:sym typeface="+mn-lt"/>
              </a:rPr>
              <a:t>国学概念</a:t>
            </a: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" name="Picture 4" descr="image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86699" y="5378925"/>
            <a:ext cx="36036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812490" y="5315981"/>
            <a:ext cx="27870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国学的代表</a:t>
            </a:r>
          </a:p>
        </p:txBody>
      </p:sp>
      <p:pic>
        <p:nvPicPr>
          <p:cNvPr id="19" name="Picture 4" descr="image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90424" y="5796994"/>
            <a:ext cx="36036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816215" y="5734050"/>
            <a:ext cx="27870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国学变迁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  <p:bldP spid="16" grpId="0"/>
      <p:bldP spid="18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图片 2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" y="1117495"/>
            <a:ext cx="3427412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0" name="组合 500"/>
          <p:cNvGrpSpPr/>
          <p:nvPr/>
        </p:nvGrpSpPr>
        <p:grpSpPr bwMode="auto">
          <a:xfrm>
            <a:off x="7630642" y="1604040"/>
            <a:ext cx="203174" cy="3429794"/>
            <a:chOff x="3810000" y="438150"/>
            <a:chExt cx="304800" cy="4095750"/>
          </a:xfrm>
        </p:grpSpPr>
        <p:sp>
          <p:nvSpPr>
            <p:cNvPr id="231" name="矩形 230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232" name="直接连接符 231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组合 500"/>
          <p:cNvGrpSpPr/>
          <p:nvPr/>
        </p:nvGrpSpPr>
        <p:grpSpPr bwMode="auto">
          <a:xfrm>
            <a:off x="7833815" y="1604040"/>
            <a:ext cx="203174" cy="3429794"/>
            <a:chOff x="3810000" y="438150"/>
            <a:chExt cx="304800" cy="4095750"/>
          </a:xfrm>
        </p:grpSpPr>
        <p:sp>
          <p:nvSpPr>
            <p:cNvPr id="236" name="矩形 235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连接符 237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接连接符 238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" name="组合 500"/>
          <p:cNvGrpSpPr/>
          <p:nvPr/>
        </p:nvGrpSpPr>
        <p:grpSpPr bwMode="auto">
          <a:xfrm>
            <a:off x="8036989" y="1604040"/>
            <a:ext cx="203174" cy="3429794"/>
            <a:chOff x="3810000" y="438150"/>
            <a:chExt cx="304800" cy="4095750"/>
          </a:xfrm>
        </p:grpSpPr>
        <p:sp>
          <p:nvSpPr>
            <p:cNvPr id="241" name="矩形 240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242" name="直接连接符 241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接连接符 242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连接符 243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组合 500"/>
          <p:cNvGrpSpPr/>
          <p:nvPr/>
        </p:nvGrpSpPr>
        <p:grpSpPr bwMode="auto">
          <a:xfrm>
            <a:off x="8240162" y="1604040"/>
            <a:ext cx="203174" cy="3429794"/>
            <a:chOff x="3810000" y="438150"/>
            <a:chExt cx="304800" cy="4095750"/>
          </a:xfrm>
        </p:grpSpPr>
        <p:sp>
          <p:nvSpPr>
            <p:cNvPr id="246" name="矩形 245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247" name="直接连接符 246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连接符 248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组合 500"/>
          <p:cNvGrpSpPr/>
          <p:nvPr/>
        </p:nvGrpSpPr>
        <p:grpSpPr bwMode="auto">
          <a:xfrm>
            <a:off x="8443337" y="1604040"/>
            <a:ext cx="203174" cy="3429794"/>
            <a:chOff x="3810000" y="438150"/>
            <a:chExt cx="304800" cy="4095750"/>
          </a:xfrm>
        </p:grpSpPr>
        <p:sp>
          <p:nvSpPr>
            <p:cNvPr id="251" name="矩形 250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252" name="直接连接符 251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接连接符 252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接连接符 253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组合 500"/>
          <p:cNvGrpSpPr/>
          <p:nvPr/>
        </p:nvGrpSpPr>
        <p:grpSpPr bwMode="auto">
          <a:xfrm>
            <a:off x="8646509" y="1604040"/>
            <a:ext cx="203174" cy="3429794"/>
            <a:chOff x="3810000" y="438150"/>
            <a:chExt cx="304800" cy="4095750"/>
          </a:xfrm>
        </p:grpSpPr>
        <p:sp>
          <p:nvSpPr>
            <p:cNvPr id="256" name="矩形 255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257" name="直接连接符 256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0" name="组合 500"/>
          <p:cNvGrpSpPr/>
          <p:nvPr/>
        </p:nvGrpSpPr>
        <p:grpSpPr bwMode="auto">
          <a:xfrm>
            <a:off x="8849682" y="1604040"/>
            <a:ext cx="203174" cy="3429794"/>
            <a:chOff x="3810000" y="438150"/>
            <a:chExt cx="304800" cy="4095750"/>
          </a:xfrm>
        </p:grpSpPr>
        <p:sp>
          <p:nvSpPr>
            <p:cNvPr id="261" name="矩形 260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262" name="直接连接符 261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5" name="组合 500"/>
          <p:cNvGrpSpPr/>
          <p:nvPr/>
        </p:nvGrpSpPr>
        <p:grpSpPr bwMode="auto">
          <a:xfrm>
            <a:off x="9052857" y="1604040"/>
            <a:ext cx="203174" cy="3429794"/>
            <a:chOff x="3810000" y="438150"/>
            <a:chExt cx="304800" cy="4095750"/>
          </a:xfrm>
        </p:grpSpPr>
        <p:sp>
          <p:nvSpPr>
            <p:cNvPr id="266" name="矩形 265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267" name="直接连接符 266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267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268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0" name="组合 500"/>
          <p:cNvGrpSpPr/>
          <p:nvPr/>
        </p:nvGrpSpPr>
        <p:grpSpPr bwMode="auto">
          <a:xfrm>
            <a:off x="9256029" y="1604040"/>
            <a:ext cx="203174" cy="3429794"/>
            <a:chOff x="3810000" y="438150"/>
            <a:chExt cx="304800" cy="4095750"/>
          </a:xfrm>
        </p:grpSpPr>
        <p:sp>
          <p:nvSpPr>
            <p:cNvPr id="271" name="矩形 270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272" name="直接连接符 271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接连接符 272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接连接符 273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5" name="组合 500"/>
          <p:cNvGrpSpPr/>
          <p:nvPr/>
        </p:nvGrpSpPr>
        <p:grpSpPr bwMode="auto">
          <a:xfrm>
            <a:off x="9459204" y="1604040"/>
            <a:ext cx="203174" cy="3429794"/>
            <a:chOff x="3810000" y="438150"/>
            <a:chExt cx="304800" cy="4095750"/>
          </a:xfrm>
        </p:grpSpPr>
        <p:sp>
          <p:nvSpPr>
            <p:cNvPr id="276" name="矩形 275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277" name="直接连接符 276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直接连接符 277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接连接符 278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组合 500"/>
          <p:cNvGrpSpPr/>
          <p:nvPr/>
        </p:nvGrpSpPr>
        <p:grpSpPr bwMode="auto">
          <a:xfrm>
            <a:off x="9662377" y="1604040"/>
            <a:ext cx="203174" cy="3429794"/>
            <a:chOff x="3810000" y="438150"/>
            <a:chExt cx="304800" cy="4095750"/>
          </a:xfrm>
        </p:grpSpPr>
        <p:sp>
          <p:nvSpPr>
            <p:cNvPr id="281" name="矩形 280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283" name="直接连接符 282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接连接符 283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接连接符 286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组合 500"/>
          <p:cNvGrpSpPr/>
          <p:nvPr/>
        </p:nvGrpSpPr>
        <p:grpSpPr bwMode="auto">
          <a:xfrm>
            <a:off x="9865551" y="1604040"/>
            <a:ext cx="203174" cy="3429794"/>
            <a:chOff x="3810000" y="438150"/>
            <a:chExt cx="304800" cy="4095750"/>
          </a:xfrm>
        </p:grpSpPr>
        <p:sp>
          <p:nvSpPr>
            <p:cNvPr id="289" name="矩形 288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290" name="直接连接符 289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接连接符 290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接连接符 291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3" name="组合 500"/>
          <p:cNvGrpSpPr/>
          <p:nvPr/>
        </p:nvGrpSpPr>
        <p:grpSpPr bwMode="auto">
          <a:xfrm>
            <a:off x="10068724" y="1604040"/>
            <a:ext cx="203174" cy="3429794"/>
            <a:chOff x="3810000" y="438150"/>
            <a:chExt cx="304800" cy="4095750"/>
          </a:xfrm>
        </p:grpSpPr>
        <p:sp>
          <p:nvSpPr>
            <p:cNvPr id="294" name="矩形 293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295" name="直接连接符 294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接连接符 295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接连接符 296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组合 500"/>
          <p:cNvGrpSpPr/>
          <p:nvPr/>
        </p:nvGrpSpPr>
        <p:grpSpPr bwMode="auto">
          <a:xfrm>
            <a:off x="10271899" y="1604040"/>
            <a:ext cx="203174" cy="3429794"/>
            <a:chOff x="3810000" y="438150"/>
            <a:chExt cx="304800" cy="4095750"/>
          </a:xfrm>
        </p:grpSpPr>
        <p:sp>
          <p:nvSpPr>
            <p:cNvPr id="299" name="矩形 298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00" name="直接连接符 299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接连接符 300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接连接符 301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3" name="组合 500"/>
          <p:cNvGrpSpPr/>
          <p:nvPr/>
        </p:nvGrpSpPr>
        <p:grpSpPr bwMode="auto">
          <a:xfrm>
            <a:off x="10475071" y="1604040"/>
            <a:ext cx="203174" cy="3429794"/>
            <a:chOff x="3810000" y="438150"/>
            <a:chExt cx="304800" cy="4095750"/>
          </a:xfrm>
        </p:grpSpPr>
        <p:sp>
          <p:nvSpPr>
            <p:cNvPr id="304" name="矩形 303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05" name="直接连接符 304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接连接符 305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接连接符 306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" name="组合 500"/>
          <p:cNvGrpSpPr/>
          <p:nvPr/>
        </p:nvGrpSpPr>
        <p:grpSpPr bwMode="auto">
          <a:xfrm>
            <a:off x="10678246" y="1604040"/>
            <a:ext cx="203174" cy="3429794"/>
            <a:chOff x="3810000" y="438150"/>
            <a:chExt cx="304800" cy="4095750"/>
          </a:xfrm>
        </p:grpSpPr>
        <p:sp>
          <p:nvSpPr>
            <p:cNvPr id="309" name="矩形 308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10" name="直接连接符 309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接连接符 310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接连接符 311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3" name="组合 500"/>
          <p:cNvGrpSpPr/>
          <p:nvPr/>
        </p:nvGrpSpPr>
        <p:grpSpPr bwMode="auto">
          <a:xfrm>
            <a:off x="7427468" y="1604040"/>
            <a:ext cx="203174" cy="3429794"/>
            <a:chOff x="3810000" y="438150"/>
            <a:chExt cx="304800" cy="4095750"/>
          </a:xfrm>
        </p:grpSpPr>
        <p:sp>
          <p:nvSpPr>
            <p:cNvPr id="314" name="矩形 313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15" name="直接连接符 314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接连接符 315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接连接符 316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组合 500"/>
          <p:cNvGrpSpPr/>
          <p:nvPr/>
        </p:nvGrpSpPr>
        <p:grpSpPr bwMode="auto">
          <a:xfrm>
            <a:off x="7224295" y="1604040"/>
            <a:ext cx="203174" cy="3429794"/>
            <a:chOff x="3810000" y="438150"/>
            <a:chExt cx="304800" cy="4095750"/>
          </a:xfrm>
        </p:grpSpPr>
        <p:sp>
          <p:nvSpPr>
            <p:cNvPr id="319" name="矩形 318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20" name="直接连接符 319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接连接符 320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接连接符 321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3" name="组合 500"/>
          <p:cNvGrpSpPr/>
          <p:nvPr/>
        </p:nvGrpSpPr>
        <p:grpSpPr bwMode="auto">
          <a:xfrm>
            <a:off x="7021120" y="1604040"/>
            <a:ext cx="203174" cy="3429794"/>
            <a:chOff x="3810000" y="438150"/>
            <a:chExt cx="304800" cy="4095750"/>
          </a:xfrm>
        </p:grpSpPr>
        <p:sp>
          <p:nvSpPr>
            <p:cNvPr id="324" name="矩形 323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25" name="直接连接符 324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直接连接符 325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直接连接符 326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8" name="组合 500"/>
          <p:cNvGrpSpPr/>
          <p:nvPr/>
        </p:nvGrpSpPr>
        <p:grpSpPr bwMode="auto">
          <a:xfrm>
            <a:off x="6817948" y="1604040"/>
            <a:ext cx="203174" cy="3429794"/>
            <a:chOff x="3810000" y="438150"/>
            <a:chExt cx="304800" cy="4095750"/>
          </a:xfrm>
        </p:grpSpPr>
        <p:sp>
          <p:nvSpPr>
            <p:cNvPr id="329" name="矩形 328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30" name="直接连接符 329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接连接符 330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接连接符 331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3" name="组合 500"/>
          <p:cNvGrpSpPr/>
          <p:nvPr/>
        </p:nvGrpSpPr>
        <p:grpSpPr bwMode="auto">
          <a:xfrm>
            <a:off x="6614775" y="1604040"/>
            <a:ext cx="203174" cy="3429794"/>
            <a:chOff x="3810000" y="438150"/>
            <a:chExt cx="304800" cy="4095750"/>
          </a:xfrm>
        </p:grpSpPr>
        <p:sp>
          <p:nvSpPr>
            <p:cNvPr id="334" name="矩形 333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35" name="直接连接符 334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直接连接符 335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接连接符 336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8" name="组合 500"/>
          <p:cNvGrpSpPr/>
          <p:nvPr/>
        </p:nvGrpSpPr>
        <p:grpSpPr bwMode="auto">
          <a:xfrm>
            <a:off x="6411600" y="1604040"/>
            <a:ext cx="203174" cy="3429794"/>
            <a:chOff x="3810000" y="438150"/>
            <a:chExt cx="304800" cy="4095750"/>
          </a:xfrm>
        </p:grpSpPr>
        <p:sp>
          <p:nvSpPr>
            <p:cNvPr id="339" name="矩形 338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直接连接符 340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直接连接符 341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3" name="组合 500"/>
          <p:cNvGrpSpPr/>
          <p:nvPr/>
        </p:nvGrpSpPr>
        <p:grpSpPr bwMode="auto">
          <a:xfrm>
            <a:off x="6208428" y="1604040"/>
            <a:ext cx="203174" cy="3429794"/>
            <a:chOff x="3810000" y="438150"/>
            <a:chExt cx="304800" cy="4095750"/>
          </a:xfrm>
        </p:grpSpPr>
        <p:sp>
          <p:nvSpPr>
            <p:cNvPr id="344" name="矩形 343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45" name="直接连接符 344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直接连接符 345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直接连接符 346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" name="组合 500"/>
          <p:cNvGrpSpPr/>
          <p:nvPr/>
        </p:nvGrpSpPr>
        <p:grpSpPr bwMode="auto">
          <a:xfrm>
            <a:off x="6005253" y="1604040"/>
            <a:ext cx="203174" cy="3429794"/>
            <a:chOff x="3810000" y="438150"/>
            <a:chExt cx="304800" cy="4095750"/>
          </a:xfrm>
        </p:grpSpPr>
        <p:sp>
          <p:nvSpPr>
            <p:cNvPr id="349" name="矩形 348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50" name="直接连接符 349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直接连接符 350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直接连接符 351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3" name="组合 500"/>
          <p:cNvGrpSpPr/>
          <p:nvPr/>
        </p:nvGrpSpPr>
        <p:grpSpPr bwMode="auto">
          <a:xfrm>
            <a:off x="5802080" y="1604040"/>
            <a:ext cx="203174" cy="3429794"/>
            <a:chOff x="3810000" y="438150"/>
            <a:chExt cx="304800" cy="4095750"/>
          </a:xfrm>
        </p:grpSpPr>
        <p:sp>
          <p:nvSpPr>
            <p:cNvPr id="354" name="矩形 353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55" name="直接连接符 354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直接连接符 355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直接连接符 356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8" name="组合 500"/>
          <p:cNvGrpSpPr/>
          <p:nvPr/>
        </p:nvGrpSpPr>
        <p:grpSpPr bwMode="auto">
          <a:xfrm>
            <a:off x="5598906" y="1604040"/>
            <a:ext cx="203174" cy="3429794"/>
            <a:chOff x="3810000" y="438150"/>
            <a:chExt cx="304800" cy="4095750"/>
          </a:xfrm>
        </p:grpSpPr>
        <p:sp>
          <p:nvSpPr>
            <p:cNvPr id="359" name="矩形 358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60" name="直接连接符 359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直接连接符 360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直接连接符 361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3" name="组合 500"/>
          <p:cNvGrpSpPr/>
          <p:nvPr/>
        </p:nvGrpSpPr>
        <p:grpSpPr bwMode="auto">
          <a:xfrm>
            <a:off x="5395733" y="1604040"/>
            <a:ext cx="203174" cy="3429794"/>
            <a:chOff x="3810000" y="438150"/>
            <a:chExt cx="304800" cy="4095750"/>
          </a:xfrm>
        </p:grpSpPr>
        <p:sp>
          <p:nvSpPr>
            <p:cNvPr id="364" name="矩形 363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65" name="直接连接符 364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直接连接符 365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" name="组合 500"/>
          <p:cNvGrpSpPr/>
          <p:nvPr/>
        </p:nvGrpSpPr>
        <p:grpSpPr bwMode="auto">
          <a:xfrm>
            <a:off x="5192558" y="1604040"/>
            <a:ext cx="203174" cy="3429794"/>
            <a:chOff x="3810000" y="438150"/>
            <a:chExt cx="304800" cy="4095750"/>
          </a:xfrm>
        </p:grpSpPr>
        <p:sp>
          <p:nvSpPr>
            <p:cNvPr id="369" name="矩形 368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70" name="直接连接符 369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接连接符 370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直接连接符 371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3" name="组合 500"/>
          <p:cNvGrpSpPr/>
          <p:nvPr/>
        </p:nvGrpSpPr>
        <p:grpSpPr bwMode="auto">
          <a:xfrm>
            <a:off x="4989386" y="1604040"/>
            <a:ext cx="203174" cy="3429794"/>
            <a:chOff x="3810000" y="438150"/>
            <a:chExt cx="304800" cy="4095750"/>
          </a:xfrm>
        </p:grpSpPr>
        <p:sp>
          <p:nvSpPr>
            <p:cNvPr id="374" name="矩形 373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75" name="直接连接符 374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直接连接符 375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直接连接符 376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" name="组合 500"/>
          <p:cNvGrpSpPr/>
          <p:nvPr/>
        </p:nvGrpSpPr>
        <p:grpSpPr bwMode="auto">
          <a:xfrm>
            <a:off x="4786211" y="1604040"/>
            <a:ext cx="203174" cy="3429794"/>
            <a:chOff x="3810000" y="438150"/>
            <a:chExt cx="304800" cy="4095750"/>
          </a:xfrm>
        </p:grpSpPr>
        <p:sp>
          <p:nvSpPr>
            <p:cNvPr id="379" name="矩形 378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80" name="直接连接符 379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直接连接符 380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直接连接符 381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3" name="组合 500"/>
          <p:cNvGrpSpPr/>
          <p:nvPr/>
        </p:nvGrpSpPr>
        <p:grpSpPr bwMode="auto">
          <a:xfrm>
            <a:off x="4583038" y="1604040"/>
            <a:ext cx="203174" cy="3429794"/>
            <a:chOff x="3810000" y="438150"/>
            <a:chExt cx="304800" cy="4095750"/>
          </a:xfrm>
        </p:grpSpPr>
        <p:sp>
          <p:nvSpPr>
            <p:cNvPr id="384" name="矩形 383"/>
            <p:cNvSpPr/>
            <p:nvPr/>
          </p:nvSpPr>
          <p:spPr>
            <a:xfrm>
              <a:off x="3810000" y="438150"/>
              <a:ext cx="304800" cy="4095750"/>
            </a:xfrm>
            <a:prstGeom prst="rect">
              <a:avLst/>
            </a:prstGeom>
            <a:gradFill flip="none" rotWithShape="1">
              <a:gsLst>
                <a:gs pos="2000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85" name="直接连接符 384"/>
            <p:cNvCxnSpPr/>
            <p:nvPr/>
          </p:nvCxnSpPr>
          <p:spPr>
            <a:xfrm>
              <a:off x="3810000" y="678334"/>
              <a:ext cx="1524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直接连接符 385"/>
            <p:cNvCxnSpPr/>
            <p:nvPr/>
          </p:nvCxnSpPr>
          <p:spPr>
            <a:xfrm>
              <a:off x="3810000" y="4329113"/>
              <a:ext cx="2286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直接连接符 386"/>
            <p:cNvCxnSpPr/>
            <p:nvPr/>
          </p:nvCxnSpPr>
          <p:spPr>
            <a:xfrm>
              <a:off x="4038600" y="678334"/>
              <a:ext cx="76200" cy="0"/>
            </a:xfrm>
            <a:prstGeom prst="line">
              <a:avLst/>
            </a:prstGeom>
            <a:ln w="38100" cmpd="sng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组合 276"/>
          <p:cNvGrpSpPr/>
          <p:nvPr/>
        </p:nvGrpSpPr>
        <p:grpSpPr bwMode="auto">
          <a:xfrm>
            <a:off x="7630642" y="1212367"/>
            <a:ext cx="1015868" cy="4151744"/>
            <a:chOff x="5791200" y="895350"/>
            <a:chExt cx="838200" cy="3867150"/>
          </a:xfrm>
        </p:grpSpPr>
        <p:grpSp>
          <p:nvGrpSpPr>
            <p:cNvPr id="389" name="组合 168"/>
            <p:cNvGrpSpPr/>
            <p:nvPr/>
          </p:nvGrpSpPr>
          <p:grpSpPr bwMode="auto">
            <a:xfrm>
              <a:off x="5867400" y="1123950"/>
              <a:ext cx="228600" cy="3409950"/>
              <a:chOff x="3810000" y="438150"/>
              <a:chExt cx="304800" cy="4095750"/>
            </a:xfrm>
          </p:grpSpPr>
          <p:sp>
            <p:nvSpPr>
              <p:cNvPr id="417" name="矩形 416"/>
              <p:cNvSpPr/>
              <p:nvPr/>
            </p:nvSpPr>
            <p:spPr>
              <a:xfrm>
                <a:off x="3810846" y="438337"/>
                <a:ext cx="305013" cy="4095377"/>
              </a:xfrm>
              <a:prstGeom prst="rect">
                <a:avLst/>
              </a:prstGeom>
              <a:gradFill flip="none" rotWithShape="1">
                <a:gsLst>
                  <a:gs pos="2000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3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18" name="直接连接符 417"/>
              <p:cNvCxnSpPr/>
              <p:nvPr/>
            </p:nvCxnSpPr>
            <p:spPr>
              <a:xfrm>
                <a:off x="3810846" y="679938"/>
                <a:ext cx="15367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直接连接符 418"/>
              <p:cNvCxnSpPr/>
              <p:nvPr/>
            </p:nvCxnSpPr>
            <p:spPr>
              <a:xfrm>
                <a:off x="3810846" y="4330010"/>
                <a:ext cx="228177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直接连接符 419"/>
              <p:cNvCxnSpPr/>
              <p:nvPr/>
            </p:nvCxnSpPr>
            <p:spPr>
              <a:xfrm>
                <a:off x="4039023" y="679938"/>
                <a:ext cx="76836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0" name="组合 165"/>
            <p:cNvGrpSpPr/>
            <p:nvPr/>
          </p:nvGrpSpPr>
          <p:grpSpPr bwMode="auto">
            <a:xfrm>
              <a:off x="5791200" y="895350"/>
              <a:ext cx="838200" cy="3867150"/>
              <a:chOff x="381000" y="1143000"/>
              <a:chExt cx="838200" cy="3867150"/>
            </a:xfrm>
          </p:grpSpPr>
          <p:grpSp>
            <p:nvGrpSpPr>
              <p:cNvPr id="392" name="组合 122"/>
              <p:cNvGrpSpPr/>
              <p:nvPr/>
            </p:nvGrpSpPr>
            <p:grpSpPr bwMode="auto">
              <a:xfrm flipH="1">
                <a:off x="685800" y="1276350"/>
                <a:ext cx="228600" cy="3352800"/>
                <a:chOff x="3810000" y="438150"/>
                <a:chExt cx="304800" cy="4095750"/>
              </a:xfrm>
            </p:grpSpPr>
            <p:sp>
              <p:nvSpPr>
                <p:cNvPr id="413" name="矩形 412"/>
                <p:cNvSpPr/>
                <p:nvPr/>
              </p:nvSpPr>
              <p:spPr>
                <a:xfrm>
                  <a:off x="3811057" y="439064"/>
                  <a:ext cx="302684" cy="4095324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FF9933">
                        <a:shade val="30000"/>
                        <a:satMod val="115000"/>
                      </a:srgbClr>
                    </a:gs>
                    <a:gs pos="50000">
                      <a:srgbClr val="FF9933">
                        <a:shade val="67500"/>
                        <a:satMod val="115000"/>
                      </a:srgbClr>
                    </a:gs>
                    <a:gs pos="100000">
                      <a:srgbClr val="FF9933">
                        <a:shade val="100000"/>
                        <a:satMod val="115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30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414" name="直接连接符 413"/>
                <p:cNvCxnSpPr/>
                <p:nvPr/>
              </p:nvCxnSpPr>
              <p:spPr>
                <a:xfrm>
                  <a:off x="3811057" y="679965"/>
                  <a:ext cx="151343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直接连接符 414"/>
                <p:cNvCxnSpPr/>
                <p:nvPr/>
              </p:nvCxnSpPr>
              <p:spPr>
                <a:xfrm>
                  <a:off x="3811057" y="4329620"/>
                  <a:ext cx="225849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直接连接符 415"/>
                <p:cNvCxnSpPr/>
                <p:nvPr/>
              </p:nvCxnSpPr>
              <p:spPr>
                <a:xfrm>
                  <a:off x="4036907" y="679965"/>
                  <a:ext cx="76834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3" name="组合 133"/>
              <p:cNvGrpSpPr/>
              <p:nvPr/>
            </p:nvGrpSpPr>
            <p:grpSpPr>
              <a:xfrm flipH="1">
                <a:off x="914400" y="1143000"/>
                <a:ext cx="152400" cy="3714750"/>
                <a:chOff x="3810000" y="438150"/>
                <a:chExt cx="304800" cy="4095750"/>
              </a:xfrm>
              <a:scene3d>
                <a:camera prst="orthographicFront">
                  <a:rot lat="1500000" lon="1800000" rev="0"/>
                </a:camera>
                <a:lightRig rig="threePt" dir="t"/>
              </a:scene3d>
            </p:grpSpPr>
            <p:sp>
              <p:nvSpPr>
                <p:cNvPr id="409" name="矩形 408"/>
                <p:cNvSpPr/>
                <p:nvPr/>
              </p:nvSpPr>
              <p:spPr>
                <a:xfrm>
                  <a:off x="3810000" y="438150"/>
                  <a:ext cx="304800" cy="4095750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FF9933">
                        <a:shade val="30000"/>
                        <a:satMod val="115000"/>
                      </a:srgbClr>
                    </a:gs>
                    <a:gs pos="50000">
                      <a:srgbClr val="FF9933">
                        <a:shade val="67500"/>
                        <a:satMod val="115000"/>
                      </a:srgbClr>
                    </a:gs>
                    <a:gs pos="100000">
                      <a:srgbClr val="FF9933">
                        <a:shade val="100000"/>
                        <a:satMod val="115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30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410" name="直接连接符 409"/>
                <p:cNvCxnSpPr/>
                <p:nvPr/>
              </p:nvCxnSpPr>
              <p:spPr>
                <a:xfrm>
                  <a:off x="3810000" y="680172"/>
                  <a:ext cx="1524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直接连接符 410"/>
                <p:cNvCxnSpPr/>
                <p:nvPr/>
              </p:nvCxnSpPr>
              <p:spPr>
                <a:xfrm>
                  <a:off x="3810000" y="4329113"/>
                  <a:ext cx="2286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直接连接符 411"/>
                <p:cNvCxnSpPr/>
                <p:nvPr/>
              </p:nvCxnSpPr>
              <p:spPr>
                <a:xfrm>
                  <a:off x="4038600" y="680172"/>
                  <a:ext cx="762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4" name="组合 138"/>
              <p:cNvGrpSpPr/>
              <p:nvPr/>
            </p:nvGrpSpPr>
            <p:grpSpPr>
              <a:xfrm flipH="1">
                <a:off x="990600" y="1143000"/>
                <a:ext cx="228600" cy="3867150"/>
                <a:chOff x="3810000" y="438150"/>
                <a:chExt cx="304800" cy="4095750"/>
              </a:xfrm>
              <a:scene3d>
                <a:camera prst="orthographicFront">
                  <a:rot lat="1800000" lon="3600000" rev="0"/>
                </a:camera>
                <a:lightRig rig="threePt" dir="t"/>
              </a:scene3d>
            </p:grpSpPr>
            <p:sp>
              <p:nvSpPr>
                <p:cNvPr id="405" name="矩形 404"/>
                <p:cNvSpPr/>
                <p:nvPr/>
              </p:nvSpPr>
              <p:spPr>
                <a:xfrm>
                  <a:off x="3810000" y="438150"/>
                  <a:ext cx="304800" cy="4095750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FF9933">
                        <a:shade val="30000"/>
                        <a:satMod val="115000"/>
                      </a:srgbClr>
                    </a:gs>
                    <a:gs pos="50000">
                      <a:srgbClr val="FF9933">
                        <a:shade val="67500"/>
                        <a:satMod val="115000"/>
                      </a:srgbClr>
                    </a:gs>
                    <a:gs pos="100000">
                      <a:srgbClr val="FF9933">
                        <a:shade val="100000"/>
                        <a:satMod val="115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30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406" name="直接连接符 405"/>
                <p:cNvCxnSpPr/>
                <p:nvPr/>
              </p:nvCxnSpPr>
              <p:spPr>
                <a:xfrm>
                  <a:off x="3810000" y="680172"/>
                  <a:ext cx="1524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直接连接符 406"/>
                <p:cNvCxnSpPr/>
                <p:nvPr/>
              </p:nvCxnSpPr>
              <p:spPr>
                <a:xfrm>
                  <a:off x="3810000" y="4329113"/>
                  <a:ext cx="2286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直接连接符 407"/>
                <p:cNvCxnSpPr/>
                <p:nvPr/>
              </p:nvCxnSpPr>
              <p:spPr>
                <a:xfrm>
                  <a:off x="4038600" y="680172"/>
                  <a:ext cx="762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5" name="组合 144"/>
              <p:cNvGrpSpPr/>
              <p:nvPr/>
            </p:nvGrpSpPr>
            <p:grpSpPr>
              <a:xfrm>
                <a:off x="533400" y="1200150"/>
                <a:ext cx="228600" cy="3505200"/>
                <a:chOff x="3810000" y="438150"/>
                <a:chExt cx="304800" cy="4095750"/>
              </a:xfrm>
              <a:scene3d>
                <a:camera prst="orthographicFront">
                  <a:rot lat="1200000" lon="7800000" rev="0"/>
                </a:camera>
                <a:lightRig rig="threePt" dir="t"/>
              </a:scene3d>
            </p:grpSpPr>
            <p:sp>
              <p:nvSpPr>
                <p:cNvPr id="401" name="矩形 400"/>
                <p:cNvSpPr/>
                <p:nvPr/>
              </p:nvSpPr>
              <p:spPr>
                <a:xfrm>
                  <a:off x="3810000" y="438150"/>
                  <a:ext cx="304800" cy="4095750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FF9933">
                        <a:shade val="30000"/>
                        <a:satMod val="115000"/>
                      </a:srgbClr>
                    </a:gs>
                    <a:gs pos="50000">
                      <a:srgbClr val="FF9933">
                        <a:shade val="67500"/>
                        <a:satMod val="115000"/>
                      </a:srgbClr>
                    </a:gs>
                    <a:gs pos="100000">
                      <a:srgbClr val="FF9933">
                        <a:shade val="100000"/>
                        <a:satMod val="115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30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402" name="直接连接符 401"/>
                <p:cNvCxnSpPr/>
                <p:nvPr/>
              </p:nvCxnSpPr>
              <p:spPr>
                <a:xfrm>
                  <a:off x="3810000" y="680172"/>
                  <a:ext cx="1524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直接连接符 402"/>
                <p:cNvCxnSpPr/>
                <p:nvPr/>
              </p:nvCxnSpPr>
              <p:spPr>
                <a:xfrm>
                  <a:off x="3810000" y="4329113"/>
                  <a:ext cx="2286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直接连接符 403"/>
                <p:cNvCxnSpPr/>
                <p:nvPr/>
              </p:nvCxnSpPr>
              <p:spPr>
                <a:xfrm>
                  <a:off x="4038600" y="680172"/>
                  <a:ext cx="762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6" name="组合 160"/>
              <p:cNvGrpSpPr/>
              <p:nvPr/>
            </p:nvGrpSpPr>
            <p:grpSpPr>
              <a:xfrm>
                <a:off x="381000" y="1276350"/>
                <a:ext cx="228600" cy="3505200"/>
                <a:chOff x="3810000" y="438150"/>
                <a:chExt cx="304800" cy="4095750"/>
              </a:xfrm>
              <a:scene3d>
                <a:camera prst="orthographicFront">
                  <a:rot lat="1200000" lon="6600000" rev="0"/>
                </a:camera>
                <a:lightRig rig="threePt" dir="t"/>
              </a:scene3d>
            </p:grpSpPr>
            <p:sp>
              <p:nvSpPr>
                <p:cNvPr id="397" name="矩形 396"/>
                <p:cNvSpPr/>
                <p:nvPr/>
              </p:nvSpPr>
              <p:spPr>
                <a:xfrm>
                  <a:off x="3810000" y="438150"/>
                  <a:ext cx="304800" cy="4095750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FF9933">
                        <a:shade val="30000"/>
                        <a:satMod val="115000"/>
                      </a:srgbClr>
                    </a:gs>
                    <a:gs pos="50000">
                      <a:srgbClr val="FF9933">
                        <a:shade val="67500"/>
                        <a:satMod val="115000"/>
                      </a:srgbClr>
                    </a:gs>
                    <a:gs pos="100000">
                      <a:srgbClr val="FF9933">
                        <a:shade val="100000"/>
                        <a:satMod val="115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30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398" name="直接连接符 397"/>
                <p:cNvCxnSpPr/>
                <p:nvPr/>
              </p:nvCxnSpPr>
              <p:spPr>
                <a:xfrm>
                  <a:off x="3810000" y="680172"/>
                  <a:ext cx="1524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直接连接符 398"/>
                <p:cNvCxnSpPr/>
                <p:nvPr/>
              </p:nvCxnSpPr>
              <p:spPr>
                <a:xfrm>
                  <a:off x="3810000" y="4329113"/>
                  <a:ext cx="2286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直接连接符 399"/>
                <p:cNvCxnSpPr/>
                <p:nvPr/>
              </p:nvCxnSpPr>
              <p:spPr>
                <a:xfrm>
                  <a:off x="4038600" y="680172"/>
                  <a:ext cx="762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91" name="椭圆 390"/>
            <p:cNvSpPr/>
            <p:nvPr/>
          </p:nvSpPr>
          <p:spPr>
            <a:xfrm>
              <a:off x="5868035" y="4324709"/>
              <a:ext cx="684530" cy="305665"/>
            </a:xfrm>
            <a:prstGeom prst="ellipse">
              <a:avLst/>
            </a:prstGeom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1" name="组合 174"/>
          <p:cNvGrpSpPr/>
          <p:nvPr/>
        </p:nvGrpSpPr>
        <p:grpSpPr bwMode="auto">
          <a:xfrm>
            <a:off x="6925885" y="1201781"/>
            <a:ext cx="1032799" cy="4162330"/>
            <a:chOff x="5791200" y="895350"/>
            <a:chExt cx="838200" cy="3867150"/>
          </a:xfrm>
        </p:grpSpPr>
        <p:grpSp>
          <p:nvGrpSpPr>
            <p:cNvPr id="422" name="组合 168"/>
            <p:cNvGrpSpPr/>
            <p:nvPr/>
          </p:nvGrpSpPr>
          <p:grpSpPr bwMode="auto">
            <a:xfrm>
              <a:off x="5867400" y="1123950"/>
              <a:ext cx="228600" cy="3409950"/>
              <a:chOff x="3810000" y="438150"/>
              <a:chExt cx="304800" cy="4095750"/>
            </a:xfrm>
          </p:grpSpPr>
          <p:sp>
            <p:nvSpPr>
              <p:cNvPr id="450" name="矩形 449"/>
              <p:cNvSpPr/>
              <p:nvPr/>
            </p:nvSpPr>
            <p:spPr>
              <a:xfrm>
                <a:off x="3809168" y="437638"/>
                <a:ext cx="304591" cy="4096774"/>
              </a:xfrm>
              <a:prstGeom prst="rect">
                <a:avLst/>
              </a:prstGeom>
              <a:gradFill flip="none" rotWithShape="1">
                <a:gsLst>
                  <a:gs pos="2000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3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51" name="直接连接符 450"/>
              <p:cNvCxnSpPr/>
              <p:nvPr/>
            </p:nvCxnSpPr>
            <p:spPr>
              <a:xfrm>
                <a:off x="3809168" y="678625"/>
                <a:ext cx="15344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直接连接符 451"/>
              <p:cNvCxnSpPr/>
              <p:nvPr/>
            </p:nvCxnSpPr>
            <p:spPr>
              <a:xfrm>
                <a:off x="3809168" y="4328865"/>
                <a:ext cx="229016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直接连接符 452"/>
              <p:cNvCxnSpPr/>
              <p:nvPr/>
            </p:nvCxnSpPr>
            <p:spPr>
              <a:xfrm>
                <a:off x="4038184" y="678625"/>
                <a:ext cx="75575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3" name="组合 165"/>
            <p:cNvGrpSpPr/>
            <p:nvPr/>
          </p:nvGrpSpPr>
          <p:grpSpPr bwMode="auto">
            <a:xfrm>
              <a:off x="5791200" y="895350"/>
              <a:ext cx="838200" cy="3867150"/>
              <a:chOff x="381000" y="1143000"/>
              <a:chExt cx="838200" cy="3867150"/>
            </a:xfrm>
          </p:grpSpPr>
          <p:grpSp>
            <p:nvGrpSpPr>
              <p:cNvPr id="425" name="组合 122"/>
              <p:cNvGrpSpPr/>
              <p:nvPr/>
            </p:nvGrpSpPr>
            <p:grpSpPr bwMode="auto">
              <a:xfrm flipH="1">
                <a:off x="685800" y="1276350"/>
                <a:ext cx="228600" cy="3352800"/>
                <a:chOff x="3810000" y="438150"/>
                <a:chExt cx="304800" cy="4095750"/>
              </a:xfrm>
            </p:grpSpPr>
            <p:sp>
              <p:nvSpPr>
                <p:cNvPr id="446" name="矩形 445"/>
                <p:cNvSpPr/>
                <p:nvPr/>
              </p:nvSpPr>
              <p:spPr>
                <a:xfrm>
                  <a:off x="3808960" y="438646"/>
                  <a:ext cx="306882" cy="4094519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FF9933">
                        <a:shade val="30000"/>
                        <a:satMod val="115000"/>
                      </a:srgbClr>
                    </a:gs>
                    <a:gs pos="50000">
                      <a:srgbClr val="FF9933">
                        <a:shade val="67500"/>
                        <a:satMod val="115000"/>
                      </a:srgbClr>
                    </a:gs>
                    <a:gs pos="100000">
                      <a:srgbClr val="FF9933">
                        <a:shade val="100000"/>
                        <a:satMod val="115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30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447" name="直接连接符 446"/>
                <p:cNvCxnSpPr/>
                <p:nvPr/>
              </p:nvCxnSpPr>
              <p:spPr>
                <a:xfrm>
                  <a:off x="3808960" y="678935"/>
                  <a:ext cx="15344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直接连接符 447"/>
                <p:cNvCxnSpPr/>
                <p:nvPr/>
              </p:nvCxnSpPr>
              <p:spPr>
                <a:xfrm>
                  <a:off x="3808960" y="4328921"/>
                  <a:ext cx="229016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直接连接符 448"/>
                <p:cNvCxnSpPr/>
                <p:nvPr/>
              </p:nvCxnSpPr>
              <p:spPr>
                <a:xfrm>
                  <a:off x="4037976" y="678935"/>
                  <a:ext cx="77866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6" name="组合 133"/>
              <p:cNvGrpSpPr/>
              <p:nvPr/>
            </p:nvGrpSpPr>
            <p:grpSpPr>
              <a:xfrm flipH="1">
                <a:off x="914400" y="1143000"/>
                <a:ext cx="152400" cy="3714750"/>
                <a:chOff x="3810000" y="438150"/>
                <a:chExt cx="304800" cy="4095750"/>
              </a:xfrm>
              <a:scene3d>
                <a:camera prst="orthographicFront">
                  <a:rot lat="1500000" lon="1800000" rev="0"/>
                </a:camera>
                <a:lightRig rig="threePt" dir="t"/>
              </a:scene3d>
            </p:grpSpPr>
            <p:sp>
              <p:nvSpPr>
                <p:cNvPr id="442" name="矩形 441"/>
                <p:cNvSpPr/>
                <p:nvPr/>
              </p:nvSpPr>
              <p:spPr>
                <a:xfrm>
                  <a:off x="3810000" y="438150"/>
                  <a:ext cx="304800" cy="4095750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FF9933">
                        <a:shade val="30000"/>
                        <a:satMod val="115000"/>
                      </a:srgbClr>
                    </a:gs>
                    <a:gs pos="50000">
                      <a:srgbClr val="FF9933">
                        <a:shade val="67500"/>
                        <a:satMod val="115000"/>
                      </a:srgbClr>
                    </a:gs>
                    <a:gs pos="100000">
                      <a:srgbClr val="FF9933">
                        <a:shade val="100000"/>
                        <a:satMod val="115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30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443" name="直接连接符 442"/>
                <p:cNvCxnSpPr/>
                <p:nvPr/>
              </p:nvCxnSpPr>
              <p:spPr>
                <a:xfrm>
                  <a:off x="3810000" y="680172"/>
                  <a:ext cx="1524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直接连接符 443"/>
                <p:cNvCxnSpPr/>
                <p:nvPr/>
              </p:nvCxnSpPr>
              <p:spPr>
                <a:xfrm>
                  <a:off x="3810000" y="4329113"/>
                  <a:ext cx="2286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直接连接符 444"/>
                <p:cNvCxnSpPr/>
                <p:nvPr/>
              </p:nvCxnSpPr>
              <p:spPr>
                <a:xfrm>
                  <a:off x="4038600" y="680172"/>
                  <a:ext cx="762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7" name="组合 138"/>
              <p:cNvGrpSpPr/>
              <p:nvPr/>
            </p:nvGrpSpPr>
            <p:grpSpPr>
              <a:xfrm flipH="1">
                <a:off x="990600" y="1143000"/>
                <a:ext cx="228600" cy="3867150"/>
                <a:chOff x="3810000" y="438150"/>
                <a:chExt cx="304800" cy="4095750"/>
              </a:xfrm>
              <a:scene3d>
                <a:camera prst="orthographicFront">
                  <a:rot lat="1800000" lon="3600000" rev="0"/>
                </a:camera>
                <a:lightRig rig="threePt" dir="t"/>
              </a:scene3d>
            </p:grpSpPr>
            <p:sp>
              <p:nvSpPr>
                <p:cNvPr id="438" name="矩形 437"/>
                <p:cNvSpPr/>
                <p:nvPr/>
              </p:nvSpPr>
              <p:spPr>
                <a:xfrm>
                  <a:off x="3810000" y="438150"/>
                  <a:ext cx="304800" cy="4095750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FF9933">
                        <a:shade val="30000"/>
                        <a:satMod val="115000"/>
                      </a:srgbClr>
                    </a:gs>
                    <a:gs pos="50000">
                      <a:srgbClr val="FF9933">
                        <a:shade val="67500"/>
                        <a:satMod val="115000"/>
                      </a:srgbClr>
                    </a:gs>
                    <a:gs pos="100000">
                      <a:srgbClr val="FF9933">
                        <a:shade val="100000"/>
                        <a:satMod val="115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30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439" name="直接连接符 438"/>
                <p:cNvCxnSpPr/>
                <p:nvPr/>
              </p:nvCxnSpPr>
              <p:spPr>
                <a:xfrm>
                  <a:off x="3810000" y="680172"/>
                  <a:ext cx="1524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直接连接符 439"/>
                <p:cNvCxnSpPr/>
                <p:nvPr/>
              </p:nvCxnSpPr>
              <p:spPr>
                <a:xfrm>
                  <a:off x="3810000" y="4329113"/>
                  <a:ext cx="2286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直接连接符 440"/>
                <p:cNvCxnSpPr/>
                <p:nvPr/>
              </p:nvCxnSpPr>
              <p:spPr>
                <a:xfrm>
                  <a:off x="4038600" y="680172"/>
                  <a:ext cx="762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8" name="组合 144"/>
              <p:cNvGrpSpPr/>
              <p:nvPr/>
            </p:nvGrpSpPr>
            <p:grpSpPr>
              <a:xfrm>
                <a:off x="533400" y="1200150"/>
                <a:ext cx="228600" cy="3505200"/>
                <a:chOff x="3810000" y="438150"/>
                <a:chExt cx="304800" cy="4095750"/>
              </a:xfrm>
              <a:scene3d>
                <a:camera prst="orthographicFront">
                  <a:rot lat="1200000" lon="7800000" rev="0"/>
                </a:camera>
                <a:lightRig rig="threePt" dir="t"/>
              </a:scene3d>
            </p:grpSpPr>
            <p:sp>
              <p:nvSpPr>
                <p:cNvPr id="434" name="矩形 433"/>
                <p:cNvSpPr/>
                <p:nvPr/>
              </p:nvSpPr>
              <p:spPr>
                <a:xfrm>
                  <a:off x="3810000" y="438150"/>
                  <a:ext cx="304800" cy="4095750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FF9933">
                        <a:shade val="30000"/>
                        <a:satMod val="115000"/>
                      </a:srgbClr>
                    </a:gs>
                    <a:gs pos="50000">
                      <a:srgbClr val="FF9933">
                        <a:shade val="67500"/>
                        <a:satMod val="115000"/>
                      </a:srgbClr>
                    </a:gs>
                    <a:gs pos="100000">
                      <a:srgbClr val="FF9933">
                        <a:shade val="100000"/>
                        <a:satMod val="115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30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435" name="直接连接符 434"/>
                <p:cNvCxnSpPr/>
                <p:nvPr/>
              </p:nvCxnSpPr>
              <p:spPr>
                <a:xfrm>
                  <a:off x="3810000" y="680172"/>
                  <a:ext cx="1524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直接连接符 435"/>
                <p:cNvCxnSpPr/>
                <p:nvPr/>
              </p:nvCxnSpPr>
              <p:spPr>
                <a:xfrm>
                  <a:off x="3810000" y="4329113"/>
                  <a:ext cx="2286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直接连接符 436"/>
                <p:cNvCxnSpPr/>
                <p:nvPr/>
              </p:nvCxnSpPr>
              <p:spPr>
                <a:xfrm>
                  <a:off x="4038600" y="680172"/>
                  <a:ext cx="762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9" name="组合 160"/>
              <p:cNvGrpSpPr/>
              <p:nvPr/>
            </p:nvGrpSpPr>
            <p:grpSpPr>
              <a:xfrm>
                <a:off x="381000" y="1276350"/>
                <a:ext cx="228600" cy="3505200"/>
                <a:chOff x="3810000" y="438150"/>
                <a:chExt cx="304800" cy="4095750"/>
              </a:xfrm>
              <a:scene3d>
                <a:camera prst="orthographicFront">
                  <a:rot lat="1200000" lon="6600000" rev="0"/>
                </a:camera>
                <a:lightRig rig="threePt" dir="t"/>
              </a:scene3d>
            </p:grpSpPr>
            <p:sp>
              <p:nvSpPr>
                <p:cNvPr id="430" name="矩形 429"/>
                <p:cNvSpPr/>
                <p:nvPr/>
              </p:nvSpPr>
              <p:spPr>
                <a:xfrm>
                  <a:off x="3810000" y="438150"/>
                  <a:ext cx="304800" cy="4095750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FF9933">
                        <a:shade val="30000"/>
                        <a:satMod val="115000"/>
                      </a:srgbClr>
                    </a:gs>
                    <a:gs pos="50000">
                      <a:srgbClr val="FF9933">
                        <a:shade val="67500"/>
                        <a:satMod val="115000"/>
                      </a:srgbClr>
                    </a:gs>
                    <a:gs pos="100000">
                      <a:srgbClr val="FF9933">
                        <a:shade val="100000"/>
                        <a:satMod val="115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30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431" name="直接连接符 430"/>
                <p:cNvCxnSpPr/>
                <p:nvPr/>
              </p:nvCxnSpPr>
              <p:spPr>
                <a:xfrm>
                  <a:off x="3810000" y="680172"/>
                  <a:ext cx="1524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" name="直接连接符 431"/>
                <p:cNvCxnSpPr/>
                <p:nvPr/>
              </p:nvCxnSpPr>
              <p:spPr>
                <a:xfrm>
                  <a:off x="3810000" y="4329113"/>
                  <a:ext cx="2286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直接连接符 432"/>
                <p:cNvCxnSpPr/>
                <p:nvPr/>
              </p:nvCxnSpPr>
              <p:spPr>
                <a:xfrm>
                  <a:off x="4038600" y="680172"/>
                  <a:ext cx="76200" cy="0"/>
                </a:xfrm>
                <a:prstGeom prst="line">
                  <a:avLst/>
                </a:prstGeom>
                <a:ln w="38100" cmpd="sng">
                  <a:solidFill>
                    <a:srgbClr val="99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4" name="椭圆 423"/>
            <p:cNvSpPr/>
            <p:nvPr/>
          </p:nvSpPr>
          <p:spPr>
            <a:xfrm>
              <a:off x="5868492" y="4325823"/>
              <a:ext cx="683614" cy="302920"/>
            </a:xfrm>
            <a:prstGeom prst="ellipse">
              <a:avLst/>
            </a:prstGeom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4" name="组合 335"/>
          <p:cNvGrpSpPr/>
          <p:nvPr/>
        </p:nvGrpSpPr>
        <p:grpSpPr bwMode="auto">
          <a:xfrm>
            <a:off x="7630643" y="1197546"/>
            <a:ext cx="914281" cy="4090347"/>
            <a:chOff x="3352800" y="1047750"/>
            <a:chExt cx="685800" cy="3810000"/>
          </a:xfrm>
        </p:grpSpPr>
        <p:grpSp>
          <p:nvGrpSpPr>
            <p:cNvPr id="455" name="组合 122"/>
            <p:cNvGrpSpPr/>
            <p:nvPr/>
          </p:nvGrpSpPr>
          <p:grpSpPr bwMode="auto">
            <a:xfrm flipH="1">
              <a:off x="3581400" y="1200150"/>
              <a:ext cx="207818" cy="3303251"/>
              <a:chOff x="3810000" y="438150"/>
              <a:chExt cx="304800" cy="4095750"/>
            </a:xfrm>
          </p:grpSpPr>
          <p:sp>
            <p:nvSpPr>
              <p:cNvPr id="476" name="矩形 475"/>
              <p:cNvSpPr/>
              <p:nvPr/>
            </p:nvSpPr>
            <p:spPr>
              <a:xfrm>
                <a:off x="3809787" y="437466"/>
                <a:ext cx="305013" cy="4095665"/>
              </a:xfrm>
              <a:prstGeom prst="rect">
                <a:avLst/>
              </a:prstGeom>
              <a:gradFill flip="none" rotWithShape="1">
                <a:gsLst>
                  <a:gs pos="2000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3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77" name="直接连接符 476"/>
              <p:cNvCxnSpPr/>
              <p:nvPr/>
            </p:nvCxnSpPr>
            <p:spPr>
              <a:xfrm>
                <a:off x="3809787" y="681983"/>
                <a:ext cx="151343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直接连接符 477"/>
              <p:cNvCxnSpPr/>
              <p:nvPr/>
            </p:nvCxnSpPr>
            <p:spPr>
              <a:xfrm>
                <a:off x="3809787" y="4330183"/>
                <a:ext cx="228177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直接连接符 478"/>
              <p:cNvCxnSpPr/>
              <p:nvPr/>
            </p:nvCxnSpPr>
            <p:spPr>
              <a:xfrm>
                <a:off x="4037964" y="681983"/>
                <a:ext cx="76836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6" name="组合 133"/>
            <p:cNvGrpSpPr/>
            <p:nvPr/>
          </p:nvGrpSpPr>
          <p:grpSpPr>
            <a:xfrm flipH="1">
              <a:off x="3747655" y="1047750"/>
              <a:ext cx="138545" cy="3659852"/>
              <a:chOff x="3810000" y="438150"/>
              <a:chExt cx="304800" cy="4095750"/>
            </a:xfrm>
            <a:scene3d>
              <a:camera prst="orthographicFront">
                <a:rot lat="1500000" lon="1800000" rev="0"/>
              </a:camera>
              <a:lightRig rig="threePt" dir="t"/>
            </a:scene3d>
          </p:grpSpPr>
          <p:sp>
            <p:nvSpPr>
              <p:cNvPr id="472" name="矩形 471"/>
              <p:cNvSpPr/>
              <p:nvPr/>
            </p:nvSpPr>
            <p:spPr>
              <a:xfrm>
                <a:off x="3810000" y="438150"/>
                <a:ext cx="304800" cy="4095750"/>
              </a:xfrm>
              <a:prstGeom prst="rect">
                <a:avLst/>
              </a:prstGeom>
              <a:gradFill flip="none" rotWithShape="1">
                <a:gsLst>
                  <a:gs pos="2000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3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73" name="直接连接符 472"/>
              <p:cNvCxnSpPr/>
              <p:nvPr/>
            </p:nvCxnSpPr>
            <p:spPr>
              <a:xfrm>
                <a:off x="3810000" y="680172"/>
                <a:ext cx="1524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直接连接符 473"/>
              <p:cNvCxnSpPr/>
              <p:nvPr/>
            </p:nvCxnSpPr>
            <p:spPr>
              <a:xfrm>
                <a:off x="3810000" y="4329113"/>
                <a:ext cx="2286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直接连接符 474"/>
              <p:cNvCxnSpPr/>
              <p:nvPr/>
            </p:nvCxnSpPr>
            <p:spPr>
              <a:xfrm>
                <a:off x="4038600" y="680172"/>
                <a:ext cx="762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7" name="组合 138"/>
            <p:cNvGrpSpPr/>
            <p:nvPr/>
          </p:nvGrpSpPr>
          <p:grpSpPr>
            <a:xfrm flipH="1">
              <a:off x="3830782" y="1047750"/>
              <a:ext cx="207818" cy="3810000"/>
              <a:chOff x="3810000" y="438150"/>
              <a:chExt cx="304800" cy="4095750"/>
            </a:xfrm>
            <a:scene3d>
              <a:camera prst="orthographicFront">
                <a:rot lat="1800000" lon="3600000" rev="0"/>
              </a:camera>
              <a:lightRig rig="threePt" dir="t"/>
            </a:scene3d>
          </p:grpSpPr>
          <p:sp>
            <p:nvSpPr>
              <p:cNvPr id="468" name="矩形 467"/>
              <p:cNvSpPr/>
              <p:nvPr/>
            </p:nvSpPr>
            <p:spPr>
              <a:xfrm>
                <a:off x="3810000" y="438150"/>
                <a:ext cx="304800" cy="4095750"/>
              </a:xfrm>
              <a:prstGeom prst="rect">
                <a:avLst/>
              </a:prstGeom>
              <a:gradFill flip="none" rotWithShape="1">
                <a:gsLst>
                  <a:gs pos="2000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3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69" name="直接连接符 468"/>
              <p:cNvCxnSpPr/>
              <p:nvPr/>
            </p:nvCxnSpPr>
            <p:spPr>
              <a:xfrm>
                <a:off x="3810000" y="680172"/>
                <a:ext cx="1524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直接连接符 469"/>
              <p:cNvCxnSpPr/>
              <p:nvPr/>
            </p:nvCxnSpPr>
            <p:spPr>
              <a:xfrm>
                <a:off x="3810000" y="4329113"/>
                <a:ext cx="2286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直接连接符 470"/>
              <p:cNvCxnSpPr/>
              <p:nvPr/>
            </p:nvCxnSpPr>
            <p:spPr>
              <a:xfrm>
                <a:off x="4038600" y="680172"/>
                <a:ext cx="762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8" name="组合 144"/>
            <p:cNvGrpSpPr/>
            <p:nvPr/>
          </p:nvGrpSpPr>
          <p:grpSpPr>
            <a:xfrm>
              <a:off x="3352800" y="1180255"/>
              <a:ext cx="346366" cy="3453399"/>
              <a:chOff x="3606797" y="438150"/>
              <a:chExt cx="508003" cy="4095750"/>
            </a:xfrm>
            <a:scene3d>
              <a:camera prst="orthographicFront">
                <a:rot lat="1200000" lon="7800000" rev="0"/>
              </a:camera>
              <a:lightRig rig="threePt" dir="t"/>
            </a:scene3d>
          </p:grpSpPr>
          <p:sp>
            <p:nvSpPr>
              <p:cNvPr id="464" name="矩形 463"/>
              <p:cNvSpPr/>
              <p:nvPr/>
            </p:nvSpPr>
            <p:spPr>
              <a:xfrm>
                <a:off x="3606797" y="438150"/>
                <a:ext cx="304800" cy="4095750"/>
              </a:xfrm>
              <a:prstGeom prst="rect">
                <a:avLst/>
              </a:prstGeom>
              <a:gradFill flip="none" rotWithShape="1">
                <a:gsLst>
                  <a:gs pos="2000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3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65" name="直接连接符 464"/>
              <p:cNvCxnSpPr/>
              <p:nvPr/>
            </p:nvCxnSpPr>
            <p:spPr>
              <a:xfrm>
                <a:off x="3810000" y="680172"/>
                <a:ext cx="1524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直接连接符 465"/>
              <p:cNvCxnSpPr/>
              <p:nvPr/>
            </p:nvCxnSpPr>
            <p:spPr>
              <a:xfrm>
                <a:off x="3810000" y="4329113"/>
                <a:ext cx="2286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直接连接符 466"/>
              <p:cNvCxnSpPr/>
              <p:nvPr/>
            </p:nvCxnSpPr>
            <p:spPr>
              <a:xfrm>
                <a:off x="4038600" y="680172"/>
                <a:ext cx="762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9" name="组合 160"/>
            <p:cNvGrpSpPr/>
            <p:nvPr/>
          </p:nvGrpSpPr>
          <p:grpSpPr>
            <a:xfrm>
              <a:off x="3352800" y="1255329"/>
              <a:ext cx="207818" cy="3453399"/>
              <a:chOff x="3810000" y="438150"/>
              <a:chExt cx="304800" cy="4095750"/>
            </a:xfrm>
            <a:scene3d>
              <a:camera prst="orthographicFront">
                <a:rot lat="1200000" lon="6600000" rev="0"/>
              </a:camera>
              <a:lightRig rig="threePt" dir="t"/>
            </a:scene3d>
          </p:grpSpPr>
          <p:sp>
            <p:nvSpPr>
              <p:cNvPr id="460" name="矩形 459"/>
              <p:cNvSpPr/>
              <p:nvPr/>
            </p:nvSpPr>
            <p:spPr>
              <a:xfrm>
                <a:off x="3810000" y="438150"/>
                <a:ext cx="304800" cy="4095750"/>
              </a:xfrm>
              <a:prstGeom prst="rect">
                <a:avLst/>
              </a:prstGeom>
              <a:gradFill flip="none" rotWithShape="1">
                <a:gsLst>
                  <a:gs pos="2000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3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61" name="直接连接符 460"/>
              <p:cNvCxnSpPr/>
              <p:nvPr/>
            </p:nvCxnSpPr>
            <p:spPr>
              <a:xfrm>
                <a:off x="3810000" y="680172"/>
                <a:ext cx="1524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直接连接符 461"/>
              <p:cNvCxnSpPr/>
              <p:nvPr/>
            </p:nvCxnSpPr>
            <p:spPr>
              <a:xfrm>
                <a:off x="3810000" y="4329113"/>
                <a:ext cx="2286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直接连接符 462"/>
              <p:cNvCxnSpPr/>
              <p:nvPr/>
            </p:nvCxnSpPr>
            <p:spPr>
              <a:xfrm>
                <a:off x="4038600" y="680172"/>
                <a:ext cx="762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0" name="组合 275"/>
          <p:cNvGrpSpPr/>
          <p:nvPr/>
        </p:nvGrpSpPr>
        <p:grpSpPr bwMode="auto">
          <a:xfrm>
            <a:off x="7021123" y="1197546"/>
            <a:ext cx="1005286" cy="4100933"/>
            <a:chOff x="5410200" y="895350"/>
            <a:chExt cx="741218" cy="3810000"/>
          </a:xfrm>
        </p:grpSpPr>
        <p:grpSp>
          <p:nvGrpSpPr>
            <p:cNvPr id="481" name="组合 122"/>
            <p:cNvGrpSpPr/>
            <p:nvPr/>
          </p:nvGrpSpPr>
          <p:grpSpPr bwMode="auto">
            <a:xfrm flipH="1">
              <a:off x="5659582" y="1026729"/>
              <a:ext cx="207818" cy="3303251"/>
              <a:chOff x="3810000" y="438150"/>
              <a:chExt cx="304800" cy="4095750"/>
            </a:xfrm>
          </p:grpSpPr>
          <p:sp>
            <p:nvSpPr>
              <p:cNvPr id="502" name="矩形 501"/>
              <p:cNvSpPr/>
              <p:nvPr/>
            </p:nvSpPr>
            <p:spPr>
              <a:xfrm>
                <a:off x="3809978" y="438655"/>
                <a:ext cx="304395" cy="4094848"/>
              </a:xfrm>
              <a:prstGeom prst="rect">
                <a:avLst/>
              </a:prstGeom>
              <a:gradFill flip="none" rotWithShape="1">
                <a:gsLst>
                  <a:gs pos="2000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3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503" name="直接连接符 502"/>
              <p:cNvCxnSpPr/>
              <p:nvPr/>
            </p:nvCxnSpPr>
            <p:spPr>
              <a:xfrm>
                <a:off x="3809978" y="680102"/>
                <a:ext cx="151053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直接连接符 503"/>
              <p:cNvCxnSpPr/>
              <p:nvPr/>
            </p:nvCxnSpPr>
            <p:spPr>
              <a:xfrm>
                <a:off x="3809978" y="4331079"/>
                <a:ext cx="228868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直接连接符 504"/>
              <p:cNvCxnSpPr/>
              <p:nvPr/>
            </p:nvCxnSpPr>
            <p:spPr>
              <a:xfrm>
                <a:off x="4038846" y="680102"/>
                <a:ext cx="75527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" name="组合 133"/>
            <p:cNvGrpSpPr/>
            <p:nvPr/>
          </p:nvGrpSpPr>
          <p:grpSpPr>
            <a:xfrm flipH="1">
              <a:off x="5867400" y="895350"/>
              <a:ext cx="138545" cy="3659852"/>
              <a:chOff x="3810000" y="438150"/>
              <a:chExt cx="304800" cy="4095750"/>
            </a:xfrm>
            <a:scene3d>
              <a:camera prst="orthographicFront">
                <a:rot lat="1500000" lon="1800000" rev="0"/>
              </a:camera>
              <a:lightRig rig="threePt" dir="t"/>
            </a:scene3d>
          </p:grpSpPr>
          <p:sp>
            <p:nvSpPr>
              <p:cNvPr id="498" name="矩形 497"/>
              <p:cNvSpPr/>
              <p:nvPr/>
            </p:nvSpPr>
            <p:spPr>
              <a:xfrm>
                <a:off x="3810000" y="438150"/>
                <a:ext cx="304800" cy="4095750"/>
              </a:xfrm>
              <a:prstGeom prst="rect">
                <a:avLst/>
              </a:prstGeom>
              <a:gradFill flip="none" rotWithShape="1">
                <a:gsLst>
                  <a:gs pos="2000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3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99" name="直接连接符 498"/>
              <p:cNvCxnSpPr/>
              <p:nvPr/>
            </p:nvCxnSpPr>
            <p:spPr>
              <a:xfrm>
                <a:off x="3810000" y="680172"/>
                <a:ext cx="1524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直接连接符 499"/>
              <p:cNvCxnSpPr/>
              <p:nvPr/>
            </p:nvCxnSpPr>
            <p:spPr>
              <a:xfrm>
                <a:off x="3810000" y="4329113"/>
                <a:ext cx="2286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直接连接符 500"/>
              <p:cNvCxnSpPr/>
              <p:nvPr/>
            </p:nvCxnSpPr>
            <p:spPr>
              <a:xfrm>
                <a:off x="4038600" y="680172"/>
                <a:ext cx="762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" name="组合 138"/>
            <p:cNvGrpSpPr/>
            <p:nvPr/>
          </p:nvGrpSpPr>
          <p:grpSpPr>
            <a:xfrm flipH="1">
              <a:off x="5943600" y="895350"/>
              <a:ext cx="207818" cy="3810000"/>
              <a:chOff x="3810000" y="438150"/>
              <a:chExt cx="304800" cy="4095750"/>
            </a:xfrm>
            <a:scene3d>
              <a:camera prst="orthographicFront">
                <a:rot lat="1800000" lon="3600000" rev="0"/>
              </a:camera>
              <a:lightRig rig="threePt" dir="t"/>
            </a:scene3d>
          </p:grpSpPr>
          <p:sp>
            <p:nvSpPr>
              <p:cNvPr id="494" name="矩形 493"/>
              <p:cNvSpPr/>
              <p:nvPr/>
            </p:nvSpPr>
            <p:spPr>
              <a:xfrm>
                <a:off x="3810000" y="438150"/>
                <a:ext cx="304800" cy="4095750"/>
              </a:xfrm>
              <a:prstGeom prst="rect">
                <a:avLst/>
              </a:prstGeom>
              <a:gradFill flip="none" rotWithShape="1">
                <a:gsLst>
                  <a:gs pos="2000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3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95" name="直接连接符 494"/>
              <p:cNvCxnSpPr/>
              <p:nvPr/>
            </p:nvCxnSpPr>
            <p:spPr>
              <a:xfrm>
                <a:off x="3810000" y="680172"/>
                <a:ext cx="1524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直接连接符 495"/>
              <p:cNvCxnSpPr/>
              <p:nvPr/>
            </p:nvCxnSpPr>
            <p:spPr>
              <a:xfrm>
                <a:off x="3810000" y="4329113"/>
                <a:ext cx="2286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直接连接符 496"/>
              <p:cNvCxnSpPr/>
              <p:nvPr/>
            </p:nvCxnSpPr>
            <p:spPr>
              <a:xfrm>
                <a:off x="4038600" y="680172"/>
                <a:ext cx="762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4" name="组合 144"/>
            <p:cNvGrpSpPr/>
            <p:nvPr/>
          </p:nvGrpSpPr>
          <p:grpSpPr>
            <a:xfrm>
              <a:off x="5410202" y="951655"/>
              <a:ext cx="346366" cy="3453399"/>
              <a:chOff x="3606797" y="438150"/>
              <a:chExt cx="508003" cy="4095750"/>
            </a:xfrm>
            <a:scene3d>
              <a:camera prst="orthographicFront">
                <a:rot lat="1200000" lon="7800000" rev="0"/>
              </a:camera>
              <a:lightRig rig="threePt" dir="t"/>
            </a:scene3d>
          </p:grpSpPr>
          <p:sp>
            <p:nvSpPr>
              <p:cNvPr id="490" name="矩形 489"/>
              <p:cNvSpPr/>
              <p:nvPr/>
            </p:nvSpPr>
            <p:spPr>
              <a:xfrm>
                <a:off x="3606797" y="438150"/>
                <a:ext cx="304800" cy="4095750"/>
              </a:xfrm>
              <a:prstGeom prst="rect">
                <a:avLst/>
              </a:prstGeom>
              <a:gradFill flip="none" rotWithShape="1">
                <a:gsLst>
                  <a:gs pos="2000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3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91" name="直接连接符 490"/>
              <p:cNvCxnSpPr/>
              <p:nvPr/>
            </p:nvCxnSpPr>
            <p:spPr>
              <a:xfrm>
                <a:off x="3810000" y="680172"/>
                <a:ext cx="1524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直接连接符 491"/>
              <p:cNvCxnSpPr/>
              <p:nvPr/>
            </p:nvCxnSpPr>
            <p:spPr>
              <a:xfrm>
                <a:off x="3810000" y="4329113"/>
                <a:ext cx="2286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直接连接符 492"/>
              <p:cNvCxnSpPr/>
              <p:nvPr/>
            </p:nvCxnSpPr>
            <p:spPr>
              <a:xfrm>
                <a:off x="4038600" y="680172"/>
                <a:ext cx="762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5" name="组合 160"/>
            <p:cNvGrpSpPr/>
            <p:nvPr/>
          </p:nvGrpSpPr>
          <p:grpSpPr>
            <a:xfrm>
              <a:off x="5410200" y="1026729"/>
              <a:ext cx="207818" cy="3453399"/>
              <a:chOff x="3810000" y="438150"/>
              <a:chExt cx="304800" cy="4095750"/>
            </a:xfrm>
            <a:scene3d>
              <a:camera prst="orthographicFront">
                <a:rot lat="1200000" lon="6600000" rev="0"/>
              </a:camera>
              <a:lightRig rig="threePt" dir="t"/>
            </a:scene3d>
          </p:grpSpPr>
          <p:sp>
            <p:nvSpPr>
              <p:cNvPr id="486" name="矩形 485"/>
              <p:cNvSpPr/>
              <p:nvPr/>
            </p:nvSpPr>
            <p:spPr>
              <a:xfrm>
                <a:off x="3810000" y="438150"/>
                <a:ext cx="304800" cy="4095750"/>
              </a:xfrm>
              <a:prstGeom prst="rect">
                <a:avLst/>
              </a:prstGeom>
              <a:gradFill flip="none" rotWithShape="1">
                <a:gsLst>
                  <a:gs pos="2000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3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87" name="直接连接符 486"/>
              <p:cNvCxnSpPr/>
              <p:nvPr/>
            </p:nvCxnSpPr>
            <p:spPr>
              <a:xfrm>
                <a:off x="3810000" y="680172"/>
                <a:ext cx="1524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直接连接符 487"/>
              <p:cNvCxnSpPr/>
              <p:nvPr/>
            </p:nvCxnSpPr>
            <p:spPr>
              <a:xfrm>
                <a:off x="3810000" y="4329113"/>
                <a:ext cx="2286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直接连接符 488"/>
              <p:cNvCxnSpPr/>
              <p:nvPr/>
            </p:nvCxnSpPr>
            <p:spPr>
              <a:xfrm>
                <a:off x="4038600" y="680172"/>
                <a:ext cx="76200" cy="0"/>
              </a:xfrm>
              <a:prstGeom prst="line">
                <a:avLst/>
              </a:prstGeom>
              <a:ln w="38100" cmpd="sng">
                <a:solidFill>
                  <a:srgbClr val="99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6" name="TextBox 7"/>
          <p:cNvSpPr txBox="1">
            <a:spLocks noChangeArrowheads="1"/>
          </p:cNvSpPr>
          <p:nvPr/>
        </p:nvSpPr>
        <p:spPr bwMode="auto">
          <a:xfrm>
            <a:off x="5114341" y="2065161"/>
            <a:ext cx="5633659" cy="160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76" tIns="60937" rIns="121876" bIns="60937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96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谢谢欣赏</a:t>
            </a:r>
            <a:endParaRPr lang="zh-CN" altLang="en-US" sz="96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7" name="TextBox 7"/>
          <p:cNvSpPr txBox="1">
            <a:spLocks noChangeArrowheads="1"/>
          </p:cNvSpPr>
          <p:nvPr/>
        </p:nvSpPr>
        <p:spPr bwMode="auto">
          <a:xfrm>
            <a:off x="4714607" y="3821229"/>
            <a:ext cx="5688631" cy="49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76" tIns="60937" rIns="121876" bIns="60937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弘扬国学</a:t>
            </a:r>
            <a:r>
              <a:rPr lang="zh-CN" altLang="en-US" sz="24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经典</a:t>
            </a:r>
            <a:r>
              <a:rPr lang="zh-CN" altLang="en-US" sz="240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，传承中华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文化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1" presetClass="exit" presetSubtype="0" repeatCount="2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1" presetClass="exit" presetSubtype="0" repeatCount="2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3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0" dur="2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3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2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35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4" dur="2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35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6" dur="2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3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" grpId="0"/>
      <p:bldP spid="5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315153" y="2924282"/>
            <a:ext cx="4706782" cy="3816424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组合 3"/>
          <p:cNvGrpSpPr/>
          <p:nvPr/>
        </p:nvGrpSpPr>
        <p:grpSpPr bwMode="auto">
          <a:xfrm>
            <a:off x="766614" y="1828820"/>
            <a:ext cx="3789363" cy="1115047"/>
            <a:chOff x="0" y="-288352"/>
            <a:chExt cx="3788756" cy="1116286"/>
          </a:xfrm>
        </p:grpSpPr>
        <p:pic>
          <p:nvPicPr>
            <p:cNvPr id="25" name="图片 4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0" y="-288352"/>
              <a:ext cx="3788756" cy="1116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文本框 5"/>
            <p:cNvSpPr txBox="1">
              <a:spLocks noChangeArrowheads="1"/>
            </p:cNvSpPr>
            <p:nvPr/>
          </p:nvSpPr>
          <p:spPr bwMode="auto">
            <a:xfrm>
              <a:off x="384576" y="180329"/>
              <a:ext cx="2351289" cy="400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r>
                <a:rPr lang="zh-CN" altLang="en-US" sz="2000" b="1" kern="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大国学概念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600125" y="3279152"/>
            <a:ext cx="54950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prstClr val="black"/>
                </a:solidFill>
                <a:cs typeface="+mn-ea"/>
                <a:sym typeface="+mn-lt"/>
              </a:rPr>
              <a:t>     “国学”</a:t>
            </a: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，顾名思义，中国之学，中华之学。秦砖汉瓦，非秦（有英语</a:t>
            </a: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China</a:t>
            </a: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为证）即汉</a:t>
            </a: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(Han Studies)</a:t>
            </a: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，自汉代以降，国力鼎盛，海外又称大汉民族之学为“汉学”</a:t>
            </a: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考据学虽然证实“汉学”一词至迟在南宋已较常见，狭义所指为两汉时期的经学学术思想</a:t>
            </a: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而汉代人研究经学着重于名物、于训诂</a:t>
            </a: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后世因称研究经、史、名物、训诂、考据之学为汉学；但海外所指汉学，或者又可理解为汉民族之学，即对中国的研究，尤特指关于对中国的语言文化、文学、历史和风俗习惯的研究，囊括中华六艺五术范畴。六艺指：礼、乐、射、御、书、数等六艺，五术指：山、医、卜、命、相等五术。“国学“，更有宽泛的解释。如把百家之术，如儒、释、道、兵、法、墨等百家之说统统收于国学囊中，如此，则五术六艺诸子百家之说，都能统称为“国学”，其中除了佛教是外来宗教，基本全是诞生于中华本土，所以，国学又称为“中国学”、汉学</a:t>
            </a:r>
            <a:r>
              <a:rPr lang="zh-CN" altLang="en-US" sz="1200" dirty="0" smtClean="0">
                <a:solidFill>
                  <a:prstClr val="black"/>
                </a:solidFill>
                <a:cs typeface="+mn-ea"/>
                <a:sym typeface="+mn-lt"/>
              </a:rPr>
              <a:t>。</a:t>
            </a:r>
            <a:endParaRPr lang="zh-CN" altLang="en-US" sz="120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231112" y="3224812"/>
            <a:ext cx="55146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cs typeface="+mn-ea"/>
                <a:sym typeface="+mn-lt"/>
              </a:rPr>
              <a:t>       国学</a:t>
            </a:r>
            <a:r>
              <a:rPr lang="zh-CN" altLang="en-US" sz="1600" dirty="0">
                <a:cs typeface="+mn-ea"/>
                <a:sym typeface="+mn-lt"/>
              </a:rPr>
              <a:t>一般是指</a:t>
            </a:r>
            <a:r>
              <a:rPr lang="en-US" altLang="zh-CN" sz="1600" dirty="0">
                <a:cs typeface="+mn-ea"/>
                <a:sym typeface="+mn-lt"/>
              </a:rPr>
              <a:t>----</a:t>
            </a:r>
            <a:r>
              <a:rPr lang="zh-CN" altLang="en-US" sz="1600" dirty="0">
                <a:cs typeface="+mn-ea"/>
                <a:sym typeface="+mn-lt"/>
              </a:rPr>
              <a:t>以儒学为主体的中华传统文化与学术。国学既然是中国传统文化与学术，那么无疑也包括了医学、戏剧、书画、星相、数术等等，这些当然是属于国学范畴，但也可以说是国学的外延了。 国学原指国家学府，如太学、国子监。国学指学问一说，产生于西学东渐、文化转型的历史时期。它兴起于</a:t>
            </a:r>
            <a:r>
              <a:rPr lang="en-US" altLang="zh-CN" sz="1600" dirty="0">
                <a:cs typeface="+mn-ea"/>
                <a:sym typeface="+mn-lt"/>
              </a:rPr>
              <a:t>20</a:t>
            </a:r>
            <a:r>
              <a:rPr lang="zh-CN" altLang="en-US" sz="1600" dirty="0">
                <a:cs typeface="+mn-ea"/>
                <a:sym typeface="+mn-lt"/>
              </a:rPr>
              <a:t>世纪初，</a:t>
            </a:r>
            <a:r>
              <a:rPr lang="en-US" altLang="zh-CN" sz="1600" dirty="0">
                <a:cs typeface="+mn-ea"/>
                <a:sym typeface="+mn-lt"/>
              </a:rPr>
              <a:t>1920</a:t>
            </a:r>
            <a:r>
              <a:rPr lang="zh-CN" altLang="en-US" sz="1600" dirty="0">
                <a:cs typeface="+mn-ea"/>
                <a:sym typeface="+mn-lt"/>
              </a:rPr>
              <a:t>年代始盛；在中国大陆，文革结束后思想学术自由逐步有所恢复，中华传统文化学术的空间逐步扩大，</a:t>
            </a:r>
            <a:r>
              <a:rPr lang="en-US" altLang="zh-CN" sz="1600" dirty="0">
                <a:cs typeface="+mn-ea"/>
                <a:sym typeface="+mn-lt"/>
              </a:rPr>
              <a:t>1980</a:t>
            </a:r>
            <a:r>
              <a:rPr lang="zh-CN" altLang="en-US" sz="1600" dirty="0">
                <a:cs typeface="+mn-ea"/>
                <a:sym typeface="+mn-lt"/>
              </a:rPr>
              <a:t>年代后“国学”复起至今。 </a:t>
            </a:r>
          </a:p>
        </p:txBody>
      </p:sp>
      <p:grpSp>
        <p:nvGrpSpPr>
          <p:cNvPr id="8" name="组合 3"/>
          <p:cNvGrpSpPr/>
          <p:nvPr/>
        </p:nvGrpSpPr>
        <p:grpSpPr bwMode="auto">
          <a:xfrm>
            <a:off x="5015086" y="2050469"/>
            <a:ext cx="3789363" cy="1047270"/>
            <a:chOff x="0" y="-220500"/>
            <a:chExt cx="3788756" cy="1048434"/>
          </a:xfrm>
        </p:grpSpPr>
        <p:pic>
          <p:nvPicPr>
            <p:cNvPr id="9" name="图片 4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-220500"/>
              <a:ext cx="3788756" cy="104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文本框 5"/>
            <p:cNvSpPr txBox="1">
              <a:spLocks noChangeArrowheads="1"/>
            </p:cNvSpPr>
            <p:nvPr/>
          </p:nvSpPr>
          <p:spPr bwMode="auto">
            <a:xfrm>
              <a:off x="384577" y="180329"/>
              <a:ext cx="1657350" cy="400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国学概念</a:t>
              </a:r>
            </a:p>
          </p:txBody>
        </p:sp>
      </p:grpSp>
      <p:pic>
        <p:nvPicPr>
          <p:cNvPr id="13" name="Picture 2" descr="http://img1.gtimg.com/rushidao/pics/hv1/170/130/1942/1263118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2638" y="3097739"/>
            <a:ext cx="3528392" cy="2893281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963003" y="3491432"/>
            <a:ext cx="43924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cs typeface="+mn-ea"/>
                <a:sym typeface="+mn-lt"/>
              </a:rPr>
              <a:t>       国学</a:t>
            </a:r>
            <a:r>
              <a:rPr lang="zh-CN" altLang="en-US" sz="1600" dirty="0">
                <a:cs typeface="+mn-ea"/>
                <a:sym typeface="+mn-lt"/>
              </a:rPr>
              <a:t>指的就是中国古代</a:t>
            </a:r>
            <a:r>
              <a:rPr lang="zh-CN" altLang="en-US" sz="1600" dirty="0" smtClean="0">
                <a:cs typeface="+mn-ea"/>
                <a:sym typeface="+mn-lt"/>
              </a:rPr>
              <a:t>学说，其中</a:t>
            </a:r>
            <a:r>
              <a:rPr lang="zh-CN" altLang="en-US" sz="1600" dirty="0">
                <a:cs typeface="+mn-ea"/>
                <a:sym typeface="+mn-lt"/>
              </a:rPr>
              <a:t>的代表是先秦</a:t>
            </a:r>
            <a:r>
              <a:rPr lang="zh-CN" altLang="en-US" sz="1600" dirty="0" smtClean="0">
                <a:cs typeface="+mn-ea"/>
                <a:sym typeface="+mn-lt"/>
              </a:rPr>
              <a:t>诸子，先秦</a:t>
            </a:r>
            <a:r>
              <a:rPr lang="zh-CN" altLang="en-US" sz="1600" dirty="0">
                <a:cs typeface="+mn-ea"/>
                <a:sym typeface="+mn-lt"/>
              </a:rPr>
              <a:t>诸子的思想及学说对中国的传统文化具有深远的影响。它们形成了兵家思想、法家思想、墨家思想、儒家思想及道家思想等。这些思想从各个不同的方面论述如何治理国家 。 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6599262" y="2205658"/>
            <a:ext cx="3789363" cy="1089718"/>
            <a:chOff x="0" y="-262995"/>
            <a:chExt cx="3788756" cy="1090929"/>
          </a:xfrm>
        </p:grpSpPr>
        <p:pic>
          <p:nvPicPr>
            <p:cNvPr id="5" name="图片 4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-262995"/>
              <a:ext cx="3788756" cy="1090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5"/>
            <p:cNvSpPr txBox="1">
              <a:spLocks noChangeArrowheads="1"/>
            </p:cNvSpPr>
            <p:nvPr/>
          </p:nvSpPr>
          <p:spPr bwMode="auto">
            <a:xfrm>
              <a:off x="384577" y="180329"/>
              <a:ext cx="1657350" cy="400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国学的代表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54903"/>
            <a:ext cx="5411621" cy="4153419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95206" y="3717826"/>
            <a:ext cx="58055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cs typeface="+mn-ea"/>
                <a:sym typeface="+mn-lt"/>
              </a:rPr>
              <a:t>    “国学”</a:t>
            </a:r>
            <a:r>
              <a:rPr lang="zh-CN" altLang="en-US" sz="1600" dirty="0">
                <a:cs typeface="+mn-ea"/>
                <a:sym typeface="+mn-lt"/>
              </a:rPr>
              <a:t>一说，产生于西学东渐、文化转型的历史时期。而关于国学的定义，严格意义上，到目前为止，学术界还没有给我们做出统一明确的界定。名家众说纷纭，莫衷一是。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       </a:t>
            </a:r>
            <a:r>
              <a:rPr lang="zh-CN" altLang="en-US" sz="1600" dirty="0" smtClean="0">
                <a:cs typeface="+mn-ea"/>
                <a:sym typeface="+mn-lt"/>
              </a:rPr>
              <a:t>普遍</a:t>
            </a:r>
            <a:r>
              <a:rPr lang="zh-CN" altLang="en-US" sz="1600" dirty="0">
                <a:cs typeface="+mn-ea"/>
                <a:sym typeface="+mn-lt"/>
              </a:rPr>
              <a:t>说法如国粹派邓实在</a:t>
            </a:r>
            <a:r>
              <a:rPr lang="en-US" altLang="zh-CN" sz="1600" dirty="0">
                <a:cs typeface="+mn-ea"/>
                <a:sym typeface="+mn-lt"/>
              </a:rPr>
              <a:t>1906</a:t>
            </a:r>
            <a:r>
              <a:rPr lang="zh-CN" altLang="en-US" sz="1600" dirty="0">
                <a:cs typeface="+mn-ea"/>
                <a:sym typeface="+mn-lt"/>
              </a:rPr>
              <a:t>年撰文说：“国学者何？一国所有之学也。有地而人生其上，因以成国焉，有其国者有其学。学也者，学其一国之学以为国用，而自治其一国也。” </a:t>
            </a:r>
          </a:p>
        </p:txBody>
      </p:sp>
      <p:grpSp>
        <p:nvGrpSpPr>
          <p:cNvPr id="7" name="组合 3"/>
          <p:cNvGrpSpPr/>
          <p:nvPr/>
        </p:nvGrpSpPr>
        <p:grpSpPr bwMode="auto">
          <a:xfrm>
            <a:off x="5879181" y="2475706"/>
            <a:ext cx="3789363" cy="1115047"/>
            <a:chOff x="0" y="-288352"/>
            <a:chExt cx="3788756" cy="1116286"/>
          </a:xfrm>
        </p:grpSpPr>
        <p:pic>
          <p:nvPicPr>
            <p:cNvPr id="8" name="图片 4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-288352"/>
              <a:ext cx="3788756" cy="1116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5"/>
            <p:cNvSpPr txBox="1">
              <a:spLocks noChangeArrowheads="1"/>
            </p:cNvSpPr>
            <p:nvPr/>
          </p:nvSpPr>
          <p:spPr bwMode="auto">
            <a:xfrm>
              <a:off x="384576" y="180329"/>
              <a:ext cx="2351289" cy="400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defTabSz="914400" eaLnBrk="1" hangingPunct="1"/>
              <a:r>
                <a:rPr lang="zh-CN" altLang="en-US" sz="2000" b="1" kern="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国学变迁</a:t>
              </a: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2863" y="2886185"/>
            <a:ext cx="5992343" cy="3430615"/>
          </a:xfrm>
          <a:prstGeom prst="rect">
            <a:avLst/>
          </a:prstGeom>
          <a:ln>
            <a:noFill/>
          </a:ln>
          <a:effectLst>
            <a:softEdge rad="914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shufaziti.com/datafile/op/gif/2/2653/1210_41.gif"/>
          <p:cNvPicPr>
            <a:picLocks noChangeAspect="1" noChangeArrowheads="1"/>
          </p:cNvPicPr>
          <p:nvPr/>
        </p:nvPicPr>
        <p:blipFill>
          <a:blip r:embed="rId3" cstate="screen"/>
          <a:srcRect b="7291"/>
          <a:stretch>
            <a:fillRect/>
          </a:stretch>
        </p:blipFill>
        <p:spPr bwMode="auto">
          <a:xfrm>
            <a:off x="1534642" y="2933700"/>
            <a:ext cx="133508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http://www.shufaziti.com/datafile/op/gif/4/4602/1403_75.gif"/>
          <p:cNvPicPr>
            <a:picLocks noChangeAspect="1" noChangeArrowheads="1"/>
          </p:cNvPicPr>
          <p:nvPr/>
        </p:nvPicPr>
        <p:blipFill>
          <a:blip r:embed="rId4" cstate="screen"/>
          <a:srcRect b="6453"/>
          <a:stretch>
            <a:fillRect/>
          </a:stretch>
        </p:blipFill>
        <p:spPr bwMode="auto">
          <a:xfrm>
            <a:off x="2736379" y="3765550"/>
            <a:ext cx="116046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34654" y="4365625"/>
            <a:ext cx="12350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9"/>
          <p:cNvSpPr>
            <a:spLocks noChangeArrowheads="1"/>
          </p:cNvSpPr>
          <p:nvPr/>
        </p:nvSpPr>
        <p:spPr bwMode="auto">
          <a:xfrm>
            <a:off x="1813610" y="4610695"/>
            <a:ext cx="8771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>
              <a:spcBef>
                <a:spcPts val="1000"/>
              </a:spcBef>
              <a:defRPr/>
            </a:pPr>
            <a:r>
              <a:rPr lang="zh-CN" altLang="en-US" sz="5400" b="1" kern="0" dirty="0">
                <a:solidFill>
                  <a:srgbClr val="C00000"/>
                </a:solidFill>
                <a:cs typeface="+mn-ea"/>
                <a:sym typeface="+mn-lt"/>
              </a:rPr>
              <a:t>贰</a:t>
            </a:r>
            <a:endParaRPr lang="zh-CN" altLang="en-US" sz="5400" kern="0" dirty="0" smtClean="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7" name="图片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88567" y="5016500"/>
            <a:ext cx="10398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599579" y="3879126"/>
            <a:ext cx="73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0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66614" y="4191863"/>
            <a:ext cx="2873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768194" y="3171919"/>
            <a:ext cx="4557440" cy="123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8" tIns="60948" rIns="121898" bIns="60948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7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儒家思想 </a:t>
            </a:r>
          </a:p>
        </p:txBody>
      </p:sp>
      <p:pic>
        <p:nvPicPr>
          <p:cNvPr id="12" name="Picture 3" descr="image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28234" y="4191863"/>
            <a:ext cx="3317875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4" descr="image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50514" y="4476977"/>
            <a:ext cx="36036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776306" y="4414033"/>
            <a:ext cx="2197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儒家</a:t>
            </a:r>
            <a:r>
              <a:rPr lang="zh-CN" altLang="en-US" sz="2000" b="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学派创始人</a:t>
            </a:r>
          </a:p>
        </p:txBody>
      </p:sp>
      <p:pic>
        <p:nvPicPr>
          <p:cNvPr id="15" name="Picture 4" descr="image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69170" y="4946877"/>
            <a:ext cx="36036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794962" y="4865007"/>
            <a:ext cx="2197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儒家的伦理思想 </a:t>
            </a:r>
          </a:p>
        </p:txBody>
      </p:sp>
      <p:pic>
        <p:nvPicPr>
          <p:cNvPr id="17" name="Picture 4" descr="image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86699" y="5378925"/>
            <a:ext cx="36036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812490" y="5315981"/>
            <a:ext cx="27870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国学宗旨</a:t>
            </a:r>
            <a:endParaRPr lang="zh-CN" altLang="en-US" sz="2000" b="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0413" cy="631073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159103" y="3303762"/>
            <a:ext cx="54005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        孔子：名丘，字仲尼，春秋末期鲁国人。是我国古代伟大的思想家和教育局，儒家学派创始人，世界最著名的文化名人之一。编撰了我图第一部编年体史书（春秋）（论语）是儒家经典之一，是记录孔子及其弟子言行的语录体书。它以语录体和对话文体为主，记录了孔子以及弟子言行，几种体现了孔子的政治主张、伦理思想、道德观念及教育原则等。它于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大学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、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中庸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、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孟子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合称为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四书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。通行本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论语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共二十篇。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4943078" y="2061642"/>
            <a:ext cx="3789363" cy="1115047"/>
            <a:chOff x="0" y="-288352"/>
            <a:chExt cx="3788756" cy="1116286"/>
          </a:xfrm>
        </p:grpSpPr>
        <p:pic>
          <p:nvPicPr>
            <p:cNvPr id="5" name="图片 4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0" y="-288352"/>
              <a:ext cx="3788756" cy="1116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5"/>
            <p:cNvSpPr txBox="1">
              <a:spLocks noChangeArrowheads="1"/>
            </p:cNvSpPr>
            <p:nvPr/>
          </p:nvSpPr>
          <p:spPr bwMode="auto">
            <a:xfrm>
              <a:off x="384576" y="180329"/>
              <a:ext cx="2495281" cy="400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defTabSz="914400" eaLnBrk="1" hangingPunct="1"/>
              <a:r>
                <a:rPr lang="zh-CN" altLang="en-US" sz="2000" b="1" kern="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儒家学派创始人</a:t>
              </a:r>
              <a:endPara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90550" y="0"/>
            <a:ext cx="3514852" cy="6859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zrvffya">
      <a:majorFont>
        <a:latin typeface="微软雅黑"/>
        <a:ea typeface="楷体"/>
        <a:cs typeface=""/>
      </a:majorFont>
      <a:minorFont>
        <a:latin typeface="微软雅黑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2498</Words>
  <Application>Microsoft Office PowerPoint</Application>
  <PresentationFormat>自定义</PresentationFormat>
  <Paragraphs>142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楷体</vt:lpstr>
      <vt:lpstr>宋体</vt:lpstr>
      <vt:lpstr>微软雅黑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2017-12-01T16:08:00Z</dcterms:created>
  <dcterms:modified xsi:type="dcterms:W3CDTF">2023-01-10T06:05:02Z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159FE1E8B86C4666A4D36F15324C1CA5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